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1"/>
  </p:notesMasterIdLst>
  <p:sldIdLst>
    <p:sldId id="265" r:id="rId2"/>
    <p:sldId id="258" r:id="rId3"/>
    <p:sldId id="266" r:id="rId4"/>
    <p:sldId id="257" r:id="rId5"/>
    <p:sldId id="267" r:id="rId6"/>
    <p:sldId id="268" r:id="rId7"/>
    <p:sldId id="270" r:id="rId8"/>
    <p:sldId id="275" r:id="rId9"/>
    <p:sldId id="330" r:id="rId10"/>
    <p:sldId id="289" r:id="rId11"/>
    <p:sldId id="292" r:id="rId12"/>
    <p:sldId id="290" r:id="rId13"/>
    <p:sldId id="291" r:id="rId14"/>
    <p:sldId id="293" r:id="rId15"/>
    <p:sldId id="294" r:id="rId16"/>
    <p:sldId id="295" r:id="rId17"/>
    <p:sldId id="271" r:id="rId18"/>
    <p:sldId id="276" r:id="rId19"/>
    <p:sldId id="272" r:id="rId20"/>
    <p:sldId id="278" r:id="rId21"/>
    <p:sldId id="279" r:id="rId22"/>
    <p:sldId id="280" r:id="rId23"/>
    <p:sldId id="281" r:id="rId24"/>
    <p:sldId id="282" r:id="rId25"/>
    <p:sldId id="283" r:id="rId26"/>
    <p:sldId id="269" r:id="rId27"/>
    <p:sldId id="298" r:id="rId28"/>
    <p:sldId id="299" r:id="rId29"/>
    <p:sldId id="300" r:id="rId30"/>
    <p:sldId id="301" r:id="rId31"/>
    <p:sldId id="302" r:id="rId32"/>
    <p:sldId id="303" r:id="rId33"/>
    <p:sldId id="306" r:id="rId34"/>
    <p:sldId id="308" r:id="rId35"/>
    <p:sldId id="309" r:id="rId36"/>
    <p:sldId id="296" r:id="rId37"/>
    <p:sldId id="310" r:id="rId38"/>
    <p:sldId id="297" r:id="rId39"/>
    <p:sldId id="316" r:id="rId40"/>
    <p:sldId id="311" r:id="rId41"/>
    <p:sldId id="313" r:id="rId42"/>
    <p:sldId id="314" r:id="rId43"/>
    <p:sldId id="315" r:id="rId44"/>
    <p:sldId id="317" r:id="rId45"/>
    <p:sldId id="318" r:id="rId46"/>
    <p:sldId id="319" r:id="rId47"/>
    <p:sldId id="261" r:id="rId48"/>
    <p:sldId id="320" r:id="rId49"/>
    <p:sldId id="321" r:id="rId50"/>
    <p:sldId id="322" r:id="rId51"/>
    <p:sldId id="323" r:id="rId52"/>
    <p:sldId id="263" r:id="rId53"/>
    <p:sldId id="325" r:id="rId54"/>
    <p:sldId id="324" r:id="rId55"/>
    <p:sldId id="326" r:id="rId56"/>
    <p:sldId id="327" r:id="rId57"/>
    <p:sldId id="328" r:id="rId58"/>
    <p:sldId id="329" r:id="rId59"/>
    <p:sldId id="264"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75" d="100"/>
          <a:sy n="75" d="100"/>
        </p:scale>
        <p:origin x="324" y="-2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1B3C3E-048C-467B-85F9-C9E80032AF93}" type="datetimeFigureOut">
              <a:rPr lang="en-US" smtClean="0"/>
              <a:t>13/11/2023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2915CD-E0B6-487A-B3A8-C5D27D098224}" type="slidenum">
              <a:rPr lang="en-US" smtClean="0"/>
              <a:t>‹#›</a:t>
            </a:fld>
            <a:endParaRPr lang="en-US"/>
          </a:p>
        </p:txBody>
      </p:sp>
    </p:spTree>
    <p:extLst>
      <p:ext uri="{BB962C8B-B14F-4D97-AF65-F5344CB8AC3E}">
        <p14:creationId xmlns:p14="http://schemas.microsoft.com/office/powerpoint/2010/main" val="16540049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E3A4C1C-9D2E-4C64-8491-461A26D5D425}" type="datetimeFigureOut">
              <a:rPr lang="en-US" smtClean="0"/>
              <a:t>13/11/2023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8F4AE7-7F18-40F3-ADBF-173F52961A24}" type="slidenum">
              <a:rPr lang="en-US" smtClean="0"/>
              <a:t>‹#›</a:t>
            </a:fld>
            <a:endParaRPr lang="en-US"/>
          </a:p>
        </p:txBody>
      </p:sp>
    </p:spTree>
    <p:extLst>
      <p:ext uri="{BB962C8B-B14F-4D97-AF65-F5344CB8AC3E}">
        <p14:creationId xmlns:p14="http://schemas.microsoft.com/office/powerpoint/2010/main" val="372977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3A4C1C-9D2E-4C64-8491-461A26D5D425}" type="datetimeFigureOut">
              <a:rPr lang="en-US" smtClean="0"/>
              <a:t>13/11/2023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8F4AE7-7F18-40F3-ADBF-173F52961A24}" type="slidenum">
              <a:rPr lang="en-US" smtClean="0"/>
              <a:t>‹#›</a:t>
            </a:fld>
            <a:endParaRPr lang="en-US"/>
          </a:p>
        </p:txBody>
      </p:sp>
    </p:spTree>
    <p:extLst>
      <p:ext uri="{BB962C8B-B14F-4D97-AF65-F5344CB8AC3E}">
        <p14:creationId xmlns:p14="http://schemas.microsoft.com/office/powerpoint/2010/main" val="41522244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3A4C1C-9D2E-4C64-8491-461A26D5D425}" type="datetimeFigureOut">
              <a:rPr lang="en-US" smtClean="0"/>
              <a:t>13/11/2023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8F4AE7-7F18-40F3-ADBF-173F52961A24}" type="slidenum">
              <a:rPr lang="en-US" smtClean="0"/>
              <a:t>‹#›</a:t>
            </a:fld>
            <a:endParaRPr lang="en-US"/>
          </a:p>
        </p:txBody>
      </p:sp>
    </p:spTree>
    <p:extLst>
      <p:ext uri="{BB962C8B-B14F-4D97-AF65-F5344CB8AC3E}">
        <p14:creationId xmlns:p14="http://schemas.microsoft.com/office/powerpoint/2010/main" val="1421731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8_Contents slide layout">
    <p:spTree>
      <p:nvGrpSpPr>
        <p:cNvPr id="1" name=""/>
        <p:cNvGrpSpPr/>
        <p:nvPr/>
      </p:nvGrpSpPr>
      <p:grpSpPr>
        <a:xfrm>
          <a:off x="0" y="0"/>
          <a:ext cx="0" cy="0"/>
          <a:chOff x="0" y="0"/>
          <a:chExt cx="0" cy="0"/>
        </a:xfrm>
      </p:grpSpPr>
      <p:sp>
        <p:nvSpPr>
          <p:cNvPr id="6" name="Rectangle 5"/>
          <p:cNvSpPr/>
          <p:nvPr userDrawn="1"/>
        </p:nvSpPr>
        <p:spPr>
          <a:xfrm>
            <a:off x="1" y="0"/>
            <a:ext cx="40907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6912" y="185187"/>
            <a:ext cx="811397" cy="911469"/>
          </a:xfrm>
          <a:prstGeom prst="rect">
            <a:avLst/>
          </a:prstGeom>
        </p:spPr>
      </p:pic>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365629" y="339762"/>
            <a:ext cx="165463" cy="102540"/>
          </a:xfrm>
          <a:prstGeom prst="rect">
            <a:avLst/>
          </a:prstGeom>
        </p:spPr>
      </p:pic>
      <p:pic>
        <p:nvPicPr>
          <p:cNvPr id="15" name="Picture 1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rot="938088">
            <a:off x="1084635" y="1062473"/>
            <a:ext cx="522132" cy="586528"/>
          </a:xfrm>
          <a:prstGeom prst="rect">
            <a:avLst/>
          </a:prstGeom>
        </p:spPr>
      </p:pic>
      <p:pic>
        <p:nvPicPr>
          <p:cNvPr id="16" name="Picture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938088">
            <a:off x="554740" y="1584386"/>
            <a:ext cx="363072" cy="407851"/>
          </a:xfrm>
          <a:prstGeom prst="rect">
            <a:avLst/>
          </a:prstGeom>
        </p:spPr>
      </p:pic>
      <p:pic>
        <p:nvPicPr>
          <p:cNvPr id="17" name="Picture 1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20374587">
            <a:off x="2036553" y="173185"/>
            <a:ext cx="207259" cy="128442"/>
          </a:xfrm>
          <a:prstGeom prst="rect">
            <a:avLst/>
          </a:prstGeom>
        </p:spPr>
      </p:pic>
      <p:pic>
        <p:nvPicPr>
          <p:cNvPr id="18" name="Picture 1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9486" y="1192874"/>
            <a:ext cx="165463" cy="102540"/>
          </a:xfrm>
          <a:prstGeom prst="rect">
            <a:avLst/>
          </a:prstGeom>
        </p:spPr>
      </p:pic>
      <p:sp>
        <p:nvSpPr>
          <p:cNvPr id="10" name="그림 개체 틀 49"/>
          <p:cNvSpPr>
            <a:spLocks noGrp="1"/>
          </p:cNvSpPr>
          <p:nvPr>
            <p:ph type="pic" idx="16" hasCustomPrompt="1"/>
          </p:nvPr>
        </p:nvSpPr>
        <p:spPr>
          <a:xfrm>
            <a:off x="6399597" y="103202"/>
            <a:ext cx="5792457" cy="6754799"/>
          </a:xfrm>
          <a:custGeom>
            <a:avLst/>
            <a:gdLst>
              <a:gd name="connsiteX0" fmla="*/ 1533320 w 5792457"/>
              <a:gd name="connsiteY0" fmla="*/ 4500111 h 6754799"/>
              <a:gd name="connsiteX1" fmla="*/ 3294520 w 5792457"/>
              <a:gd name="connsiteY1" fmla="*/ 4951431 h 6754799"/>
              <a:gd name="connsiteX2" fmla="*/ 5090788 w 5792457"/>
              <a:gd name="connsiteY2" fmla="*/ 6696360 h 6754799"/>
              <a:gd name="connsiteX3" fmla="*/ 5119328 w 5792457"/>
              <a:gd name="connsiteY3" fmla="*/ 6754799 h 6754799"/>
              <a:gd name="connsiteX4" fmla="*/ 1637394 w 5792457"/>
              <a:gd name="connsiteY4" fmla="*/ 6754799 h 6754799"/>
              <a:gd name="connsiteX5" fmla="*/ 1571513 w 5792457"/>
              <a:gd name="connsiteY5" fmla="*/ 6709630 h 6754799"/>
              <a:gd name="connsiteX6" fmla="*/ 254121 w 5792457"/>
              <a:gd name="connsiteY6" fmla="*/ 5041498 h 6754799"/>
              <a:gd name="connsiteX7" fmla="*/ 123222 w 5792457"/>
              <a:gd name="connsiteY7" fmla="*/ 4698624 h 6754799"/>
              <a:gd name="connsiteX8" fmla="*/ 477006 w 5792457"/>
              <a:gd name="connsiteY8" fmla="*/ 4600985 h 6754799"/>
              <a:gd name="connsiteX9" fmla="*/ 1533320 w 5792457"/>
              <a:gd name="connsiteY9" fmla="*/ 4500111 h 6754799"/>
              <a:gd name="connsiteX10" fmla="*/ 0 w 5792457"/>
              <a:gd name="connsiteY10" fmla="*/ 2381984 h 6754799"/>
              <a:gd name="connsiteX11" fmla="*/ 366880 w 5792457"/>
              <a:gd name="connsiteY11" fmla="*/ 2391769 h 6754799"/>
              <a:gd name="connsiteX12" fmla="*/ 2959700 w 5792457"/>
              <a:gd name="connsiteY12" fmla="*/ 3548695 h 6754799"/>
              <a:gd name="connsiteX13" fmla="*/ 3969553 w 5792457"/>
              <a:gd name="connsiteY13" fmla="*/ 5060553 h 6754799"/>
              <a:gd name="connsiteX14" fmla="*/ 4067392 w 5792457"/>
              <a:gd name="connsiteY14" fmla="*/ 5348936 h 6754799"/>
              <a:gd name="connsiteX15" fmla="*/ 3819523 w 5792457"/>
              <a:gd name="connsiteY15" fmla="*/ 5163737 h 6754799"/>
              <a:gd name="connsiteX16" fmla="*/ 3167689 w 5792457"/>
              <a:gd name="connsiteY16" fmla="*/ 4799815 h 6754799"/>
              <a:gd name="connsiteX17" fmla="*/ 681042 w 5792457"/>
              <a:gd name="connsiteY17" fmla="*/ 4503265 h 6754799"/>
              <a:gd name="connsiteX18" fmla="*/ 653866 w 5792457"/>
              <a:gd name="connsiteY18" fmla="*/ 4509539 h 6754799"/>
              <a:gd name="connsiteX19" fmla="*/ 596815 w 5792457"/>
              <a:gd name="connsiteY19" fmla="*/ 4423579 h 6754799"/>
              <a:gd name="connsiteX20" fmla="*/ 25211 w 5792457"/>
              <a:gd name="connsiteY20" fmla="*/ 2748129 h 6754799"/>
              <a:gd name="connsiteX21" fmla="*/ 5032203 w 5792457"/>
              <a:gd name="connsiteY21" fmla="*/ 1481298 h 6754799"/>
              <a:gd name="connsiteX22" fmla="*/ 5295168 w 5792457"/>
              <a:gd name="connsiteY22" fmla="*/ 1737316 h 6754799"/>
              <a:gd name="connsiteX23" fmla="*/ 5732623 w 5792457"/>
              <a:gd name="connsiteY23" fmla="*/ 2292798 h 6754799"/>
              <a:gd name="connsiteX24" fmla="*/ 5792457 w 5792457"/>
              <a:gd name="connsiteY24" fmla="*/ 2392513 h 6754799"/>
              <a:gd name="connsiteX25" fmla="*/ 5792457 w 5792457"/>
              <a:gd name="connsiteY25" fmla="*/ 6754799 h 6754799"/>
              <a:gd name="connsiteX26" fmla="*/ 5200274 w 5792457"/>
              <a:gd name="connsiteY26" fmla="*/ 6754799 h 6754799"/>
              <a:gd name="connsiteX27" fmla="*/ 5120381 w 5792457"/>
              <a:gd name="connsiteY27" fmla="*/ 6595475 h 6754799"/>
              <a:gd name="connsiteX28" fmla="*/ 4282992 w 5792457"/>
              <a:gd name="connsiteY28" fmla="*/ 5554426 h 6754799"/>
              <a:gd name="connsiteX29" fmla="*/ 4190235 w 5792457"/>
              <a:gd name="connsiteY29" fmla="*/ 5478043 h 6754799"/>
              <a:gd name="connsiteX30" fmla="*/ 4118933 w 5792457"/>
              <a:gd name="connsiteY30" fmla="*/ 5231556 h 6754799"/>
              <a:gd name="connsiteX31" fmla="*/ 4008036 w 5792457"/>
              <a:gd name="connsiteY31" fmla="*/ 4493295 h 6754799"/>
              <a:gd name="connsiteX32" fmla="*/ 4802400 w 5792457"/>
              <a:gd name="connsiteY32" fmla="*/ 1767459 h 6754799"/>
              <a:gd name="connsiteX33" fmla="*/ 3088861 w 5792457"/>
              <a:gd name="connsiteY33" fmla="*/ 314511 h 6754799"/>
              <a:gd name="connsiteX34" fmla="*/ 3402723 w 5792457"/>
              <a:gd name="connsiteY34" fmla="*/ 504742 h 6754799"/>
              <a:gd name="connsiteX35" fmla="*/ 4629821 w 5792457"/>
              <a:gd name="connsiteY35" fmla="*/ 1780711 h 6754799"/>
              <a:gd name="connsiteX36" fmla="*/ 4644616 w 5792457"/>
              <a:gd name="connsiteY36" fmla="*/ 1807243 h 6754799"/>
              <a:gd name="connsiteX37" fmla="*/ 4586596 w 5792457"/>
              <a:gd name="connsiteY37" fmla="*/ 1888227 h 6754799"/>
              <a:gd name="connsiteX38" fmla="*/ 3903974 w 5792457"/>
              <a:gd name="connsiteY38" fmla="*/ 4297663 h 6754799"/>
              <a:gd name="connsiteX39" fmla="*/ 3955960 w 5792457"/>
              <a:gd name="connsiteY39" fmla="*/ 4857801 h 6754799"/>
              <a:gd name="connsiteX40" fmla="*/ 3974355 w 5792457"/>
              <a:gd name="connsiteY40" fmla="*/ 4958231 h 6754799"/>
              <a:gd name="connsiteX41" fmla="*/ 3903503 w 5792457"/>
              <a:gd name="connsiteY41" fmla="*/ 4785562 h 6754799"/>
              <a:gd name="connsiteX42" fmla="*/ 3307489 w 5792457"/>
              <a:gd name="connsiteY42" fmla="*/ 3819211 h 6754799"/>
              <a:gd name="connsiteX43" fmla="*/ 3178011 w 5792457"/>
              <a:gd name="connsiteY43" fmla="*/ 3670523 h 6754799"/>
              <a:gd name="connsiteX44" fmla="*/ 3031102 w 5792457"/>
              <a:gd name="connsiteY44" fmla="*/ 3495008 h 6754799"/>
              <a:gd name="connsiteX45" fmla="*/ 2769114 w 5792457"/>
              <a:gd name="connsiteY45" fmla="*/ 3224132 h 6754799"/>
              <a:gd name="connsiteX46" fmla="*/ 2686927 w 5792457"/>
              <a:gd name="connsiteY46" fmla="*/ 3152966 h 6754799"/>
              <a:gd name="connsiteX47" fmla="*/ 2678163 w 5792457"/>
              <a:gd name="connsiteY47" fmla="*/ 3114096 h 6754799"/>
              <a:gd name="connsiteX48" fmla="*/ 2929398 w 5792457"/>
              <a:gd name="connsiteY48" fmla="*/ 645069 h 6754799"/>
              <a:gd name="connsiteX49" fmla="*/ 504990 w 5792457"/>
              <a:gd name="connsiteY49" fmla="*/ 0 h 6754799"/>
              <a:gd name="connsiteX50" fmla="*/ 860734 w 5792457"/>
              <a:gd name="connsiteY50" fmla="*/ 90236 h 6754799"/>
              <a:gd name="connsiteX51" fmla="*/ 2407073 w 5792457"/>
              <a:gd name="connsiteY51" fmla="*/ 952036 h 6754799"/>
              <a:gd name="connsiteX52" fmla="*/ 2655607 w 5792457"/>
              <a:gd name="connsiteY52" fmla="*/ 1190924 h 6754799"/>
              <a:gd name="connsiteX53" fmla="*/ 2640974 w 5792457"/>
              <a:gd name="connsiteY53" fmla="*/ 1240941 h 6754799"/>
              <a:gd name="connsiteX54" fmla="*/ 2602390 w 5792457"/>
              <a:gd name="connsiteY54" fmla="*/ 3124737 h 6754799"/>
              <a:gd name="connsiteX55" fmla="*/ 2608895 w 5792457"/>
              <a:gd name="connsiteY55" fmla="*/ 3152682 h 6754799"/>
              <a:gd name="connsiteX56" fmla="*/ 2387135 w 5792457"/>
              <a:gd name="connsiteY56" fmla="*/ 2990396 h 6754799"/>
              <a:gd name="connsiteX57" fmla="*/ 901671 w 5792457"/>
              <a:gd name="connsiteY57" fmla="*/ 2373321 h 6754799"/>
              <a:gd name="connsiteX58" fmla="*/ 718687 w 5792457"/>
              <a:gd name="connsiteY58" fmla="*/ 2342151 h 6754799"/>
              <a:gd name="connsiteX59" fmla="*/ 699296 w 5792457"/>
              <a:gd name="connsiteY59" fmla="*/ 2294436 h 6754799"/>
              <a:gd name="connsiteX60" fmla="*/ 449055 w 5792457"/>
              <a:gd name="connsiteY60" fmla="*/ 362725 h 6754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5792457" h="6754799">
                <a:moveTo>
                  <a:pt x="1533320" y="4500111"/>
                </a:moveTo>
                <a:cubicBezTo>
                  <a:pt x="2128166" y="4518902"/>
                  <a:pt x="2728434" y="4665012"/>
                  <a:pt x="3294520" y="4951431"/>
                </a:cubicBezTo>
                <a:cubicBezTo>
                  <a:pt x="4087042" y="5352419"/>
                  <a:pt x="4697681" y="5970285"/>
                  <a:pt x="5090788" y="6696360"/>
                </a:cubicBezTo>
                <a:lnTo>
                  <a:pt x="5119328" y="6754799"/>
                </a:lnTo>
                <a:lnTo>
                  <a:pt x="1637394" y="6754799"/>
                </a:lnTo>
                <a:lnTo>
                  <a:pt x="1571513" y="6709630"/>
                </a:lnTo>
                <a:cubicBezTo>
                  <a:pt x="983789" y="6267303"/>
                  <a:pt x="537175" y="5688448"/>
                  <a:pt x="254121" y="5041498"/>
                </a:cubicBezTo>
                <a:lnTo>
                  <a:pt x="123222" y="4698624"/>
                </a:lnTo>
                <a:lnTo>
                  <a:pt x="477006" y="4600985"/>
                </a:lnTo>
                <a:cubicBezTo>
                  <a:pt x="821456" y="4523397"/>
                  <a:pt x="1176412" y="4488838"/>
                  <a:pt x="1533320" y="4500111"/>
                </a:cubicBezTo>
                <a:close/>
                <a:moveTo>
                  <a:pt x="0" y="2381984"/>
                </a:moveTo>
                <a:lnTo>
                  <a:pt x="366880" y="2391769"/>
                </a:lnTo>
                <a:cubicBezTo>
                  <a:pt x="1305823" y="2461748"/>
                  <a:pt x="2226990" y="2846193"/>
                  <a:pt x="2959700" y="3548695"/>
                </a:cubicBezTo>
                <a:cubicBezTo>
                  <a:pt x="3417646" y="3987759"/>
                  <a:pt x="3754556" y="4505603"/>
                  <a:pt x="3969553" y="5060553"/>
                </a:cubicBezTo>
                <a:lnTo>
                  <a:pt x="4067392" y="5348936"/>
                </a:lnTo>
                <a:lnTo>
                  <a:pt x="3819523" y="5163737"/>
                </a:lnTo>
                <a:cubicBezTo>
                  <a:pt x="3616874" y="5025706"/>
                  <a:pt x="3399279" y="4903568"/>
                  <a:pt x="3167689" y="4799815"/>
                </a:cubicBezTo>
                <a:cubicBezTo>
                  <a:pt x="2357125" y="4436681"/>
                  <a:pt x="1492622" y="4351412"/>
                  <a:pt x="681042" y="4503265"/>
                </a:cubicBezTo>
                <a:lnTo>
                  <a:pt x="653866" y="4509539"/>
                </a:lnTo>
                <a:lnTo>
                  <a:pt x="596815" y="4423579"/>
                </a:lnTo>
                <a:cubicBezTo>
                  <a:pt x="284429" y="3904982"/>
                  <a:pt x="93601" y="3332609"/>
                  <a:pt x="25211" y="2748129"/>
                </a:cubicBezTo>
                <a:close/>
                <a:moveTo>
                  <a:pt x="5032203" y="1481298"/>
                </a:moveTo>
                <a:lnTo>
                  <a:pt x="5295168" y="1737316"/>
                </a:lnTo>
                <a:cubicBezTo>
                  <a:pt x="5455799" y="1909377"/>
                  <a:pt x="5602283" y="2095127"/>
                  <a:pt x="5732623" y="2292798"/>
                </a:cubicBezTo>
                <a:lnTo>
                  <a:pt x="5792457" y="2392513"/>
                </a:lnTo>
                <a:lnTo>
                  <a:pt x="5792457" y="6754799"/>
                </a:lnTo>
                <a:lnTo>
                  <a:pt x="5200274" y="6754799"/>
                </a:lnTo>
                <a:lnTo>
                  <a:pt x="5120381" y="6595475"/>
                </a:lnTo>
                <a:cubicBezTo>
                  <a:pt x="4901489" y="6210721"/>
                  <a:pt x="4620532" y="5858135"/>
                  <a:pt x="4282992" y="5554426"/>
                </a:cubicBezTo>
                <a:lnTo>
                  <a:pt x="4190235" y="5478043"/>
                </a:lnTo>
                <a:lnTo>
                  <a:pt x="4118933" y="5231556"/>
                </a:lnTo>
                <a:cubicBezTo>
                  <a:pt x="4061162" y="4993267"/>
                  <a:pt x="4023529" y="4746591"/>
                  <a:pt x="4008036" y="4493295"/>
                </a:cubicBezTo>
                <a:cubicBezTo>
                  <a:pt x="3946059" y="3480116"/>
                  <a:pt x="4248555" y="2528883"/>
                  <a:pt x="4802400" y="1767459"/>
                </a:cubicBezTo>
                <a:close/>
                <a:moveTo>
                  <a:pt x="3088861" y="314511"/>
                </a:moveTo>
                <a:lnTo>
                  <a:pt x="3402723" y="504742"/>
                </a:lnTo>
                <a:cubicBezTo>
                  <a:pt x="3890844" y="833422"/>
                  <a:pt x="4312089" y="1265372"/>
                  <a:pt x="4629821" y="1780711"/>
                </a:cubicBezTo>
                <a:lnTo>
                  <a:pt x="4644616" y="1807243"/>
                </a:lnTo>
                <a:lnTo>
                  <a:pt x="4586596" y="1888227"/>
                </a:lnTo>
                <a:cubicBezTo>
                  <a:pt x="4134290" y="2578979"/>
                  <a:pt x="3880513" y="3409784"/>
                  <a:pt x="3903974" y="4297663"/>
                </a:cubicBezTo>
                <a:cubicBezTo>
                  <a:pt x="3909001" y="4487922"/>
                  <a:pt x="3926601" y="4674893"/>
                  <a:pt x="3955960" y="4857801"/>
                </a:cubicBezTo>
                <a:lnTo>
                  <a:pt x="3974355" y="4958231"/>
                </a:lnTo>
                <a:lnTo>
                  <a:pt x="3903503" y="4785562"/>
                </a:lnTo>
                <a:cubicBezTo>
                  <a:pt x="3752479" y="4443857"/>
                  <a:pt x="3553760" y="4118348"/>
                  <a:pt x="3307489" y="3819211"/>
                </a:cubicBezTo>
                <a:lnTo>
                  <a:pt x="3178011" y="3670523"/>
                </a:lnTo>
                <a:lnTo>
                  <a:pt x="3031102" y="3495008"/>
                </a:lnTo>
                <a:cubicBezTo>
                  <a:pt x="2947003" y="3399996"/>
                  <a:pt x="2859565" y="3309698"/>
                  <a:pt x="2769114" y="3224132"/>
                </a:cubicBezTo>
                <a:lnTo>
                  <a:pt x="2686927" y="3152966"/>
                </a:lnTo>
                <a:lnTo>
                  <a:pt x="2678163" y="3114096"/>
                </a:lnTo>
                <a:cubicBezTo>
                  <a:pt x="2505321" y="2259844"/>
                  <a:pt x="2607249" y="1403327"/>
                  <a:pt x="2929398" y="645069"/>
                </a:cubicBezTo>
                <a:close/>
                <a:moveTo>
                  <a:pt x="504990" y="0"/>
                </a:moveTo>
                <a:lnTo>
                  <a:pt x="860734" y="90236"/>
                </a:lnTo>
                <a:cubicBezTo>
                  <a:pt x="1423585" y="261969"/>
                  <a:pt x="1952644" y="552007"/>
                  <a:pt x="2407073" y="952036"/>
                </a:cubicBezTo>
                <a:lnTo>
                  <a:pt x="2655607" y="1190924"/>
                </a:lnTo>
                <a:lnTo>
                  <a:pt x="2640974" y="1240941"/>
                </a:lnTo>
                <a:cubicBezTo>
                  <a:pt x="2488711" y="1842851"/>
                  <a:pt x="2468279" y="2484971"/>
                  <a:pt x="2602390" y="3124737"/>
                </a:cubicBezTo>
                <a:lnTo>
                  <a:pt x="2608895" y="3152682"/>
                </a:lnTo>
                <a:lnTo>
                  <a:pt x="2387135" y="2990396"/>
                </a:lnTo>
                <a:cubicBezTo>
                  <a:pt x="1927981" y="2684566"/>
                  <a:pt x="1422700" y="2479088"/>
                  <a:pt x="901671" y="2373321"/>
                </a:cubicBezTo>
                <a:lnTo>
                  <a:pt x="718687" y="2342151"/>
                </a:lnTo>
                <a:lnTo>
                  <a:pt x="699296" y="2294436"/>
                </a:lnTo>
                <a:cubicBezTo>
                  <a:pt x="460766" y="1668479"/>
                  <a:pt x="381039" y="1006455"/>
                  <a:pt x="449055" y="362725"/>
                </a:cubicBezTo>
                <a:close/>
              </a:path>
            </a:pathLst>
          </a:custGeom>
          <a:solidFill>
            <a:schemeClr val="bg1">
              <a:lumMod val="95000"/>
            </a:schemeClr>
          </a:solidFill>
        </p:spPr>
        <p:txBody>
          <a:bodyPr wrap="square" anchor="ctr">
            <a:noAutofit/>
          </a:bodyPr>
          <a:lstStyle>
            <a:lvl1pPr marL="0" indent="0" algn="ctr">
              <a:buNone/>
              <a:defRPr sz="1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017623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3A4C1C-9D2E-4C64-8491-461A26D5D425}" type="datetimeFigureOut">
              <a:rPr lang="en-US" smtClean="0"/>
              <a:t>13/11/2023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8F4AE7-7F18-40F3-ADBF-173F52961A24}" type="slidenum">
              <a:rPr lang="en-US" smtClean="0"/>
              <a:t>‹#›</a:t>
            </a:fld>
            <a:endParaRPr lang="en-US"/>
          </a:p>
        </p:txBody>
      </p:sp>
    </p:spTree>
    <p:extLst>
      <p:ext uri="{BB962C8B-B14F-4D97-AF65-F5344CB8AC3E}">
        <p14:creationId xmlns:p14="http://schemas.microsoft.com/office/powerpoint/2010/main" val="1691258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E3A4C1C-9D2E-4C64-8491-461A26D5D425}" type="datetimeFigureOut">
              <a:rPr lang="en-US" smtClean="0"/>
              <a:t>13/11/2023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8F4AE7-7F18-40F3-ADBF-173F52961A24}" type="slidenum">
              <a:rPr lang="en-US" smtClean="0"/>
              <a:t>‹#›</a:t>
            </a:fld>
            <a:endParaRPr lang="en-US"/>
          </a:p>
        </p:txBody>
      </p:sp>
    </p:spTree>
    <p:extLst>
      <p:ext uri="{BB962C8B-B14F-4D97-AF65-F5344CB8AC3E}">
        <p14:creationId xmlns:p14="http://schemas.microsoft.com/office/powerpoint/2010/main" val="8419717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E3A4C1C-9D2E-4C64-8491-461A26D5D425}" type="datetimeFigureOut">
              <a:rPr lang="en-US" smtClean="0"/>
              <a:t>13/11/2023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8F4AE7-7F18-40F3-ADBF-173F52961A24}" type="slidenum">
              <a:rPr lang="en-US" smtClean="0"/>
              <a:t>‹#›</a:t>
            </a:fld>
            <a:endParaRPr lang="en-US"/>
          </a:p>
        </p:txBody>
      </p:sp>
    </p:spTree>
    <p:extLst>
      <p:ext uri="{BB962C8B-B14F-4D97-AF65-F5344CB8AC3E}">
        <p14:creationId xmlns:p14="http://schemas.microsoft.com/office/powerpoint/2010/main" val="109742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E3A4C1C-9D2E-4C64-8491-461A26D5D425}" type="datetimeFigureOut">
              <a:rPr lang="en-US" smtClean="0"/>
              <a:t>13/11/2023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38F4AE7-7F18-40F3-ADBF-173F52961A24}" type="slidenum">
              <a:rPr lang="en-US" smtClean="0"/>
              <a:t>‹#›</a:t>
            </a:fld>
            <a:endParaRPr lang="en-US"/>
          </a:p>
        </p:txBody>
      </p:sp>
    </p:spTree>
    <p:extLst>
      <p:ext uri="{BB962C8B-B14F-4D97-AF65-F5344CB8AC3E}">
        <p14:creationId xmlns:p14="http://schemas.microsoft.com/office/powerpoint/2010/main" val="486363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E3A4C1C-9D2E-4C64-8491-461A26D5D425}" type="datetimeFigureOut">
              <a:rPr lang="en-US" smtClean="0"/>
              <a:t>13/11/2023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38F4AE7-7F18-40F3-ADBF-173F52961A24}" type="slidenum">
              <a:rPr lang="en-US" smtClean="0"/>
              <a:t>‹#›</a:t>
            </a:fld>
            <a:endParaRPr lang="en-US"/>
          </a:p>
        </p:txBody>
      </p:sp>
    </p:spTree>
    <p:extLst>
      <p:ext uri="{BB962C8B-B14F-4D97-AF65-F5344CB8AC3E}">
        <p14:creationId xmlns:p14="http://schemas.microsoft.com/office/powerpoint/2010/main" val="483365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3A4C1C-9D2E-4C64-8491-461A26D5D425}" type="datetimeFigureOut">
              <a:rPr lang="en-US" smtClean="0"/>
              <a:t>13/11/2023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38F4AE7-7F18-40F3-ADBF-173F52961A24}" type="slidenum">
              <a:rPr lang="en-US" smtClean="0"/>
              <a:t>‹#›</a:t>
            </a:fld>
            <a:endParaRPr lang="en-US"/>
          </a:p>
        </p:txBody>
      </p:sp>
    </p:spTree>
    <p:extLst>
      <p:ext uri="{BB962C8B-B14F-4D97-AF65-F5344CB8AC3E}">
        <p14:creationId xmlns:p14="http://schemas.microsoft.com/office/powerpoint/2010/main" val="28564453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E3A4C1C-9D2E-4C64-8491-461A26D5D425}" type="datetimeFigureOut">
              <a:rPr lang="en-US" smtClean="0"/>
              <a:t>13/11/2023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8F4AE7-7F18-40F3-ADBF-173F52961A24}" type="slidenum">
              <a:rPr lang="en-US" smtClean="0"/>
              <a:t>‹#›</a:t>
            </a:fld>
            <a:endParaRPr lang="en-US"/>
          </a:p>
        </p:txBody>
      </p:sp>
    </p:spTree>
    <p:extLst>
      <p:ext uri="{BB962C8B-B14F-4D97-AF65-F5344CB8AC3E}">
        <p14:creationId xmlns:p14="http://schemas.microsoft.com/office/powerpoint/2010/main" val="38579551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E3A4C1C-9D2E-4C64-8491-461A26D5D425}" type="datetimeFigureOut">
              <a:rPr lang="en-US" smtClean="0"/>
              <a:t>13/11/2023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8F4AE7-7F18-40F3-ADBF-173F52961A24}" type="slidenum">
              <a:rPr lang="en-US" smtClean="0"/>
              <a:t>‹#›</a:t>
            </a:fld>
            <a:endParaRPr lang="en-US"/>
          </a:p>
        </p:txBody>
      </p:sp>
    </p:spTree>
    <p:extLst>
      <p:ext uri="{BB962C8B-B14F-4D97-AF65-F5344CB8AC3E}">
        <p14:creationId xmlns:p14="http://schemas.microsoft.com/office/powerpoint/2010/main" val="465750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3A4C1C-9D2E-4C64-8491-461A26D5D425}" type="datetimeFigureOut">
              <a:rPr lang="en-US" smtClean="0"/>
              <a:t>13/11/2023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8F4AE7-7F18-40F3-ADBF-173F52961A24}" type="slidenum">
              <a:rPr lang="en-US" smtClean="0"/>
              <a:t>‹#›</a:t>
            </a:fld>
            <a:endParaRPr lang="en-US"/>
          </a:p>
        </p:txBody>
      </p:sp>
    </p:spTree>
    <p:extLst>
      <p:ext uri="{BB962C8B-B14F-4D97-AF65-F5344CB8AC3E}">
        <p14:creationId xmlns:p14="http://schemas.microsoft.com/office/powerpoint/2010/main" val="26970347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16.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audio" Target="../media/audio3.wav"/></Relationships>
</file>

<file path=ppt/slides/_rels/slide1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audio3.wav"/><Relationship Id="rId7" Type="http://schemas.openxmlformats.org/officeDocument/2006/relationships/image" Target="../media/image18.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4.png"/><Relationship Id="rId4" Type="http://schemas.openxmlformats.org/officeDocument/2006/relationships/audio" Target="../media/audio2.wav"/></Relationships>
</file>

<file path=ppt/slides/_rels/slide12.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16.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audio" Target="../media/audio3.wav"/></Relationships>
</file>

<file path=ppt/slides/_rels/slide13.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16.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audio" Target="../media/audio3.wav"/></Relationships>
</file>

<file path=ppt/slides/_rels/slide14.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16.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audio" Target="../media/audio3.wav"/></Relationships>
</file>

<file path=ppt/slides/_rels/slide15.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16.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audio" Target="../media/audio3.wav"/></Relationships>
</file>

<file path=ppt/slides/_rels/slide1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audio3.wav"/><Relationship Id="rId7" Type="http://schemas.openxmlformats.org/officeDocument/2006/relationships/image" Target="../media/image18.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4.png"/><Relationship Id="rId4" Type="http://schemas.openxmlformats.org/officeDocument/2006/relationships/audio" Target="../media/audio2.wav"/></Relationships>
</file>

<file path=ppt/slides/_rels/slide1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app=desktop&amp;v=74o82Y0jvdc"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12.jpg"/></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9.jp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2.jpg"/><Relationship Id="rId1" Type="http://schemas.openxmlformats.org/officeDocument/2006/relationships/slideLayout" Target="../slideLayouts/slideLayout1.xml"/><Relationship Id="rId5" Type="http://schemas.openxmlformats.org/officeDocument/2006/relationships/image" Target="../media/image44.png"/><Relationship Id="rId4" Type="http://schemas.openxmlformats.org/officeDocument/2006/relationships/image" Target="../media/image43.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12.jpg"/><Relationship Id="rId1" Type="http://schemas.openxmlformats.org/officeDocument/2006/relationships/slideLayout" Target="../slideLayouts/slideLayout1.xml"/><Relationship Id="rId6" Type="http://schemas.openxmlformats.org/officeDocument/2006/relationships/image" Target="../media/image46.png"/><Relationship Id="rId5" Type="http://schemas.openxmlformats.org/officeDocument/2006/relationships/image" Target="../media/image45.jpeg"/><Relationship Id="rId4" Type="http://schemas.openxmlformats.org/officeDocument/2006/relationships/image" Target="../media/image44.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2.jpg"/><Relationship Id="rId1" Type="http://schemas.openxmlformats.org/officeDocument/2006/relationships/slideLayout" Target="../slideLayouts/slideLayout1.xml"/><Relationship Id="rId6" Type="http://schemas.openxmlformats.org/officeDocument/2006/relationships/image" Target="../media/image48.png"/><Relationship Id="rId5" Type="http://schemas.openxmlformats.org/officeDocument/2006/relationships/image" Target="../media/image45.jpeg"/><Relationship Id="rId4" Type="http://schemas.openxmlformats.org/officeDocument/2006/relationships/image" Target="../media/image44.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16.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audio" Target="../media/audio3.wav"/></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6276" cy="6820251"/>
          </a:xfrm>
          <a:prstGeom prst="rect">
            <a:avLst/>
          </a:prstGeom>
        </p:spPr>
      </p:pic>
    </p:spTree>
    <p:extLst>
      <p:ext uri="{BB962C8B-B14F-4D97-AF65-F5344CB8AC3E}">
        <p14:creationId xmlns:p14="http://schemas.microsoft.com/office/powerpoint/2010/main" val="2209699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0" y="0"/>
            <a:ext cx="12192000" cy="6858000"/>
          </a:xfrm>
        </p:spPr>
      </p:pic>
      <p:sp>
        <p:nvSpPr>
          <p:cNvPr id="5" name="Snip Diagonal Corner Rectangle 3">
            <a:extLst>
              <a:ext uri="{FF2B5EF4-FFF2-40B4-BE49-F238E27FC236}">
                <a16:creationId xmlns:a16="http://schemas.microsoft.com/office/drawing/2014/main" id="{A5A3C59F-2B53-448A-8006-7E1B5AF37D90}"/>
              </a:ext>
            </a:extLst>
          </p:cNvPr>
          <p:cNvSpPr/>
          <p:nvPr/>
        </p:nvSpPr>
        <p:spPr>
          <a:xfrm>
            <a:off x="2677881" y="646028"/>
            <a:ext cx="8247864" cy="1725197"/>
          </a:xfrm>
          <a:prstGeom prst="snip2DiagRect">
            <a:avLst/>
          </a:prstGeom>
          <a:solidFill>
            <a:schemeClr val="accent6">
              <a:lumMod val="20000"/>
              <a:lumOff val="80000"/>
            </a:schemeClr>
          </a:solidFill>
          <a:ln w="38100">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600" dirty="0" smtClean="0">
                <a:solidFill>
                  <a:srgbClr val="7030A0"/>
                </a:solidFill>
                <a:latin typeface="Times New Roman" panose="02020603050405020304" pitchFamily="18" charset="0"/>
                <a:cs typeface="Times New Roman" panose="02020603050405020304" pitchFamily="18" charset="0"/>
              </a:rPr>
              <a:t>2. Có mấy cách tổ chức cấu tứ thường gặp?</a:t>
            </a:r>
            <a:endParaRPr lang="en-US" sz="3600" dirty="0">
              <a:solidFill>
                <a:srgbClr val="7030A0"/>
              </a:solidFill>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6D08C719-D587-4EB5-842A-E11A41107DE3}"/>
              </a:ext>
            </a:extLst>
          </p:cNvPr>
          <p:cNvSpPr/>
          <p:nvPr/>
        </p:nvSpPr>
        <p:spPr>
          <a:xfrm>
            <a:off x="296927" y="3284955"/>
            <a:ext cx="5038037" cy="1232821"/>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r>
              <a:rPr lang="vi-VN" sz="3200" dirty="0" smtClean="0">
                <a:solidFill>
                  <a:srgbClr val="7030A0"/>
                </a:solidFill>
                <a:latin typeface="Times New Roman" panose="02020603050405020304" pitchFamily="18" charset="0"/>
                <a:cs typeface="Times New Roman" panose="02020603050405020304" pitchFamily="18" charset="0"/>
              </a:rPr>
              <a:t>A. Một </a:t>
            </a:r>
            <a:endParaRPr lang="en-US" sz="3200" dirty="0">
              <a:solidFill>
                <a:srgbClr val="7030A0"/>
              </a:solidFill>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1422AEFE-4B82-494C-AE37-848669E6A9F5}"/>
              </a:ext>
            </a:extLst>
          </p:cNvPr>
          <p:cNvSpPr/>
          <p:nvPr/>
        </p:nvSpPr>
        <p:spPr>
          <a:xfrm>
            <a:off x="5887708" y="3284955"/>
            <a:ext cx="5038037" cy="1232821"/>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r>
              <a:rPr lang="vi-VN" sz="3200" dirty="0" smtClean="0">
                <a:solidFill>
                  <a:srgbClr val="7030A0"/>
                </a:solidFill>
                <a:latin typeface="Times New Roman" panose="02020603050405020304" pitchFamily="18" charset="0"/>
                <a:cs typeface="Times New Roman" panose="02020603050405020304" pitchFamily="18" charset="0"/>
              </a:rPr>
              <a:t>B. Hai</a:t>
            </a:r>
            <a:endParaRPr lang="en-US" sz="3200" dirty="0">
              <a:solidFill>
                <a:srgbClr val="7030A0"/>
              </a:solidFill>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B9516786-D156-4993-8443-C819F70E0EE4}"/>
              </a:ext>
            </a:extLst>
          </p:cNvPr>
          <p:cNvSpPr/>
          <p:nvPr/>
        </p:nvSpPr>
        <p:spPr>
          <a:xfrm>
            <a:off x="296927" y="4944641"/>
            <a:ext cx="5038037" cy="1232821"/>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r>
              <a:rPr lang="vi-VN" sz="3200" dirty="0" smtClean="0">
                <a:solidFill>
                  <a:srgbClr val="7030A0"/>
                </a:solidFill>
                <a:latin typeface="Times New Roman" panose="02020603050405020304" pitchFamily="18" charset="0"/>
                <a:cs typeface="Times New Roman" panose="02020603050405020304" pitchFamily="18" charset="0"/>
              </a:rPr>
              <a:t>C. Ba</a:t>
            </a:r>
            <a:endParaRPr lang="en-US" sz="3200" dirty="0">
              <a:solidFill>
                <a:srgbClr val="7030A0"/>
              </a:solidFill>
              <a:latin typeface="Times New Roman" panose="020206030504050203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id="{34BC8991-1C77-4EE7-92A7-BA980778913C}"/>
              </a:ext>
            </a:extLst>
          </p:cNvPr>
          <p:cNvSpPr/>
          <p:nvPr/>
        </p:nvSpPr>
        <p:spPr>
          <a:xfrm>
            <a:off x="5887708" y="4944641"/>
            <a:ext cx="5038037" cy="1232821"/>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r>
              <a:rPr lang="vi-VN" sz="3200" dirty="0" smtClean="0">
                <a:solidFill>
                  <a:srgbClr val="7030A0"/>
                </a:solidFill>
                <a:latin typeface="Times New Roman" panose="02020603050405020304" pitchFamily="18" charset="0"/>
                <a:cs typeface="Times New Roman" panose="02020603050405020304" pitchFamily="18" charset="0"/>
              </a:rPr>
              <a:t>D. Bốn</a:t>
            </a:r>
            <a:endParaRPr lang="en-US" sz="3200" dirty="0">
              <a:solidFill>
                <a:srgbClr val="7030A0"/>
              </a:solidFill>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202F87DB-E6A5-4A2C-AB5D-5ED0334EDC9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18387" y="3618972"/>
            <a:ext cx="805722" cy="708059"/>
          </a:xfrm>
          <a:prstGeom prst="rect">
            <a:avLst/>
          </a:prstGeom>
        </p:spPr>
      </p:pic>
      <p:pic>
        <p:nvPicPr>
          <p:cNvPr id="11" name="Picture 10">
            <a:extLst>
              <a:ext uri="{FF2B5EF4-FFF2-40B4-BE49-F238E27FC236}">
                <a16:creationId xmlns:a16="http://schemas.microsoft.com/office/drawing/2014/main" id="{4B23B571-F702-47D9-A512-7437C83F831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91705" y="5155863"/>
            <a:ext cx="732404" cy="643628"/>
          </a:xfrm>
          <a:prstGeom prst="rect">
            <a:avLst/>
          </a:prstGeom>
        </p:spPr>
      </p:pic>
      <p:pic>
        <p:nvPicPr>
          <p:cNvPr id="12" name="Picture 11">
            <a:extLst>
              <a:ext uri="{FF2B5EF4-FFF2-40B4-BE49-F238E27FC236}">
                <a16:creationId xmlns:a16="http://schemas.microsoft.com/office/drawing/2014/main" id="{D77EA22E-86ED-43D7-A6CB-95FC45A279D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054988" y="5220917"/>
            <a:ext cx="804742" cy="643793"/>
          </a:xfrm>
          <a:prstGeom prst="rect">
            <a:avLst/>
          </a:prstGeom>
        </p:spPr>
      </p:pic>
      <p:pic>
        <p:nvPicPr>
          <p:cNvPr id="13" name="Picture 12">
            <a:extLst>
              <a:ext uri="{FF2B5EF4-FFF2-40B4-BE49-F238E27FC236}">
                <a16:creationId xmlns:a16="http://schemas.microsoft.com/office/drawing/2014/main" id="{0E713B41-9009-4B22-AE60-5DFAD6BA9EC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54988" y="3579468"/>
            <a:ext cx="732592" cy="643793"/>
          </a:xfrm>
          <a:prstGeom prst="rect">
            <a:avLst/>
          </a:prstGeom>
        </p:spPr>
      </p:pic>
    </p:spTree>
    <p:extLst>
      <p:ext uri="{BB962C8B-B14F-4D97-AF65-F5344CB8AC3E}">
        <p14:creationId xmlns:p14="http://schemas.microsoft.com/office/powerpoint/2010/main" val="27042739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anim calcmode="lin" valueType="num">
                                      <p:cBhvr>
                                        <p:cTn id="13" dur="500" fill="hold"/>
                                        <p:tgtEl>
                                          <p:spTgt spid="6"/>
                                        </p:tgtEl>
                                        <p:attrNameLst>
                                          <p:attrName>ppt_x</p:attrName>
                                        </p:attrNameLst>
                                      </p:cBhvr>
                                      <p:tavLst>
                                        <p:tav tm="0">
                                          <p:val>
                                            <p:strVal val="#ppt_x"/>
                                          </p:val>
                                        </p:tav>
                                        <p:tav tm="100000">
                                          <p:val>
                                            <p:strVal val="#ppt_x"/>
                                          </p:val>
                                        </p:tav>
                                      </p:tavLst>
                                    </p:anim>
                                    <p:anim calcmode="lin" valueType="num">
                                      <p:cBhvr>
                                        <p:cTn id="14" dur="5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anim calcmode="lin" valueType="num">
                                      <p:cBhvr>
                                        <p:cTn id="18" dur="500" fill="hold"/>
                                        <p:tgtEl>
                                          <p:spTgt spid="7"/>
                                        </p:tgtEl>
                                        <p:attrNameLst>
                                          <p:attrName>ppt_x</p:attrName>
                                        </p:attrNameLst>
                                      </p:cBhvr>
                                      <p:tavLst>
                                        <p:tav tm="0">
                                          <p:val>
                                            <p:strVal val="#ppt_x"/>
                                          </p:val>
                                        </p:tav>
                                        <p:tav tm="100000">
                                          <p:val>
                                            <p:strVal val="#ppt_x"/>
                                          </p:val>
                                        </p:tav>
                                      </p:tavLst>
                                    </p:anim>
                                    <p:anim calcmode="lin" valueType="num">
                                      <p:cBhvr>
                                        <p:cTn id="19" dur="5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anim calcmode="lin" valueType="num">
                                      <p:cBhvr>
                                        <p:cTn id="23" dur="500" fill="hold"/>
                                        <p:tgtEl>
                                          <p:spTgt spid="8"/>
                                        </p:tgtEl>
                                        <p:attrNameLst>
                                          <p:attrName>ppt_x</p:attrName>
                                        </p:attrNameLst>
                                      </p:cBhvr>
                                      <p:tavLst>
                                        <p:tav tm="0">
                                          <p:val>
                                            <p:strVal val="#ppt_x"/>
                                          </p:val>
                                        </p:tav>
                                        <p:tav tm="100000">
                                          <p:val>
                                            <p:strVal val="#ppt_x"/>
                                          </p:val>
                                        </p:tav>
                                      </p:tavLst>
                                    </p:anim>
                                    <p:anim calcmode="lin" valueType="num">
                                      <p:cBhvr>
                                        <p:cTn id="24" dur="500" fill="hold"/>
                                        <p:tgtEl>
                                          <p:spTgt spid="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anim calcmode="lin" valueType="num">
                                      <p:cBhvr>
                                        <p:cTn id="28" dur="500" fill="hold"/>
                                        <p:tgtEl>
                                          <p:spTgt spid="9"/>
                                        </p:tgtEl>
                                        <p:attrNameLst>
                                          <p:attrName>ppt_x</p:attrName>
                                        </p:attrNameLst>
                                      </p:cBhvr>
                                      <p:tavLst>
                                        <p:tav tm="0">
                                          <p:val>
                                            <p:strVal val="#ppt_x"/>
                                          </p:val>
                                        </p:tav>
                                        <p:tav tm="100000">
                                          <p:val>
                                            <p:strVal val="#ppt_x"/>
                                          </p:val>
                                        </p:tav>
                                      </p:tavLst>
                                    </p:anim>
                                    <p:anim calcmode="lin" valueType="num">
                                      <p:cBhvr>
                                        <p:cTn id="29"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6"/>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50" fill="hold"/>
                                        <p:tgtEl>
                                          <p:spTgt spid="6"/>
                                        </p:tgtEl>
                                        <p:attrNameLst>
                                          <p:attrName>fillcolor</p:attrName>
                                        </p:attrNameLst>
                                      </p:cBhvr>
                                      <p:to>
                                        <a:srgbClr val="FFF2CC"/>
                                      </p:to>
                                    </p:animClr>
                                    <p:set>
                                      <p:cBhvr>
                                        <p:cTn id="35" dur="250" fill="hold"/>
                                        <p:tgtEl>
                                          <p:spTgt spid="6"/>
                                        </p:tgtEl>
                                        <p:attrNameLst>
                                          <p:attrName>fill.type</p:attrName>
                                        </p:attrNameLst>
                                      </p:cBhvr>
                                      <p:to>
                                        <p:strVal val="solid"/>
                                      </p:to>
                                    </p:set>
                                    <p:set>
                                      <p:cBhvr>
                                        <p:cTn id="36" dur="250" fill="hold"/>
                                        <p:tgtEl>
                                          <p:spTgt spid="6"/>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2" name="click.wav"/>
                                        </p:tgtEl>
                                      </p:cMediaNode>
                                    </p:audio>
                                  </p:subTnLst>
                                </p:cTn>
                              </p:par>
                              <p:par>
                                <p:cTn id="37" presetID="23" presetClass="entr" presetSubtype="32" fill="hold" nodeType="withEffect">
                                  <p:stCondLst>
                                    <p:cond delay="1000"/>
                                  </p:stCondLst>
                                  <p:childTnLst>
                                    <p:set>
                                      <p:cBhvr>
                                        <p:cTn id="38" dur="1" fill="hold">
                                          <p:stCondLst>
                                            <p:cond delay="0"/>
                                          </p:stCondLst>
                                        </p:cTn>
                                        <p:tgtEl>
                                          <p:spTgt spid="10"/>
                                        </p:tgtEl>
                                        <p:attrNameLst>
                                          <p:attrName>style.visibility</p:attrName>
                                        </p:attrNameLst>
                                      </p:cBhvr>
                                      <p:to>
                                        <p:strVal val="visible"/>
                                      </p:to>
                                    </p:set>
                                    <p:anim calcmode="lin" valueType="num">
                                      <p:cBhvr>
                                        <p:cTn id="39" dur="250" fill="hold"/>
                                        <p:tgtEl>
                                          <p:spTgt spid="10"/>
                                        </p:tgtEl>
                                        <p:attrNameLst>
                                          <p:attrName>ppt_w</p:attrName>
                                        </p:attrNameLst>
                                      </p:cBhvr>
                                      <p:tavLst>
                                        <p:tav tm="0">
                                          <p:val>
                                            <p:strVal val="4*#ppt_w"/>
                                          </p:val>
                                        </p:tav>
                                        <p:tav tm="100000">
                                          <p:val>
                                            <p:strVal val="#ppt_w"/>
                                          </p:val>
                                        </p:tav>
                                      </p:tavLst>
                                    </p:anim>
                                    <p:anim calcmode="lin" valueType="num">
                                      <p:cBhvr>
                                        <p:cTn id="40" dur="250" fill="hold"/>
                                        <p:tgtEl>
                                          <p:spTgt spid="1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3" name="Wrong Buzzer.wav"/>
                                        </p:tgtEl>
                                      </p:cMediaNode>
                                    </p:audio>
                                  </p:subTnLst>
                                </p:cTn>
                              </p:par>
                              <p:par>
                                <p:cTn id="41" presetID="1" presetClass="emph" presetSubtype="2" fill="hold" nodeType="withEffect">
                                  <p:stCondLst>
                                    <p:cond delay="1000"/>
                                  </p:stCondLst>
                                  <p:childTnLst>
                                    <p:animClr clrSpc="rgb" dir="cw">
                                      <p:cBhvr>
                                        <p:cTn id="42" dur="250" fill="hold"/>
                                        <p:tgtEl>
                                          <p:spTgt spid="6"/>
                                        </p:tgtEl>
                                        <p:attrNameLst>
                                          <p:attrName>fillcolor</p:attrName>
                                        </p:attrNameLst>
                                      </p:cBhvr>
                                      <p:to>
                                        <a:srgbClr val="FFFF00"/>
                                      </p:to>
                                    </p:animClr>
                                    <p:set>
                                      <p:cBhvr>
                                        <p:cTn id="43" dur="250" fill="hold"/>
                                        <p:tgtEl>
                                          <p:spTgt spid="6"/>
                                        </p:tgtEl>
                                        <p:attrNameLst>
                                          <p:attrName>fill.type</p:attrName>
                                        </p:attrNameLst>
                                      </p:cBhvr>
                                      <p:to>
                                        <p:strVal val="solid"/>
                                      </p:to>
                                    </p:set>
                                    <p:set>
                                      <p:cBhvr>
                                        <p:cTn id="44" dur="250" fill="hold"/>
                                        <p:tgtEl>
                                          <p:spTgt spid="6"/>
                                        </p:tgtEl>
                                        <p:attrNameLst>
                                          <p:attrName>fill.on</p:attrName>
                                        </p:attrNameLst>
                                      </p:cBhvr>
                                      <p:to>
                                        <p:strVal val="true"/>
                                      </p:to>
                                    </p:set>
                                  </p:childTnLst>
                                </p:cTn>
                              </p:par>
                            </p:childTnLst>
                          </p:cTn>
                        </p:par>
                      </p:childTnLst>
                    </p:cTn>
                  </p:par>
                </p:childTnLst>
              </p:cTn>
              <p:nextCondLst>
                <p:cond evt="onClick" delay="0">
                  <p:tgtEl>
                    <p:spTgt spid="6"/>
                  </p:tgtEl>
                </p:cond>
              </p:nextCondLst>
            </p:seq>
            <p:seq concurrent="1" nextAc="seek">
              <p:cTn id="45" restart="whenNotActive" fill="hold" evtFilter="cancelBubble" nodeType="interactiveSeq">
                <p:stCondLst>
                  <p:cond evt="onClick" delay="0">
                    <p:tgtEl>
                      <p:spTgt spid="7"/>
                    </p:tgtEl>
                  </p:cond>
                </p:stCondLst>
                <p:endSync evt="end" delay="0">
                  <p:rtn val="all"/>
                </p:endSync>
                <p:childTnLst>
                  <p:par>
                    <p:cTn id="46" fill="hold">
                      <p:stCondLst>
                        <p:cond delay="0"/>
                      </p:stCondLst>
                      <p:childTnLst>
                        <p:par>
                          <p:cTn id="47" fill="hold">
                            <p:stCondLst>
                              <p:cond delay="0"/>
                            </p:stCondLst>
                            <p:childTnLst>
                              <p:par>
                                <p:cTn id="48" presetID="1" presetClass="emph" presetSubtype="2" fill="hold" nodeType="clickEffect">
                                  <p:stCondLst>
                                    <p:cond delay="0"/>
                                  </p:stCondLst>
                                  <p:childTnLst>
                                    <p:animClr clrSpc="rgb" dir="cw">
                                      <p:cBhvr>
                                        <p:cTn id="49" dur="250" fill="hold"/>
                                        <p:tgtEl>
                                          <p:spTgt spid="7"/>
                                        </p:tgtEl>
                                        <p:attrNameLst>
                                          <p:attrName>fillcolor</p:attrName>
                                        </p:attrNameLst>
                                      </p:cBhvr>
                                      <p:to>
                                        <a:srgbClr val="FFF2CC"/>
                                      </p:to>
                                    </p:animClr>
                                    <p:set>
                                      <p:cBhvr>
                                        <p:cTn id="50" dur="250" fill="hold"/>
                                        <p:tgtEl>
                                          <p:spTgt spid="7"/>
                                        </p:tgtEl>
                                        <p:attrNameLst>
                                          <p:attrName>fill.type</p:attrName>
                                        </p:attrNameLst>
                                      </p:cBhvr>
                                      <p:to>
                                        <p:strVal val="solid"/>
                                      </p:to>
                                    </p:set>
                                    <p:set>
                                      <p:cBhvr>
                                        <p:cTn id="51" dur="250" fill="hold"/>
                                        <p:tgtEl>
                                          <p:spTgt spid="7"/>
                                        </p:tgtEl>
                                        <p:attrNameLst>
                                          <p:attrName>fill.on</p:attrName>
                                        </p:attrNameLst>
                                      </p:cBhvr>
                                      <p:to>
                                        <p:strVal val="true"/>
                                      </p:to>
                                    </p:set>
                                  </p:childTnLst>
                                  <p:subTnLst>
                                    <p:audio>
                                      <p:cMediaNode>
                                        <p:cTn display="0" masterRel="sameClick">
                                          <p:stCondLst>
                                            <p:cond evt="begin" delay="0">
                                              <p:tn val="48"/>
                                            </p:cond>
                                          </p:stCondLst>
                                          <p:endCondLst>
                                            <p:cond evt="onStopAudio" delay="0">
                                              <p:tgtEl>
                                                <p:sldTgt/>
                                              </p:tgtEl>
                                            </p:cond>
                                          </p:endCondLst>
                                        </p:cTn>
                                        <p:tgtEl>
                                          <p:sndTgt r:embed="rId2" name="click.wav"/>
                                        </p:tgtEl>
                                      </p:cMediaNode>
                                    </p:audio>
                                  </p:subTnLst>
                                </p:cTn>
                              </p:par>
                              <p:par>
                                <p:cTn id="52" presetID="23" presetClass="entr" presetSubtype="32" fill="hold" nodeType="withEffect">
                                  <p:stCondLst>
                                    <p:cond delay="1000"/>
                                  </p:stCondLst>
                                  <p:childTnLst>
                                    <p:set>
                                      <p:cBhvr>
                                        <p:cTn id="53" dur="1" fill="hold">
                                          <p:stCondLst>
                                            <p:cond delay="0"/>
                                          </p:stCondLst>
                                        </p:cTn>
                                        <p:tgtEl>
                                          <p:spTgt spid="13"/>
                                        </p:tgtEl>
                                        <p:attrNameLst>
                                          <p:attrName>style.visibility</p:attrName>
                                        </p:attrNameLst>
                                      </p:cBhvr>
                                      <p:to>
                                        <p:strVal val="visible"/>
                                      </p:to>
                                    </p:set>
                                    <p:anim calcmode="lin" valueType="num">
                                      <p:cBhvr>
                                        <p:cTn id="54" dur="250" fill="hold"/>
                                        <p:tgtEl>
                                          <p:spTgt spid="13"/>
                                        </p:tgtEl>
                                        <p:attrNameLst>
                                          <p:attrName>ppt_w</p:attrName>
                                        </p:attrNameLst>
                                      </p:cBhvr>
                                      <p:tavLst>
                                        <p:tav tm="0">
                                          <p:val>
                                            <p:strVal val="4*#ppt_w"/>
                                          </p:val>
                                        </p:tav>
                                        <p:tav tm="100000">
                                          <p:val>
                                            <p:strVal val="#ppt_w"/>
                                          </p:val>
                                        </p:tav>
                                      </p:tavLst>
                                    </p:anim>
                                    <p:anim calcmode="lin" valueType="num">
                                      <p:cBhvr>
                                        <p:cTn id="55" dur="250" fill="hold"/>
                                        <p:tgtEl>
                                          <p:spTgt spid="1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2"/>
                                            </p:cond>
                                          </p:stCondLst>
                                          <p:endCondLst>
                                            <p:cond evt="onStopAudio" delay="0">
                                              <p:tgtEl>
                                                <p:sldTgt/>
                                              </p:tgtEl>
                                            </p:cond>
                                          </p:endCondLst>
                                        </p:cTn>
                                        <p:tgtEl>
                                          <p:sndTgt r:embed="rId3" name="Wrong Buzzer.wav"/>
                                        </p:tgtEl>
                                      </p:cMediaNode>
                                    </p:audio>
                                  </p:subTnLst>
                                </p:cTn>
                              </p:par>
                              <p:par>
                                <p:cTn id="56" presetID="1" presetClass="emph" presetSubtype="2" fill="hold" nodeType="withEffect">
                                  <p:stCondLst>
                                    <p:cond delay="1000"/>
                                  </p:stCondLst>
                                  <p:childTnLst>
                                    <p:animClr clrSpc="rgb" dir="cw">
                                      <p:cBhvr>
                                        <p:cTn id="57" dur="250" fill="hold"/>
                                        <p:tgtEl>
                                          <p:spTgt spid="7"/>
                                        </p:tgtEl>
                                        <p:attrNameLst>
                                          <p:attrName>fillcolor</p:attrName>
                                        </p:attrNameLst>
                                      </p:cBhvr>
                                      <p:to>
                                        <a:srgbClr val="FFFF00"/>
                                      </p:to>
                                    </p:animClr>
                                    <p:set>
                                      <p:cBhvr>
                                        <p:cTn id="58" dur="250" fill="hold"/>
                                        <p:tgtEl>
                                          <p:spTgt spid="7"/>
                                        </p:tgtEl>
                                        <p:attrNameLst>
                                          <p:attrName>fill.type</p:attrName>
                                        </p:attrNameLst>
                                      </p:cBhvr>
                                      <p:to>
                                        <p:strVal val="solid"/>
                                      </p:to>
                                    </p:set>
                                    <p:set>
                                      <p:cBhvr>
                                        <p:cTn id="59" dur="250" fill="hold"/>
                                        <p:tgtEl>
                                          <p:spTgt spid="7"/>
                                        </p:tgtEl>
                                        <p:attrNameLst>
                                          <p:attrName>fill.on</p:attrName>
                                        </p:attrNameLst>
                                      </p:cBhvr>
                                      <p:to>
                                        <p:strVal val="true"/>
                                      </p:to>
                                    </p:set>
                                  </p:childTnLst>
                                </p:cTn>
                              </p:par>
                            </p:childTnLst>
                          </p:cTn>
                        </p:par>
                      </p:childTnLst>
                    </p:cTn>
                  </p:par>
                </p:childTnLst>
              </p:cTn>
              <p:nextCondLst>
                <p:cond evt="onClick" delay="0">
                  <p:tgtEl>
                    <p:spTgt spid="7"/>
                  </p:tgtEl>
                </p:cond>
              </p:nextCondLst>
            </p:seq>
            <p:seq concurrent="1" nextAc="seek">
              <p:cTn id="60" restart="whenNotActive" fill="hold" evtFilter="cancelBubble" nodeType="interactiveSeq">
                <p:stCondLst>
                  <p:cond evt="onClick" delay="0">
                    <p:tgtEl>
                      <p:spTgt spid="8"/>
                    </p:tgtEl>
                  </p:cond>
                </p:stCondLst>
                <p:endSync evt="end" delay="0">
                  <p:rtn val="all"/>
                </p:endSync>
                <p:childTnLst>
                  <p:par>
                    <p:cTn id="61" fill="hold">
                      <p:stCondLst>
                        <p:cond delay="0"/>
                      </p:stCondLst>
                      <p:childTnLst>
                        <p:par>
                          <p:cTn id="62" fill="hold">
                            <p:stCondLst>
                              <p:cond delay="0"/>
                            </p:stCondLst>
                            <p:childTnLst>
                              <p:par>
                                <p:cTn id="63" presetID="1" presetClass="emph" presetSubtype="2" fill="hold" nodeType="clickEffect">
                                  <p:stCondLst>
                                    <p:cond delay="0"/>
                                  </p:stCondLst>
                                  <p:childTnLst>
                                    <p:animClr clrSpc="rgb" dir="cw">
                                      <p:cBhvr>
                                        <p:cTn id="64" dur="250" fill="hold"/>
                                        <p:tgtEl>
                                          <p:spTgt spid="8"/>
                                        </p:tgtEl>
                                        <p:attrNameLst>
                                          <p:attrName>fillcolor</p:attrName>
                                        </p:attrNameLst>
                                      </p:cBhvr>
                                      <p:to>
                                        <a:srgbClr val="FFF2CC"/>
                                      </p:to>
                                    </p:animClr>
                                    <p:set>
                                      <p:cBhvr>
                                        <p:cTn id="65" dur="250" fill="hold"/>
                                        <p:tgtEl>
                                          <p:spTgt spid="8"/>
                                        </p:tgtEl>
                                        <p:attrNameLst>
                                          <p:attrName>fill.type</p:attrName>
                                        </p:attrNameLst>
                                      </p:cBhvr>
                                      <p:to>
                                        <p:strVal val="solid"/>
                                      </p:to>
                                    </p:set>
                                    <p:set>
                                      <p:cBhvr>
                                        <p:cTn id="66" dur="250" fill="hold"/>
                                        <p:tgtEl>
                                          <p:spTgt spid="8"/>
                                        </p:tgtEl>
                                        <p:attrNameLst>
                                          <p:attrName>fill.on</p:attrName>
                                        </p:attrNameLst>
                                      </p:cBhvr>
                                      <p:to>
                                        <p:strVal val="true"/>
                                      </p:to>
                                    </p:set>
                                  </p:childTnLst>
                                  <p:subTnLst>
                                    <p:audio>
                                      <p:cMediaNode>
                                        <p:cTn display="0" masterRel="sameClick">
                                          <p:stCondLst>
                                            <p:cond evt="begin" delay="0">
                                              <p:tn val="63"/>
                                            </p:cond>
                                          </p:stCondLst>
                                          <p:endCondLst>
                                            <p:cond evt="onStopAudio" delay="0">
                                              <p:tgtEl>
                                                <p:sldTgt/>
                                              </p:tgtEl>
                                            </p:cond>
                                          </p:endCondLst>
                                        </p:cTn>
                                        <p:tgtEl>
                                          <p:sndTgt r:embed="rId2" name="click.wav"/>
                                        </p:tgtEl>
                                      </p:cMediaNode>
                                    </p:audio>
                                  </p:subTnLst>
                                </p:cTn>
                              </p:par>
                              <p:par>
                                <p:cTn id="67" presetID="23" presetClass="entr" presetSubtype="32" fill="hold" nodeType="withEffect">
                                  <p:stCondLst>
                                    <p:cond delay="1000"/>
                                  </p:stCondLst>
                                  <p:childTnLst>
                                    <p:set>
                                      <p:cBhvr>
                                        <p:cTn id="68" dur="1" fill="hold">
                                          <p:stCondLst>
                                            <p:cond delay="0"/>
                                          </p:stCondLst>
                                        </p:cTn>
                                        <p:tgtEl>
                                          <p:spTgt spid="11"/>
                                        </p:tgtEl>
                                        <p:attrNameLst>
                                          <p:attrName>style.visibility</p:attrName>
                                        </p:attrNameLst>
                                      </p:cBhvr>
                                      <p:to>
                                        <p:strVal val="visible"/>
                                      </p:to>
                                    </p:set>
                                    <p:anim calcmode="lin" valueType="num">
                                      <p:cBhvr>
                                        <p:cTn id="69" dur="250" fill="hold"/>
                                        <p:tgtEl>
                                          <p:spTgt spid="11"/>
                                        </p:tgtEl>
                                        <p:attrNameLst>
                                          <p:attrName>ppt_w</p:attrName>
                                        </p:attrNameLst>
                                      </p:cBhvr>
                                      <p:tavLst>
                                        <p:tav tm="0">
                                          <p:val>
                                            <p:strVal val="4*#ppt_w"/>
                                          </p:val>
                                        </p:tav>
                                        <p:tav tm="100000">
                                          <p:val>
                                            <p:strVal val="#ppt_w"/>
                                          </p:val>
                                        </p:tav>
                                      </p:tavLst>
                                    </p:anim>
                                    <p:anim calcmode="lin" valueType="num">
                                      <p:cBhvr>
                                        <p:cTn id="70" dur="250" fill="hold"/>
                                        <p:tgtEl>
                                          <p:spTgt spid="1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3" name="Wrong Buzzer.wav"/>
                                        </p:tgtEl>
                                      </p:cMediaNode>
                                    </p:audio>
                                  </p:subTnLst>
                                </p:cTn>
                              </p:par>
                              <p:par>
                                <p:cTn id="71" presetID="1" presetClass="emph" presetSubtype="2" fill="hold" nodeType="withEffect">
                                  <p:stCondLst>
                                    <p:cond delay="1000"/>
                                  </p:stCondLst>
                                  <p:childTnLst>
                                    <p:animClr clrSpc="rgb" dir="cw">
                                      <p:cBhvr>
                                        <p:cTn id="72" dur="250" fill="hold"/>
                                        <p:tgtEl>
                                          <p:spTgt spid="8"/>
                                        </p:tgtEl>
                                        <p:attrNameLst>
                                          <p:attrName>fillcolor</p:attrName>
                                        </p:attrNameLst>
                                      </p:cBhvr>
                                      <p:to>
                                        <a:srgbClr val="FFFF00"/>
                                      </p:to>
                                    </p:animClr>
                                    <p:set>
                                      <p:cBhvr>
                                        <p:cTn id="73" dur="250" fill="hold"/>
                                        <p:tgtEl>
                                          <p:spTgt spid="8"/>
                                        </p:tgtEl>
                                        <p:attrNameLst>
                                          <p:attrName>fill.type</p:attrName>
                                        </p:attrNameLst>
                                      </p:cBhvr>
                                      <p:to>
                                        <p:strVal val="solid"/>
                                      </p:to>
                                    </p:set>
                                    <p:set>
                                      <p:cBhvr>
                                        <p:cTn id="74" dur="25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75" restart="whenNotActive" fill="hold" evtFilter="cancelBubble" nodeType="interactiveSeq">
                <p:stCondLst>
                  <p:cond evt="onClick" delay="0">
                    <p:tgtEl>
                      <p:spTgt spid="9"/>
                    </p:tgtEl>
                  </p:cond>
                </p:stCondLst>
                <p:endSync evt="end" delay="0">
                  <p:rtn val="all"/>
                </p:endSync>
                <p:childTnLst>
                  <p:par>
                    <p:cTn id="76" fill="hold">
                      <p:stCondLst>
                        <p:cond delay="0"/>
                      </p:stCondLst>
                      <p:childTnLst>
                        <p:par>
                          <p:cTn id="77" fill="hold">
                            <p:stCondLst>
                              <p:cond delay="0"/>
                            </p:stCondLst>
                            <p:childTnLst>
                              <p:par>
                                <p:cTn id="78" presetID="1" presetClass="emph" presetSubtype="2" fill="hold" nodeType="clickEffect">
                                  <p:stCondLst>
                                    <p:cond delay="0"/>
                                  </p:stCondLst>
                                  <p:childTnLst>
                                    <p:animClr clrSpc="rgb" dir="cw">
                                      <p:cBhvr>
                                        <p:cTn id="79" dur="250" fill="hold"/>
                                        <p:tgtEl>
                                          <p:spTgt spid="9"/>
                                        </p:tgtEl>
                                        <p:attrNameLst>
                                          <p:attrName>fillcolor</p:attrName>
                                        </p:attrNameLst>
                                      </p:cBhvr>
                                      <p:to>
                                        <a:srgbClr val="FFF2CC"/>
                                      </p:to>
                                    </p:animClr>
                                    <p:set>
                                      <p:cBhvr>
                                        <p:cTn id="80" dur="250" fill="hold"/>
                                        <p:tgtEl>
                                          <p:spTgt spid="9"/>
                                        </p:tgtEl>
                                        <p:attrNameLst>
                                          <p:attrName>fill.type</p:attrName>
                                        </p:attrNameLst>
                                      </p:cBhvr>
                                      <p:to>
                                        <p:strVal val="solid"/>
                                      </p:to>
                                    </p:set>
                                    <p:set>
                                      <p:cBhvr>
                                        <p:cTn id="81" dur="250" fill="hold"/>
                                        <p:tgtEl>
                                          <p:spTgt spid="9"/>
                                        </p:tgtEl>
                                        <p:attrNameLst>
                                          <p:attrName>fill.on</p:attrName>
                                        </p:attrNameLst>
                                      </p:cBhvr>
                                      <p:to>
                                        <p:strVal val="true"/>
                                      </p:to>
                                    </p:set>
                                  </p:childTnLst>
                                  <p:subTnLst>
                                    <p:audio>
                                      <p:cMediaNode>
                                        <p:cTn display="0" masterRel="sameClick">
                                          <p:stCondLst>
                                            <p:cond evt="begin" delay="0">
                                              <p:tn val="78"/>
                                            </p:cond>
                                          </p:stCondLst>
                                          <p:endCondLst>
                                            <p:cond evt="onStopAudio" delay="0">
                                              <p:tgtEl>
                                                <p:sldTgt/>
                                              </p:tgtEl>
                                            </p:cond>
                                          </p:endCondLst>
                                        </p:cTn>
                                        <p:tgtEl>
                                          <p:sndTgt r:embed="rId2" name="click.wav"/>
                                        </p:tgtEl>
                                      </p:cMediaNode>
                                    </p:audio>
                                  </p:subTnLst>
                                </p:cTn>
                              </p:par>
                              <p:par>
                                <p:cTn id="82" presetID="23" presetClass="entr" presetSubtype="32" fill="hold" nodeType="withEffect">
                                  <p:stCondLst>
                                    <p:cond delay="1000"/>
                                  </p:stCondLst>
                                  <p:childTnLst>
                                    <p:set>
                                      <p:cBhvr>
                                        <p:cTn id="83" dur="1" fill="hold">
                                          <p:stCondLst>
                                            <p:cond delay="0"/>
                                          </p:stCondLst>
                                        </p:cTn>
                                        <p:tgtEl>
                                          <p:spTgt spid="12"/>
                                        </p:tgtEl>
                                        <p:attrNameLst>
                                          <p:attrName>style.visibility</p:attrName>
                                        </p:attrNameLst>
                                      </p:cBhvr>
                                      <p:to>
                                        <p:strVal val="visible"/>
                                      </p:to>
                                    </p:set>
                                    <p:anim calcmode="lin" valueType="num">
                                      <p:cBhvr>
                                        <p:cTn id="84" dur="250" fill="hold"/>
                                        <p:tgtEl>
                                          <p:spTgt spid="12"/>
                                        </p:tgtEl>
                                        <p:attrNameLst>
                                          <p:attrName>ppt_w</p:attrName>
                                        </p:attrNameLst>
                                      </p:cBhvr>
                                      <p:tavLst>
                                        <p:tav tm="0">
                                          <p:val>
                                            <p:strVal val="4*#ppt_w"/>
                                          </p:val>
                                        </p:tav>
                                        <p:tav tm="100000">
                                          <p:val>
                                            <p:strVal val="#ppt_w"/>
                                          </p:val>
                                        </p:tav>
                                      </p:tavLst>
                                    </p:anim>
                                    <p:anim calcmode="lin" valueType="num">
                                      <p:cBhvr>
                                        <p:cTn id="85" dur="250" fill="hold"/>
                                        <p:tgtEl>
                                          <p:spTgt spid="12"/>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2"/>
                                            </p:cond>
                                          </p:stCondLst>
                                          <p:endCondLst>
                                            <p:cond evt="onStopAudio" delay="0">
                                              <p:tgtEl>
                                                <p:sldTgt/>
                                              </p:tgtEl>
                                            </p:cond>
                                          </p:endCondLst>
                                        </p:cTn>
                                        <p:tgtEl>
                                          <p:sndTgt r:embed="rId4" name="Check mark.wav"/>
                                        </p:tgtEl>
                                      </p:cMediaNode>
                                    </p:audio>
                                  </p:subTnLst>
                                </p:cTn>
                              </p:par>
                              <p:par>
                                <p:cTn id="86" presetID="1" presetClass="emph" presetSubtype="2" fill="hold" nodeType="withEffect">
                                  <p:stCondLst>
                                    <p:cond delay="1000"/>
                                  </p:stCondLst>
                                  <p:childTnLst>
                                    <p:animClr clrSpc="rgb" dir="cw">
                                      <p:cBhvr>
                                        <p:cTn id="87" dur="250" fill="hold"/>
                                        <p:tgtEl>
                                          <p:spTgt spid="9"/>
                                        </p:tgtEl>
                                        <p:attrNameLst>
                                          <p:attrName>fillcolor</p:attrName>
                                        </p:attrNameLst>
                                      </p:cBhvr>
                                      <p:to>
                                        <a:srgbClr val="00B050"/>
                                      </p:to>
                                    </p:animClr>
                                    <p:set>
                                      <p:cBhvr>
                                        <p:cTn id="88" dur="250" fill="hold"/>
                                        <p:tgtEl>
                                          <p:spTgt spid="9"/>
                                        </p:tgtEl>
                                        <p:attrNameLst>
                                          <p:attrName>fill.type</p:attrName>
                                        </p:attrNameLst>
                                      </p:cBhvr>
                                      <p:to>
                                        <p:strVal val="solid"/>
                                      </p:to>
                                    </p:set>
                                    <p:set>
                                      <p:cBhvr>
                                        <p:cTn id="89" dur="25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bldLst>
      <p:bldP spid="5" grpId="0" animBg="1"/>
      <p:bldP spid="6" grpId="0" animBg="1"/>
      <p:bldP spid="7" grpId="0" animBg="1"/>
      <p:bldP spid="8" grpId="0" animBg="1"/>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0" y="0"/>
            <a:ext cx="12191999" cy="6858000"/>
          </a:xfrm>
        </p:spPr>
      </p:pic>
      <p:sp>
        <p:nvSpPr>
          <p:cNvPr id="5" name="Snip Diagonal Corner Rectangle 3">
            <a:extLst>
              <a:ext uri="{FF2B5EF4-FFF2-40B4-BE49-F238E27FC236}">
                <a16:creationId xmlns:a16="http://schemas.microsoft.com/office/drawing/2014/main" id="{709A1307-2146-4FA3-87FC-1EE794A77E64}"/>
              </a:ext>
            </a:extLst>
          </p:cNvPr>
          <p:cNvSpPr/>
          <p:nvPr/>
        </p:nvSpPr>
        <p:spPr>
          <a:xfrm>
            <a:off x="2716646" y="461491"/>
            <a:ext cx="8305799" cy="1684640"/>
          </a:xfrm>
          <a:prstGeom prst="snip2DiagRect">
            <a:avLst>
              <a:gd name="adj1" fmla="val 0"/>
              <a:gd name="adj2" fmla="val 16667"/>
            </a:avLst>
          </a:prstGeom>
          <a:solidFill>
            <a:schemeClr val="accent6">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rtlCol="0" anchor="ctr"/>
          <a:lstStyle/>
          <a:p>
            <a:r>
              <a:rPr lang="en-US" sz="3600" b="1" dirty="0" smtClean="0">
                <a:solidFill>
                  <a:srgbClr val="7030A0"/>
                </a:solidFill>
                <a:latin typeface="Times New Roman" panose="02020603050405020304" pitchFamily="18" charset="0"/>
                <a:cs typeface="Times New Roman" panose="02020603050405020304" pitchFamily="18" charset="0"/>
              </a:rPr>
              <a:t>3</a:t>
            </a:r>
            <a:r>
              <a:rPr lang="vi-VN" sz="3600" b="1" dirty="0" smtClean="0">
                <a:solidFill>
                  <a:srgbClr val="7030A0"/>
                </a:solidFill>
                <a:latin typeface="Times New Roman" panose="02020603050405020304" pitchFamily="18" charset="0"/>
                <a:cs typeface="Times New Roman" panose="02020603050405020304" pitchFamily="18" charset="0"/>
              </a:rPr>
              <a:t>. Yếu tố tượng trưng trong thơ được hiểu là:</a:t>
            </a:r>
            <a:endParaRPr lang="en-US" sz="3600" b="1" dirty="0">
              <a:solidFill>
                <a:srgbClr val="7030A0"/>
              </a:solidFill>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B9D1457A-296A-4ED6-814A-AB1B42AF1E4D}"/>
              </a:ext>
            </a:extLst>
          </p:cNvPr>
          <p:cNvSpPr/>
          <p:nvPr/>
        </p:nvSpPr>
        <p:spPr>
          <a:xfrm>
            <a:off x="683533" y="2877660"/>
            <a:ext cx="4841204" cy="1528698"/>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just"/>
            <a:r>
              <a:rPr lang="vi-VN" sz="2400" dirty="0" smtClean="0">
                <a:solidFill>
                  <a:srgbClr val="7030A0"/>
                </a:solidFill>
                <a:latin typeface="Times New Roman" panose="02020603050405020304" pitchFamily="18" charset="0"/>
                <a:cs typeface="Times New Roman" panose="02020603050405020304" pitchFamily="18" charset="0"/>
              </a:rPr>
              <a:t>A. Những hình ảnh mang ý nghĩa biểu tượng, gợi cho người đọc những ý niệm, hoặc gợi lên một liên tưởng sâu xa. </a:t>
            </a:r>
            <a:endParaRPr lang="en-US" sz="2400" dirty="0" smtClean="0">
              <a:solidFill>
                <a:srgbClr val="7030A0"/>
              </a:solidFill>
              <a:effectLst/>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2B107D4A-C372-4881-B3AB-5766D6525DB4}"/>
              </a:ext>
            </a:extLst>
          </p:cNvPr>
          <p:cNvSpPr/>
          <p:nvPr/>
        </p:nvSpPr>
        <p:spPr>
          <a:xfrm>
            <a:off x="6141046" y="2881849"/>
            <a:ext cx="4881399" cy="128082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r>
              <a:rPr lang="vi-VN" sz="2800" dirty="0" smtClean="0">
                <a:solidFill>
                  <a:srgbClr val="7030A0"/>
                </a:solidFill>
                <a:latin typeface="Times New Roman" panose="02020603050405020304" pitchFamily="18" charset="0"/>
                <a:cs typeface="Times New Roman" panose="02020603050405020304" pitchFamily="18" charset="0"/>
              </a:rPr>
              <a:t>B. </a:t>
            </a:r>
            <a:r>
              <a:rPr lang="en-US" sz="2800" dirty="0" err="1" smtClean="0">
                <a:solidFill>
                  <a:srgbClr val="7030A0"/>
                </a:solidFill>
                <a:latin typeface="Times New Roman" panose="02020603050405020304" pitchFamily="18" charset="0"/>
                <a:cs typeface="Times New Roman" panose="02020603050405020304" pitchFamily="18" charset="0"/>
              </a:rPr>
              <a:t>Tính</a:t>
            </a:r>
            <a:r>
              <a:rPr lang="en-US" sz="2800" dirty="0" smtClean="0">
                <a:solidFill>
                  <a:srgbClr val="7030A0"/>
                </a:solidFill>
                <a:latin typeface="Times New Roman" panose="02020603050405020304" pitchFamily="18" charset="0"/>
                <a:cs typeface="Times New Roman" panose="02020603050405020304" pitchFamily="18" charset="0"/>
              </a:rPr>
              <a:t> </a:t>
            </a:r>
            <a:r>
              <a:rPr lang="en-US" sz="2800" dirty="0" err="1" smtClean="0">
                <a:solidFill>
                  <a:srgbClr val="7030A0"/>
                </a:solidFill>
                <a:latin typeface="Times New Roman" panose="02020603050405020304" pitchFamily="18" charset="0"/>
                <a:cs typeface="Times New Roman" panose="02020603050405020304" pitchFamily="18" charset="0"/>
              </a:rPr>
              <a:t>đa</a:t>
            </a:r>
            <a:r>
              <a:rPr lang="en-US" sz="2800" dirty="0" smtClean="0">
                <a:solidFill>
                  <a:srgbClr val="7030A0"/>
                </a:solidFill>
                <a:latin typeface="Times New Roman" panose="02020603050405020304" pitchFamily="18" charset="0"/>
                <a:cs typeface="Times New Roman" panose="02020603050405020304" pitchFamily="18" charset="0"/>
              </a:rPr>
              <a:t> </a:t>
            </a:r>
            <a:r>
              <a:rPr lang="en-US" sz="2800" dirty="0" err="1" smtClean="0">
                <a:solidFill>
                  <a:srgbClr val="7030A0"/>
                </a:solidFill>
                <a:latin typeface="Times New Roman" panose="02020603050405020304" pitchFamily="18" charset="0"/>
                <a:cs typeface="Times New Roman" panose="02020603050405020304" pitchFamily="18" charset="0"/>
              </a:rPr>
              <a:t>nghĩa</a:t>
            </a:r>
            <a:r>
              <a:rPr lang="en-US" sz="2800" dirty="0" smtClean="0">
                <a:solidFill>
                  <a:srgbClr val="7030A0"/>
                </a:solidFill>
                <a:latin typeface="Times New Roman" panose="02020603050405020304" pitchFamily="18" charset="0"/>
                <a:cs typeface="Times New Roman" panose="02020603050405020304" pitchFamily="18" charset="0"/>
              </a:rPr>
              <a:t> </a:t>
            </a:r>
            <a:r>
              <a:rPr lang="en-US" sz="2800" dirty="0" err="1" smtClean="0">
                <a:solidFill>
                  <a:srgbClr val="7030A0"/>
                </a:solidFill>
                <a:latin typeface="Times New Roman" panose="02020603050405020304" pitchFamily="18" charset="0"/>
                <a:cs typeface="Times New Roman" panose="02020603050405020304" pitchFamily="18" charset="0"/>
              </a:rPr>
              <a:t>của</a:t>
            </a:r>
            <a:r>
              <a:rPr lang="en-US" sz="2800" dirty="0" smtClean="0">
                <a:solidFill>
                  <a:srgbClr val="7030A0"/>
                </a:solidFill>
                <a:latin typeface="Times New Roman" panose="02020603050405020304" pitchFamily="18" charset="0"/>
                <a:cs typeface="Times New Roman" panose="02020603050405020304" pitchFamily="18" charset="0"/>
              </a:rPr>
              <a:t> </a:t>
            </a:r>
            <a:r>
              <a:rPr lang="en-US" sz="2800" dirty="0" err="1" smtClean="0">
                <a:solidFill>
                  <a:srgbClr val="7030A0"/>
                </a:solidFill>
                <a:latin typeface="Times New Roman" panose="02020603050405020304" pitchFamily="18" charset="0"/>
                <a:cs typeface="Times New Roman" panose="02020603050405020304" pitchFamily="18" charset="0"/>
              </a:rPr>
              <a:t>hình</a:t>
            </a:r>
            <a:r>
              <a:rPr lang="en-US" sz="2800" dirty="0" smtClean="0">
                <a:solidFill>
                  <a:srgbClr val="7030A0"/>
                </a:solidFill>
                <a:latin typeface="Times New Roman" panose="02020603050405020304" pitchFamily="18" charset="0"/>
                <a:cs typeface="Times New Roman" panose="02020603050405020304" pitchFamily="18" charset="0"/>
              </a:rPr>
              <a:t> </a:t>
            </a:r>
            <a:r>
              <a:rPr lang="en-US" sz="2800" dirty="0" err="1" smtClean="0">
                <a:solidFill>
                  <a:srgbClr val="7030A0"/>
                </a:solidFill>
                <a:latin typeface="Times New Roman" panose="02020603050405020304" pitchFamily="18" charset="0"/>
                <a:cs typeface="Times New Roman" panose="02020603050405020304" pitchFamily="18" charset="0"/>
              </a:rPr>
              <a:t>ảnh</a:t>
            </a:r>
            <a:r>
              <a:rPr lang="en-US" sz="2800" dirty="0" smtClean="0">
                <a:solidFill>
                  <a:srgbClr val="7030A0"/>
                </a:solidFill>
                <a:latin typeface="Times New Roman" panose="02020603050405020304" pitchFamily="18" charset="0"/>
                <a:cs typeface="Times New Roman" panose="02020603050405020304" pitchFamily="18" charset="0"/>
              </a:rPr>
              <a:t>, </a:t>
            </a:r>
            <a:r>
              <a:rPr lang="en-US" sz="2800" dirty="0" err="1" smtClean="0">
                <a:solidFill>
                  <a:srgbClr val="7030A0"/>
                </a:solidFill>
                <a:latin typeface="Times New Roman" panose="02020603050405020304" pitchFamily="18" charset="0"/>
                <a:cs typeface="Times New Roman" panose="02020603050405020304" pitchFamily="18" charset="0"/>
              </a:rPr>
              <a:t>ngôn</a:t>
            </a:r>
            <a:r>
              <a:rPr lang="en-US" sz="2800" dirty="0" smtClean="0">
                <a:solidFill>
                  <a:srgbClr val="7030A0"/>
                </a:solidFill>
                <a:latin typeface="Times New Roman" panose="02020603050405020304" pitchFamily="18" charset="0"/>
                <a:cs typeface="Times New Roman" panose="02020603050405020304" pitchFamily="18" charset="0"/>
              </a:rPr>
              <a:t> </a:t>
            </a:r>
            <a:r>
              <a:rPr lang="en-US" sz="2800" dirty="0" err="1" smtClean="0">
                <a:solidFill>
                  <a:srgbClr val="7030A0"/>
                </a:solidFill>
                <a:latin typeface="Times New Roman" panose="02020603050405020304" pitchFamily="18" charset="0"/>
                <a:cs typeface="Times New Roman" panose="02020603050405020304" pitchFamily="18" charset="0"/>
              </a:rPr>
              <a:t>từ</a:t>
            </a:r>
            <a:r>
              <a:rPr lang="en-US" sz="2800" dirty="0" smtClean="0">
                <a:solidFill>
                  <a:srgbClr val="7030A0"/>
                </a:solidFill>
                <a:latin typeface="Times New Roman" panose="02020603050405020304" pitchFamily="18" charset="0"/>
                <a:cs typeface="Times New Roman" panose="02020603050405020304" pitchFamily="18" charset="0"/>
              </a:rPr>
              <a:t>, chi </a:t>
            </a:r>
            <a:r>
              <a:rPr lang="en-US" sz="2800" dirty="0" err="1" smtClean="0">
                <a:solidFill>
                  <a:srgbClr val="7030A0"/>
                </a:solidFill>
                <a:latin typeface="Times New Roman" panose="02020603050405020304" pitchFamily="18" charset="0"/>
                <a:cs typeface="Times New Roman" panose="02020603050405020304" pitchFamily="18" charset="0"/>
              </a:rPr>
              <a:t>tiết</a:t>
            </a:r>
            <a:r>
              <a:rPr lang="en-US" sz="2800" dirty="0" smtClean="0">
                <a:solidFill>
                  <a:srgbClr val="7030A0"/>
                </a:solidFill>
                <a:latin typeface="Times New Roman" panose="02020603050405020304" pitchFamily="18" charset="0"/>
                <a:cs typeface="Times New Roman" panose="02020603050405020304" pitchFamily="18" charset="0"/>
              </a:rPr>
              <a:t> </a:t>
            </a:r>
            <a:r>
              <a:rPr lang="en-US" sz="2800" dirty="0" err="1" smtClean="0">
                <a:solidFill>
                  <a:srgbClr val="7030A0"/>
                </a:solidFill>
                <a:latin typeface="Times New Roman" panose="02020603050405020304" pitchFamily="18" charset="0"/>
                <a:cs typeface="Times New Roman" panose="02020603050405020304" pitchFamily="18" charset="0"/>
              </a:rPr>
              <a:t>trong</a:t>
            </a:r>
            <a:r>
              <a:rPr lang="en-US" sz="2800" dirty="0" smtClean="0">
                <a:solidFill>
                  <a:srgbClr val="7030A0"/>
                </a:solidFill>
                <a:latin typeface="Times New Roman" panose="02020603050405020304" pitchFamily="18" charset="0"/>
                <a:cs typeface="Times New Roman" panose="02020603050405020304" pitchFamily="18" charset="0"/>
              </a:rPr>
              <a:t> </a:t>
            </a:r>
            <a:r>
              <a:rPr lang="en-US" sz="2800" dirty="0" err="1" smtClean="0">
                <a:solidFill>
                  <a:srgbClr val="7030A0"/>
                </a:solidFill>
                <a:latin typeface="Times New Roman" panose="02020603050405020304" pitchFamily="18" charset="0"/>
                <a:cs typeface="Times New Roman" panose="02020603050405020304" pitchFamily="18" charset="0"/>
              </a:rPr>
              <a:t>thơ</a:t>
            </a:r>
            <a:r>
              <a:rPr lang="en-US" sz="2800" dirty="0" smtClean="0">
                <a:solidFill>
                  <a:srgbClr val="7030A0"/>
                </a:solidFill>
                <a:latin typeface="Times New Roman" panose="02020603050405020304" pitchFamily="18" charset="0"/>
                <a:cs typeface="Times New Roman" panose="02020603050405020304" pitchFamily="18" charset="0"/>
              </a:rPr>
              <a:t>.</a:t>
            </a:r>
            <a:endParaRPr lang="en-US" sz="2800" dirty="0" smtClean="0">
              <a:solidFill>
                <a:srgbClr val="7030A0"/>
              </a:solidFill>
              <a:effectLst/>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B291C027-C80A-4E0C-ABCF-36F579724977}"/>
              </a:ext>
            </a:extLst>
          </p:cNvPr>
          <p:cNvSpPr/>
          <p:nvPr/>
        </p:nvSpPr>
        <p:spPr>
          <a:xfrm>
            <a:off x="683533" y="4861801"/>
            <a:ext cx="4841204" cy="128082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r>
              <a:rPr lang="vi-VN" sz="2800" dirty="0" smtClean="0">
                <a:solidFill>
                  <a:srgbClr val="7030A0"/>
                </a:solidFill>
                <a:latin typeface="Times New Roman" panose="02020603050405020304" pitchFamily="18" charset="0"/>
                <a:cs typeface="Times New Roman" panose="02020603050405020304" pitchFamily="18" charset="0"/>
              </a:rPr>
              <a:t>C. </a:t>
            </a:r>
            <a:r>
              <a:rPr lang="en-US" sz="2800" dirty="0" smtClean="0">
                <a:solidFill>
                  <a:srgbClr val="7030A0"/>
                </a:solidFill>
                <a:latin typeface="Times New Roman" panose="02020603050405020304" pitchFamily="18" charset="0"/>
                <a:cs typeface="Times New Roman" panose="02020603050405020304" pitchFamily="18" charset="0"/>
              </a:rPr>
              <a:t>Ý </a:t>
            </a:r>
            <a:r>
              <a:rPr lang="en-US" sz="2800" dirty="0" err="1" smtClean="0">
                <a:solidFill>
                  <a:srgbClr val="7030A0"/>
                </a:solidFill>
                <a:latin typeface="Times New Roman" panose="02020603050405020304" pitchFamily="18" charset="0"/>
                <a:cs typeface="Times New Roman" panose="02020603050405020304" pitchFamily="18" charset="0"/>
              </a:rPr>
              <a:t>nghĩa</a:t>
            </a:r>
            <a:r>
              <a:rPr lang="en-US" sz="2800" dirty="0" smtClean="0">
                <a:solidFill>
                  <a:srgbClr val="7030A0"/>
                </a:solidFill>
                <a:latin typeface="Times New Roman" panose="02020603050405020304" pitchFamily="18" charset="0"/>
                <a:cs typeface="Times New Roman" panose="02020603050405020304" pitchFamily="18" charset="0"/>
              </a:rPr>
              <a:t> </a:t>
            </a:r>
            <a:r>
              <a:rPr lang="en-US" sz="2800" dirty="0" err="1" smtClean="0">
                <a:solidFill>
                  <a:srgbClr val="7030A0"/>
                </a:solidFill>
                <a:latin typeface="Times New Roman" panose="02020603050405020304" pitchFamily="18" charset="0"/>
                <a:cs typeface="Times New Roman" panose="02020603050405020304" pitchFamily="18" charset="0"/>
              </a:rPr>
              <a:t>ẩn</a:t>
            </a:r>
            <a:r>
              <a:rPr lang="en-US" sz="2800" dirty="0" smtClean="0">
                <a:solidFill>
                  <a:srgbClr val="7030A0"/>
                </a:solidFill>
                <a:latin typeface="Times New Roman" panose="02020603050405020304" pitchFamily="18" charset="0"/>
                <a:cs typeface="Times New Roman" panose="02020603050405020304" pitchFamily="18" charset="0"/>
              </a:rPr>
              <a:t> </a:t>
            </a:r>
            <a:r>
              <a:rPr lang="en-US" sz="2800" dirty="0" err="1" smtClean="0">
                <a:solidFill>
                  <a:srgbClr val="7030A0"/>
                </a:solidFill>
                <a:latin typeface="Times New Roman" panose="02020603050405020304" pitchFamily="18" charset="0"/>
                <a:cs typeface="Times New Roman" panose="02020603050405020304" pitchFamily="18" charset="0"/>
              </a:rPr>
              <a:t>dụ</a:t>
            </a:r>
            <a:r>
              <a:rPr lang="en-US" sz="2800" dirty="0" smtClean="0">
                <a:solidFill>
                  <a:srgbClr val="7030A0"/>
                </a:solidFill>
                <a:latin typeface="Times New Roman" panose="02020603050405020304" pitchFamily="18" charset="0"/>
                <a:cs typeface="Times New Roman" panose="02020603050405020304" pitchFamily="18" charset="0"/>
              </a:rPr>
              <a:t> </a:t>
            </a:r>
            <a:r>
              <a:rPr lang="en-US" sz="2800" dirty="0" err="1" smtClean="0">
                <a:solidFill>
                  <a:srgbClr val="7030A0"/>
                </a:solidFill>
                <a:latin typeface="Times New Roman" panose="02020603050405020304" pitchFamily="18" charset="0"/>
                <a:cs typeface="Times New Roman" panose="02020603050405020304" pitchFamily="18" charset="0"/>
              </a:rPr>
              <a:t>của</a:t>
            </a:r>
            <a:r>
              <a:rPr lang="en-US" sz="2800" dirty="0" smtClean="0">
                <a:solidFill>
                  <a:srgbClr val="7030A0"/>
                </a:solidFill>
                <a:latin typeface="Times New Roman" panose="02020603050405020304" pitchFamily="18" charset="0"/>
                <a:cs typeface="Times New Roman" panose="02020603050405020304" pitchFamily="18" charset="0"/>
              </a:rPr>
              <a:t> </a:t>
            </a:r>
            <a:r>
              <a:rPr lang="en-US" sz="2800" dirty="0" err="1" smtClean="0">
                <a:solidFill>
                  <a:srgbClr val="7030A0"/>
                </a:solidFill>
                <a:latin typeface="Times New Roman" panose="02020603050405020304" pitchFamily="18" charset="0"/>
                <a:cs typeface="Times New Roman" panose="02020603050405020304" pitchFamily="18" charset="0"/>
              </a:rPr>
              <a:t>một</a:t>
            </a:r>
            <a:r>
              <a:rPr lang="en-US" sz="2800" dirty="0" smtClean="0">
                <a:solidFill>
                  <a:srgbClr val="7030A0"/>
                </a:solidFill>
                <a:latin typeface="Times New Roman" panose="02020603050405020304" pitchFamily="18" charset="0"/>
                <a:cs typeface="Times New Roman" panose="02020603050405020304" pitchFamily="18" charset="0"/>
              </a:rPr>
              <a:t> </a:t>
            </a:r>
            <a:r>
              <a:rPr lang="en-US" sz="2800" dirty="0" err="1" smtClean="0">
                <a:solidFill>
                  <a:srgbClr val="7030A0"/>
                </a:solidFill>
                <a:latin typeface="Times New Roman" panose="02020603050405020304" pitchFamily="18" charset="0"/>
                <a:cs typeface="Times New Roman" panose="02020603050405020304" pitchFamily="18" charset="0"/>
              </a:rPr>
              <a:t>số</a:t>
            </a:r>
            <a:r>
              <a:rPr lang="en-US" sz="2800" dirty="0" smtClean="0">
                <a:solidFill>
                  <a:srgbClr val="7030A0"/>
                </a:solidFill>
                <a:latin typeface="Times New Roman" panose="02020603050405020304" pitchFamily="18" charset="0"/>
                <a:cs typeface="Times New Roman" panose="02020603050405020304" pitchFamily="18" charset="0"/>
              </a:rPr>
              <a:t> chi </a:t>
            </a:r>
            <a:r>
              <a:rPr lang="en-US" sz="2800" dirty="0" err="1" smtClean="0">
                <a:solidFill>
                  <a:srgbClr val="7030A0"/>
                </a:solidFill>
                <a:latin typeface="Times New Roman" panose="02020603050405020304" pitchFamily="18" charset="0"/>
                <a:cs typeface="Times New Roman" panose="02020603050405020304" pitchFamily="18" charset="0"/>
              </a:rPr>
              <a:t>tiết</a:t>
            </a:r>
            <a:r>
              <a:rPr lang="en-US" sz="2800" dirty="0" smtClean="0">
                <a:solidFill>
                  <a:srgbClr val="7030A0"/>
                </a:solidFill>
                <a:latin typeface="Times New Roman" panose="02020603050405020304" pitchFamily="18" charset="0"/>
                <a:cs typeface="Times New Roman" panose="02020603050405020304" pitchFamily="18" charset="0"/>
              </a:rPr>
              <a:t>, </a:t>
            </a:r>
            <a:r>
              <a:rPr lang="en-US" sz="2800" dirty="0" err="1" smtClean="0">
                <a:solidFill>
                  <a:srgbClr val="7030A0"/>
                </a:solidFill>
                <a:latin typeface="Times New Roman" panose="02020603050405020304" pitchFamily="18" charset="0"/>
                <a:cs typeface="Times New Roman" panose="02020603050405020304" pitchFamily="18" charset="0"/>
              </a:rPr>
              <a:t>hình</a:t>
            </a:r>
            <a:r>
              <a:rPr lang="en-US" sz="2800" dirty="0" smtClean="0">
                <a:solidFill>
                  <a:srgbClr val="7030A0"/>
                </a:solidFill>
                <a:latin typeface="Times New Roman" panose="02020603050405020304" pitchFamily="18" charset="0"/>
                <a:cs typeface="Times New Roman" panose="02020603050405020304" pitchFamily="18" charset="0"/>
              </a:rPr>
              <a:t> </a:t>
            </a:r>
            <a:r>
              <a:rPr lang="en-US" sz="2800" dirty="0" err="1" smtClean="0">
                <a:solidFill>
                  <a:srgbClr val="7030A0"/>
                </a:solidFill>
                <a:latin typeface="Times New Roman" panose="02020603050405020304" pitchFamily="18" charset="0"/>
                <a:cs typeface="Times New Roman" panose="02020603050405020304" pitchFamily="18" charset="0"/>
              </a:rPr>
              <a:t>ảnh</a:t>
            </a:r>
            <a:r>
              <a:rPr lang="en-US" sz="2800" dirty="0" smtClean="0">
                <a:solidFill>
                  <a:srgbClr val="7030A0"/>
                </a:solidFill>
                <a:latin typeface="Times New Roman" panose="02020603050405020304" pitchFamily="18" charset="0"/>
                <a:cs typeface="Times New Roman" panose="02020603050405020304" pitchFamily="18" charset="0"/>
              </a:rPr>
              <a:t> </a:t>
            </a:r>
            <a:r>
              <a:rPr lang="en-US" sz="2800" dirty="0" err="1" smtClean="0">
                <a:solidFill>
                  <a:srgbClr val="7030A0"/>
                </a:solidFill>
                <a:latin typeface="Times New Roman" panose="02020603050405020304" pitchFamily="18" charset="0"/>
                <a:cs typeface="Times New Roman" panose="02020603050405020304" pitchFamily="18" charset="0"/>
              </a:rPr>
              <a:t>và</a:t>
            </a:r>
            <a:r>
              <a:rPr lang="en-US" sz="2800" dirty="0" smtClean="0">
                <a:solidFill>
                  <a:srgbClr val="7030A0"/>
                </a:solidFill>
                <a:latin typeface="Times New Roman" panose="02020603050405020304" pitchFamily="18" charset="0"/>
                <a:cs typeface="Times New Roman" panose="02020603050405020304" pitchFamily="18" charset="0"/>
              </a:rPr>
              <a:t> </a:t>
            </a:r>
            <a:r>
              <a:rPr lang="en-US" sz="2800" dirty="0" err="1" smtClean="0">
                <a:solidFill>
                  <a:srgbClr val="7030A0"/>
                </a:solidFill>
                <a:latin typeface="Times New Roman" panose="02020603050405020304" pitchFamily="18" charset="0"/>
                <a:cs typeface="Times New Roman" panose="02020603050405020304" pitchFamily="18" charset="0"/>
              </a:rPr>
              <a:t>từ</a:t>
            </a:r>
            <a:r>
              <a:rPr lang="en-US" sz="2800" dirty="0" smtClean="0">
                <a:solidFill>
                  <a:srgbClr val="7030A0"/>
                </a:solidFill>
                <a:latin typeface="Times New Roman" panose="02020603050405020304" pitchFamily="18" charset="0"/>
                <a:cs typeface="Times New Roman" panose="02020603050405020304" pitchFamily="18" charset="0"/>
              </a:rPr>
              <a:t> </a:t>
            </a:r>
            <a:r>
              <a:rPr lang="en-US" sz="2800" dirty="0" err="1" smtClean="0">
                <a:solidFill>
                  <a:srgbClr val="7030A0"/>
                </a:solidFill>
                <a:latin typeface="Times New Roman" panose="02020603050405020304" pitchFamily="18" charset="0"/>
                <a:cs typeface="Times New Roman" panose="02020603050405020304" pitchFamily="18" charset="0"/>
              </a:rPr>
              <a:t>ngữ</a:t>
            </a:r>
            <a:r>
              <a:rPr lang="en-US" sz="2800" dirty="0" smtClean="0">
                <a:solidFill>
                  <a:srgbClr val="7030A0"/>
                </a:solidFill>
                <a:latin typeface="Times New Roman" panose="02020603050405020304" pitchFamily="18" charset="0"/>
                <a:cs typeface="Times New Roman" panose="02020603050405020304" pitchFamily="18" charset="0"/>
              </a:rPr>
              <a:t> </a:t>
            </a:r>
            <a:r>
              <a:rPr lang="en-US" sz="2800" dirty="0" err="1" smtClean="0">
                <a:solidFill>
                  <a:srgbClr val="7030A0"/>
                </a:solidFill>
                <a:latin typeface="Times New Roman" panose="02020603050405020304" pitchFamily="18" charset="0"/>
                <a:cs typeface="Times New Roman" panose="02020603050405020304" pitchFamily="18" charset="0"/>
              </a:rPr>
              <a:t>trong</a:t>
            </a:r>
            <a:r>
              <a:rPr lang="en-US" sz="2800" dirty="0" smtClean="0">
                <a:solidFill>
                  <a:srgbClr val="7030A0"/>
                </a:solidFill>
                <a:latin typeface="Times New Roman" panose="02020603050405020304" pitchFamily="18" charset="0"/>
                <a:cs typeface="Times New Roman" panose="02020603050405020304" pitchFamily="18" charset="0"/>
              </a:rPr>
              <a:t> </a:t>
            </a:r>
            <a:r>
              <a:rPr lang="en-US" sz="2800" dirty="0" err="1" smtClean="0">
                <a:solidFill>
                  <a:srgbClr val="7030A0"/>
                </a:solidFill>
                <a:latin typeface="Times New Roman" panose="02020603050405020304" pitchFamily="18" charset="0"/>
                <a:cs typeface="Times New Roman" panose="02020603050405020304" pitchFamily="18" charset="0"/>
              </a:rPr>
              <a:t>bài</a:t>
            </a:r>
            <a:r>
              <a:rPr lang="en-US" sz="2800" dirty="0" smtClean="0">
                <a:solidFill>
                  <a:srgbClr val="7030A0"/>
                </a:solidFill>
                <a:latin typeface="Times New Roman" panose="02020603050405020304" pitchFamily="18" charset="0"/>
                <a:cs typeface="Times New Roman" panose="02020603050405020304" pitchFamily="18" charset="0"/>
              </a:rPr>
              <a:t> </a:t>
            </a:r>
            <a:r>
              <a:rPr lang="en-US" sz="2800" dirty="0" err="1" smtClean="0">
                <a:solidFill>
                  <a:srgbClr val="7030A0"/>
                </a:solidFill>
                <a:latin typeface="Times New Roman" panose="02020603050405020304" pitchFamily="18" charset="0"/>
                <a:cs typeface="Times New Roman" panose="02020603050405020304" pitchFamily="18" charset="0"/>
              </a:rPr>
              <a:t>thơ</a:t>
            </a:r>
            <a:r>
              <a:rPr lang="en-US" sz="2800" dirty="0" smtClean="0">
                <a:solidFill>
                  <a:srgbClr val="7030A0"/>
                </a:solidFill>
                <a:latin typeface="Times New Roman" panose="02020603050405020304" pitchFamily="18" charset="0"/>
                <a:cs typeface="Times New Roman" panose="02020603050405020304" pitchFamily="18" charset="0"/>
              </a:rPr>
              <a:t>.</a:t>
            </a:r>
            <a:endParaRPr lang="en-US" sz="2800" dirty="0" smtClean="0">
              <a:solidFill>
                <a:srgbClr val="7030A0"/>
              </a:solidFill>
              <a:effectLst/>
              <a:latin typeface="Times New Roman" panose="020206030504050203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id="{92D7B1C3-09EB-4DEA-8E53-08C0A01F58FD}"/>
              </a:ext>
            </a:extLst>
          </p:cNvPr>
          <p:cNvSpPr/>
          <p:nvPr/>
        </p:nvSpPr>
        <p:spPr>
          <a:xfrm>
            <a:off x="6141046" y="4865990"/>
            <a:ext cx="4881399" cy="128082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r>
              <a:rPr lang="vi-VN" sz="2800" dirty="0" smtClean="0">
                <a:solidFill>
                  <a:srgbClr val="7030A0"/>
                </a:solidFill>
                <a:latin typeface="Times New Roman" panose="02020603050405020304" pitchFamily="18" charset="0"/>
                <a:cs typeface="Times New Roman" panose="02020603050405020304" pitchFamily="18" charset="0"/>
              </a:rPr>
              <a:t>D. </a:t>
            </a:r>
            <a:r>
              <a:rPr lang="en-US" sz="2800" dirty="0" err="1" smtClean="0">
                <a:solidFill>
                  <a:srgbClr val="7030A0"/>
                </a:solidFill>
                <a:latin typeface="Times New Roman" panose="02020603050405020304" pitchFamily="18" charset="0"/>
                <a:cs typeface="Times New Roman" panose="02020603050405020304" pitchFamily="18" charset="0"/>
              </a:rPr>
              <a:t>Một</a:t>
            </a:r>
            <a:r>
              <a:rPr lang="en-US" sz="2800" dirty="0" smtClean="0">
                <a:solidFill>
                  <a:srgbClr val="7030A0"/>
                </a:solidFill>
                <a:latin typeface="Times New Roman" panose="02020603050405020304" pitchFamily="18" charset="0"/>
                <a:cs typeface="Times New Roman" panose="02020603050405020304" pitchFamily="18" charset="0"/>
              </a:rPr>
              <a:t> </a:t>
            </a:r>
            <a:r>
              <a:rPr lang="en-US" sz="2800" dirty="0" err="1" smtClean="0">
                <a:solidFill>
                  <a:srgbClr val="7030A0"/>
                </a:solidFill>
                <a:latin typeface="Times New Roman" panose="02020603050405020304" pitchFamily="18" charset="0"/>
                <a:cs typeface="Times New Roman" panose="02020603050405020304" pitchFamily="18" charset="0"/>
              </a:rPr>
              <a:t>số</a:t>
            </a:r>
            <a:r>
              <a:rPr lang="en-US" sz="2800" dirty="0" smtClean="0">
                <a:solidFill>
                  <a:srgbClr val="7030A0"/>
                </a:solidFill>
                <a:latin typeface="Times New Roman" panose="02020603050405020304" pitchFamily="18" charset="0"/>
                <a:cs typeface="Times New Roman" panose="02020603050405020304" pitchFamily="18" charset="0"/>
              </a:rPr>
              <a:t> chi </a:t>
            </a:r>
            <a:r>
              <a:rPr lang="en-US" sz="2800" dirty="0" err="1" smtClean="0">
                <a:solidFill>
                  <a:srgbClr val="7030A0"/>
                </a:solidFill>
                <a:latin typeface="Times New Roman" panose="02020603050405020304" pitchFamily="18" charset="0"/>
                <a:cs typeface="Times New Roman" panose="02020603050405020304" pitchFamily="18" charset="0"/>
              </a:rPr>
              <a:t>tiết</a:t>
            </a:r>
            <a:r>
              <a:rPr lang="en-US" sz="2800" dirty="0" smtClean="0">
                <a:solidFill>
                  <a:srgbClr val="7030A0"/>
                </a:solidFill>
                <a:latin typeface="Times New Roman" panose="02020603050405020304" pitchFamily="18" charset="0"/>
                <a:cs typeface="Times New Roman" panose="02020603050405020304" pitchFamily="18" charset="0"/>
              </a:rPr>
              <a:t>, </a:t>
            </a:r>
            <a:r>
              <a:rPr lang="en-US" sz="2800" dirty="0" err="1" smtClean="0">
                <a:solidFill>
                  <a:srgbClr val="7030A0"/>
                </a:solidFill>
                <a:latin typeface="Times New Roman" panose="02020603050405020304" pitchFamily="18" charset="0"/>
                <a:cs typeface="Times New Roman" panose="02020603050405020304" pitchFamily="18" charset="0"/>
              </a:rPr>
              <a:t>hình</a:t>
            </a:r>
            <a:r>
              <a:rPr lang="en-US" sz="2800" dirty="0" smtClean="0">
                <a:solidFill>
                  <a:srgbClr val="7030A0"/>
                </a:solidFill>
                <a:latin typeface="Times New Roman" panose="02020603050405020304" pitchFamily="18" charset="0"/>
                <a:cs typeface="Times New Roman" panose="02020603050405020304" pitchFamily="18" charset="0"/>
              </a:rPr>
              <a:t> </a:t>
            </a:r>
            <a:r>
              <a:rPr lang="en-US" sz="2800" dirty="0" err="1" smtClean="0">
                <a:solidFill>
                  <a:srgbClr val="7030A0"/>
                </a:solidFill>
                <a:latin typeface="Times New Roman" panose="02020603050405020304" pitchFamily="18" charset="0"/>
                <a:cs typeface="Times New Roman" panose="02020603050405020304" pitchFamily="18" charset="0"/>
              </a:rPr>
              <a:t>ảnh</a:t>
            </a:r>
            <a:r>
              <a:rPr lang="en-US" sz="2800" dirty="0" smtClean="0">
                <a:solidFill>
                  <a:srgbClr val="7030A0"/>
                </a:solidFill>
                <a:latin typeface="Times New Roman" panose="02020603050405020304" pitchFamily="18" charset="0"/>
                <a:cs typeface="Times New Roman" panose="02020603050405020304" pitchFamily="18" charset="0"/>
              </a:rPr>
              <a:t> </a:t>
            </a:r>
            <a:r>
              <a:rPr lang="en-US" sz="2800" dirty="0" err="1" smtClean="0">
                <a:solidFill>
                  <a:srgbClr val="7030A0"/>
                </a:solidFill>
                <a:latin typeface="Times New Roman" panose="02020603050405020304" pitchFamily="18" charset="0"/>
                <a:cs typeface="Times New Roman" panose="02020603050405020304" pitchFamily="18" charset="0"/>
              </a:rPr>
              <a:t>và</a:t>
            </a:r>
            <a:r>
              <a:rPr lang="en-US" sz="2800" dirty="0" smtClean="0">
                <a:solidFill>
                  <a:srgbClr val="7030A0"/>
                </a:solidFill>
                <a:latin typeface="Times New Roman" panose="02020603050405020304" pitchFamily="18" charset="0"/>
                <a:cs typeface="Times New Roman" panose="02020603050405020304" pitchFamily="18" charset="0"/>
              </a:rPr>
              <a:t> </a:t>
            </a:r>
            <a:r>
              <a:rPr lang="en-US" sz="2800" dirty="0" err="1" smtClean="0">
                <a:solidFill>
                  <a:srgbClr val="7030A0"/>
                </a:solidFill>
                <a:latin typeface="Times New Roman" panose="02020603050405020304" pitchFamily="18" charset="0"/>
                <a:cs typeface="Times New Roman" panose="02020603050405020304" pitchFamily="18" charset="0"/>
              </a:rPr>
              <a:t>từ</a:t>
            </a:r>
            <a:r>
              <a:rPr lang="en-US" sz="2800" dirty="0" smtClean="0">
                <a:solidFill>
                  <a:srgbClr val="7030A0"/>
                </a:solidFill>
                <a:latin typeface="Times New Roman" panose="02020603050405020304" pitchFamily="18" charset="0"/>
                <a:cs typeface="Times New Roman" panose="02020603050405020304" pitchFamily="18" charset="0"/>
              </a:rPr>
              <a:t> </a:t>
            </a:r>
            <a:r>
              <a:rPr lang="en-US" sz="2800" dirty="0" err="1" smtClean="0">
                <a:solidFill>
                  <a:srgbClr val="7030A0"/>
                </a:solidFill>
                <a:latin typeface="Times New Roman" panose="02020603050405020304" pitchFamily="18" charset="0"/>
                <a:cs typeface="Times New Roman" panose="02020603050405020304" pitchFamily="18" charset="0"/>
              </a:rPr>
              <a:t>ngữ</a:t>
            </a:r>
            <a:r>
              <a:rPr lang="en-US" sz="2800" dirty="0" smtClean="0">
                <a:solidFill>
                  <a:srgbClr val="7030A0"/>
                </a:solidFill>
                <a:latin typeface="Times New Roman" panose="02020603050405020304" pitchFamily="18" charset="0"/>
                <a:cs typeface="Times New Roman" panose="02020603050405020304" pitchFamily="18" charset="0"/>
              </a:rPr>
              <a:t> </a:t>
            </a:r>
            <a:r>
              <a:rPr lang="en-US" sz="2800" dirty="0" err="1" smtClean="0">
                <a:solidFill>
                  <a:srgbClr val="7030A0"/>
                </a:solidFill>
                <a:latin typeface="Times New Roman" panose="02020603050405020304" pitchFamily="18" charset="0"/>
                <a:cs typeface="Times New Roman" panose="02020603050405020304" pitchFamily="18" charset="0"/>
              </a:rPr>
              <a:t>trong</a:t>
            </a:r>
            <a:r>
              <a:rPr lang="en-US" sz="2800" dirty="0" smtClean="0">
                <a:solidFill>
                  <a:srgbClr val="7030A0"/>
                </a:solidFill>
                <a:latin typeface="Times New Roman" panose="02020603050405020304" pitchFamily="18" charset="0"/>
                <a:cs typeface="Times New Roman" panose="02020603050405020304" pitchFamily="18" charset="0"/>
              </a:rPr>
              <a:t> </a:t>
            </a:r>
            <a:r>
              <a:rPr lang="en-US" sz="2800" dirty="0" err="1" smtClean="0">
                <a:solidFill>
                  <a:srgbClr val="7030A0"/>
                </a:solidFill>
                <a:latin typeface="Times New Roman" panose="02020603050405020304" pitchFamily="18" charset="0"/>
                <a:cs typeface="Times New Roman" panose="02020603050405020304" pitchFamily="18" charset="0"/>
              </a:rPr>
              <a:t>bài</a:t>
            </a:r>
            <a:r>
              <a:rPr lang="en-US" sz="2800" dirty="0" smtClean="0">
                <a:solidFill>
                  <a:srgbClr val="7030A0"/>
                </a:solidFill>
                <a:latin typeface="Times New Roman" panose="02020603050405020304" pitchFamily="18" charset="0"/>
                <a:cs typeface="Times New Roman" panose="02020603050405020304" pitchFamily="18" charset="0"/>
              </a:rPr>
              <a:t> </a:t>
            </a:r>
            <a:r>
              <a:rPr lang="en-US" sz="2800" dirty="0" err="1" smtClean="0">
                <a:solidFill>
                  <a:srgbClr val="7030A0"/>
                </a:solidFill>
                <a:latin typeface="Times New Roman" panose="02020603050405020304" pitchFamily="18" charset="0"/>
                <a:cs typeface="Times New Roman" panose="02020603050405020304" pitchFamily="18" charset="0"/>
              </a:rPr>
              <a:t>thơ</a:t>
            </a:r>
            <a:r>
              <a:rPr lang="en-US" sz="2800" dirty="0" smtClean="0">
                <a:solidFill>
                  <a:srgbClr val="7030A0"/>
                </a:solidFill>
                <a:latin typeface="Times New Roman" panose="02020603050405020304" pitchFamily="18" charset="0"/>
                <a:cs typeface="Times New Roman" panose="02020603050405020304" pitchFamily="18" charset="0"/>
              </a:rPr>
              <a:t> </a:t>
            </a:r>
            <a:r>
              <a:rPr lang="en-US" sz="2800" dirty="0" err="1" smtClean="0">
                <a:solidFill>
                  <a:srgbClr val="7030A0"/>
                </a:solidFill>
                <a:latin typeface="Times New Roman" panose="02020603050405020304" pitchFamily="18" charset="0"/>
                <a:cs typeface="Times New Roman" panose="02020603050405020304" pitchFamily="18" charset="0"/>
              </a:rPr>
              <a:t>mang</a:t>
            </a:r>
            <a:r>
              <a:rPr lang="en-US" sz="2800" dirty="0" smtClean="0">
                <a:solidFill>
                  <a:srgbClr val="7030A0"/>
                </a:solidFill>
                <a:latin typeface="Times New Roman" panose="02020603050405020304" pitchFamily="18" charset="0"/>
                <a:cs typeface="Times New Roman" panose="02020603050405020304" pitchFamily="18" charset="0"/>
              </a:rPr>
              <a:t> </a:t>
            </a:r>
            <a:r>
              <a:rPr lang="en-US" sz="2800" dirty="0" err="1" smtClean="0">
                <a:solidFill>
                  <a:srgbClr val="7030A0"/>
                </a:solidFill>
                <a:latin typeface="Times New Roman" panose="02020603050405020304" pitchFamily="18" charset="0"/>
                <a:cs typeface="Times New Roman" panose="02020603050405020304" pitchFamily="18" charset="0"/>
              </a:rPr>
              <a:t>hàm</a:t>
            </a:r>
            <a:r>
              <a:rPr lang="en-US" sz="2800" dirty="0" smtClean="0">
                <a:solidFill>
                  <a:srgbClr val="7030A0"/>
                </a:solidFill>
                <a:latin typeface="Times New Roman" panose="02020603050405020304" pitchFamily="18" charset="0"/>
                <a:cs typeface="Times New Roman" panose="02020603050405020304" pitchFamily="18" charset="0"/>
              </a:rPr>
              <a:t> ý </a:t>
            </a:r>
            <a:r>
              <a:rPr lang="en-US" sz="2800" dirty="0" err="1" smtClean="0">
                <a:solidFill>
                  <a:srgbClr val="7030A0"/>
                </a:solidFill>
                <a:latin typeface="Times New Roman" panose="02020603050405020304" pitchFamily="18" charset="0"/>
                <a:cs typeface="Times New Roman" panose="02020603050405020304" pitchFamily="18" charset="0"/>
              </a:rPr>
              <a:t>sâu</a:t>
            </a:r>
            <a:r>
              <a:rPr lang="en-US" sz="2800" dirty="0" smtClean="0">
                <a:solidFill>
                  <a:srgbClr val="7030A0"/>
                </a:solidFill>
                <a:latin typeface="Times New Roman" panose="02020603050405020304" pitchFamily="18" charset="0"/>
                <a:cs typeface="Times New Roman" panose="02020603050405020304" pitchFamily="18" charset="0"/>
              </a:rPr>
              <a:t> </a:t>
            </a:r>
            <a:r>
              <a:rPr lang="en-US" sz="2800" dirty="0" err="1" smtClean="0">
                <a:solidFill>
                  <a:srgbClr val="7030A0"/>
                </a:solidFill>
                <a:latin typeface="Times New Roman" panose="02020603050405020304" pitchFamily="18" charset="0"/>
                <a:cs typeface="Times New Roman" panose="02020603050405020304" pitchFamily="18" charset="0"/>
              </a:rPr>
              <a:t>xa</a:t>
            </a:r>
            <a:r>
              <a:rPr lang="en-US" sz="2800" dirty="0" smtClean="0">
                <a:solidFill>
                  <a:srgbClr val="7030A0"/>
                </a:solidFill>
              </a:rPr>
              <a:t>.</a:t>
            </a:r>
            <a:endParaRPr lang="en-US" sz="2800" dirty="0">
              <a:solidFill>
                <a:srgbClr val="7030A0"/>
              </a:solidFill>
            </a:endParaRPr>
          </a:p>
        </p:txBody>
      </p:sp>
      <p:pic>
        <p:nvPicPr>
          <p:cNvPr id="10" name="Picture 9">
            <a:extLst>
              <a:ext uri="{FF2B5EF4-FFF2-40B4-BE49-F238E27FC236}">
                <a16:creationId xmlns:a16="http://schemas.microsoft.com/office/drawing/2014/main" id="{9D8D95B0-E8B1-4619-B706-5C36218D6D61}"/>
              </a:ext>
            </a:extLst>
          </p:cNvPr>
          <p:cNvPicPr>
            <a:picLocks noChangeAspect="1"/>
          </p:cNvPicPr>
          <p:nvPr/>
        </p:nvPicPr>
        <p:blipFill rotWithShape="1">
          <a:blip r:embed="rId6"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4947754" y="3792392"/>
            <a:ext cx="885137" cy="708059"/>
          </a:xfrm>
          <a:prstGeom prst="rect">
            <a:avLst/>
          </a:prstGeom>
        </p:spPr>
      </p:pic>
      <p:pic>
        <p:nvPicPr>
          <p:cNvPr id="11" name="Picture 10">
            <a:extLst>
              <a:ext uri="{FF2B5EF4-FFF2-40B4-BE49-F238E27FC236}">
                <a16:creationId xmlns:a16="http://schemas.microsoft.com/office/drawing/2014/main" id="{10818C81-9011-45B4-BBC3-F4AC51AA7D0D}"/>
              </a:ext>
            </a:extLst>
          </p:cNvPr>
          <p:cNvPicPr>
            <a:picLocks noChangeAspect="1"/>
          </p:cNvPicPr>
          <p:nvPr/>
        </p:nvPicPr>
        <p:blipFill rotWithShape="1">
          <a:blip r:embed="rId7"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4880424" y="5502211"/>
            <a:ext cx="804536" cy="704088"/>
          </a:xfrm>
          <a:prstGeom prst="rect">
            <a:avLst/>
          </a:prstGeom>
        </p:spPr>
      </p:pic>
      <p:pic>
        <p:nvPicPr>
          <p:cNvPr id="12" name="Picture 11">
            <a:extLst>
              <a:ext uri="{FF2B5EF4-FFF2-40B4-BE49-F238E27FC236}">
                <a16:creationId xmlns:a16="http://schemas.microsoft.com/office/drawing/2014/main" id="{F93BF18E-A7FE-48C0-93DE-56379B62490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00109" y="5510559"/>
            <a:ext cx="804742" cy="707197"/>
          </a:xfrm>
          <a:prstGeom prst="rect">
            <a:avLst/>
          </a:prstGeom>
        </p:spPr>
      </p:pic>
      <p:pic>
        <p:nvPicPr>
          <p:cNvPr id="13" name="Picture 12">
            <a:extLst>
              <a:ext uri="{FF2B5EF4-FFF2-40B4-BE49-F238E27FC236}">
                <a16:creationId xmlns:a16="http://schemas.microsoft.com/office/drawing/2014/main" id="{71AEECCA-9179-4CD6-8ED1-546F70EF7F6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551874" y="3587118"/>
            <a:ext cx="804742" cy="707197"/>
          </a:xfrm>
          <a:prstGeom prst="rect">
            <a:avLst/>
          </a:prstGeom>
        </p:spPr>
      </p:pic>
    </p:spTree>
    <p:extLst>
      <p:ext uri="{BB962C8B-B14F-4D97-AF65-F5344CB8AC3E}">
        <p14:creationId xmlns:p14="http://schemas.microsoft.com/office/powerpoint/2010/main" val="14788917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anim calcmode="lin" valueType="num">
                                      <p:cBhvr>
                                        <p:cTn id="13" dur="500" fill="hold"/>
                                        <p:tgtEl>
                                          <p:spTgt spid="6"/>
                                        </p:tgtEl>
                                        <p:attrNameLst>
                                          <p:attrName>ppt_x</p:attrName>
                                        </p:attrNameLst>
                                      </p:cBhvr>
                                      <p:tavLst>
                                        <p:tav tm="0">
                                          <p:val>
                                            <p:strVal val="#ppt_x"/>
                                          </p:val>
                                        </p:tav>
                                        <p:tav tm="100000">
                                          <p:val>
                                            <p:strVal val="#ppt_x"/>
                                          </p:val>
                                        </p:tav>
                                      </p:tavLst>
                                    </p:anim>
                                    <p:anim calcmode="lin" valueType="num">
                                      <p:cBhvr>
                                        <p:cTn id="14" dur="5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anim calcmode="lin" valueType="num">
                                      <p:cBhvr>
                                        <p:cTn id="18" dur="500" fill="hold"/>
                                        <p:tgtEl>
                                          <p:spTgt spid="7"/>
                                        </p:tgtEl>
                                        <p:attrNameLst>
                                          <p:attrName>ppt_x</p:attrName>
                                        </p:attrNameLst>
                                      </p:cBhvr>
                                      <p:tavLst>
                                        <p:tav tm="0">
                                          <p:val>
                                            <p:strVal val="#ppt_x"/>
                                          </p:val>
                                        </p:tav>
                                        <p:tav tm="100000">
                                          <p:val>
                                            <p:strVal val="#ppt_x"/>
                                          </p:val>
                                        </p:tav>
                                      </p:tavLst>
                                    </p:anim>
                                    <p:anim calcmode="lin" valueType="num">
                                      <p:cBhvr>
                                        <p:cTn id="19" dur="5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anim calcmode="lin" valueType="num">
                                      <p:cBhvr>
                                        <p:cTn id="23" dur="500" fill="hold"/>
                                        <p:tgtEl>
                                          <p:spTgt spid="8"/>
                                        </p:tgtEl>
                                        <p:attrNameLst>
                                          <p:attrName>ppt_x</p:attrName>
                                        </p:attrNameLst>
                                      </p:cBhvr>
                                      <p:tavLst>
                                        <p:tav tm="0">
                                          <p:val>
                                            <p:strVal val="#ppt_x"/>
                                          </p:val>
                                        </p:tav>
                                        <p:tav tm="100000">
                                          <p:val>
                                            <p:strVal val="#ppt_x"/>
                                          </p:val>
                                        </p:tav>
                                      </p:tavLst>
                                    </p:anim>
                                    <p:anim calcmode="lin" valueType="num">
                                      <p:cBhvr>
                                        <p:cTn id="24" dur="500" fill="hold"/>
                                        <p:tgtEl>
                                          <p:spTgt spid="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anim calcmode="lin" valueType="num">
                                      <p:cBhvr>
                                        <p:cTn id="28" dur="500" fill="hold"/>
                                        <p:tgtEl>
                                          <p:spTgt spid="9"/>
                                        </p:tgtEl>
                                        <p:attrNameLst>
                                          <p:attrName>ppt_x</p:attrName>
                                        </p:attrNameLst>
                                      </p:cBhvr>
                                      <p:tavLst>
                                        <p:tav tm="0">
                                          <p:val>
                                            <p:strVal val="#ppt_x"/>
                                          </p:val>
                                        </p:tav>
                                        <p:tav tm="100000">
                                          <p:val>
                                            <p:strVal val="#ppt_x"/>
                                          </p:val>
                                        </p:tav>
                                      </p:tavLst>
                                    </p:anim>
                                    <p:anim calcmode="lin" valueType="num">
                                      <p:cBhvr>
                                        <p:cTn id="29"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6"/>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50" fill="hold"/>
                                        <p:tgtEl>
                                          <p:spTgt spid="6"/>
                                        </p:tgtEl>
                                        <p:attrNameLst>
                                          <p:attrName>fillcolor</p:attrName>
                                        </p:attrNameLst>
                                      </p:cBhvr>
                                      <p:to>
                                        <a:srgbClr val="FFF2CC"/>
                                      </p:to>
                                    </p:animClr>
                                    <p:set>
                                      <p:cBhvr>
                                        <p:cTn id="35" dur="250" fill="hold"/>
                                        <p:tgtEl>
                                          <p:spTgt spid="6"/>
                                        </p:tgtEl>
                                        <p:attrNameLst>
                                          <p:attrName>fill.type</p:attrName>
                                        </p:attrNameLst>
                                      </p:cBhvr>
                                      <p:to>
                                        <p:strVal val="solid"/>
                                      </p:to>
                                    </p:set>
                                    <p:set>
                                      <p:cBhvr>
                                        <p:cTn id="36" dur="250" fill="hold"/>
                                        <p:tgtEl>
                                          <p:spTgt spid="6"/>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2" name="click.wav"/>
                                        </p:tgtEl>
                                      </p:cMediaNode>
                                    </p:audio>
                                  </p:subTnLst>
                                </p:cTn>
                              </p:par>
                              <p:par>
                                <p:cTn id="37" presetID="23" presetClass="entr" presetSubtype="32" fill="hold" nodeType="withEffect">
                                  <p:stCondLst>
                                    <p:cond delay="1000"/>
                                  </p:stCondLst>
                                  <p:childTnLst>
                                    <p:set>
                                      <p:cBhvr>
                                        <p:cTn id="38" dur="1" fill="hold">
                                          <p:stCondLst>
                                            <p:cond delay="0"/>
                                          </p:stCondLst>
                                        </p:cTn>
                                        <p:tgtEl>
                                          <p:spTgt spid="10"/>
                                        </p:tgtEl>
                                        <p:attrNameLst>
                                          <p:attrName>style.visibility</p:attrName>
                                        </p:attrNameLst>
                                      </p:cBhvr>
                                      <p:to>
                                        <p:strVal val="visible"/>
                                      </p:to>
                                    </p:set>
                                    <p:anim calcmode="lin" valueType="num">
                                      <p:cBhvr>
                                        <p:cTn id="39" dur="250" fill="hold"/>
                                        <p:tgtEl>
                                          <p:spTgt spid="10"/>
                                        </p:tgtEl>
                                        <p:attrNameLst>
                                          <p:attrName>ppt_w</p:attrName>
                                        </p:attrNameLst>
                                      </p:cBhvr>
                                      <p:tavLst>
                                        <p:tav tm="0">
                                          <p:val>
                                            <p:strVal val="4*#ppt_w"/>
                                          </p:val>
                                        </p:tav>
                                        <p:tav tm="100000">
                                          <p:val>
                                            <p:strVal val="#ppt_w"/>
                                          </p:val>
                                        </p:tav>
                                      </p:tavLst>
                                    </p:anim>
                                    <p:anim calcmode="lin" valueType="num">
                                      <p:cBhvr>
                                        <p:cTn id="40" dur="250" fill="hold"/>
                                        <p:tgtEl>
                                          <p:spTgt spid="1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3" name="Check mark.wav"/>
                                        </p:tgtEl>
                                      </p:cMediaNode>
                                    </p:audio>
                                  </p:subTnLst>
                                </p:cTn>
                              </p:par>
                              <p:par>
                                <p:cTn id="41" presetID="1" presetClass="emph" presetSubtype="2" fill="hold" nodeType="withEffect">
                                  <p:stCondLst>
                                    <p:cond delay="1000"/>
                                  </p:stCondLst>
                                  <p:childTnLst>
                                    <p:animClr clrSpc="rgb" dir="cw">
                                      <p:cBhvr>
                                        <p:cTn id="42" dur="250" fill="hold"/>
                                        <p:tgtEl>
                                          <p:spTgt spid="6"/>
                                        </p:tgtEl>
                                        <p:attrNameLst>
                                          <p:attrName>fillcolor</p:attrName>
                                        </p:attrNameLst>
                                      </p:cBhvr>
                                      <p:to>
                                        <a:srgbClr val="00B050"/>
                                      </p:to>
                                    </p:animClr>
                                    <p:set>
                                      <p:cBhvr>
                                        <p:cTn id="43" dur="250" fill="hold"/>
                                        <p:tgtEl>
                                          <p:spTgt spid="6"/>
                                        </p:tgtEl>
                                        <p:attrNameLst>
                                          <p:attrName>fill.type</p:attrName>
                                        </p:attrNameLst>
                                      </p:cBhvr>
                                      <p:to>
                                        <p:strVal val="solid"/>
                                      </p:to>
                                    </p:set>
                                    <p:set>
                                      <p:cBhvr>
                                        <p:cTn id="44" dur="250" fill="hold"/>
                                        <p:tgtEl>
                                          <p:spTgt spid="6"/>
                                        </p:tgtEl>
                                        <p:attrNameLst>
                                          <p:attrName>fill.on</p:attrName>
                                        </p:attrNameLst>
                                      </p:cBhvr>
                                      <p:to>
                                        <p:strVal val="true"/>
                                      </p:to>
                                    </p:set>
                                  </p:childTnLst>
                                </p:cTn>
                              </p:par>
                            </p:childTnLst>
                          </p:cTn>
                        </p:par>
                      </p:childTnLst>
                    </p:cTn>
                  </p:par>
                </p:childTnLst>
              </p:cTn>
              <p:nextCondLst>
                <p:cond evt="onClick" delay="0">
                  <p:tgtEl>
                    <p:spTgt spid="6"/>
                  </p:tgtEl>
                </p:cond>
              </p:nextCondLst>
            </p:seq>
            <p:seq concurrent="1" nextAc="seek">
              <p:cTn id="45" restart="whenNotActive" fill="hold" evtFilter="cancelBubble" nodeType="interactiveSeq">
                <p:stCondLst>
                  <p:cond evt="onClick" delay="0">
                    <p:tgtEl>
                      <p:spTgt spid="7"/>
                    </p:tgtEl>
                  </p:cond>
                </p:stCondLst>
                <p:endSync evt="end" delay="0">
                  <p:rtn val="all"/>
                </p:endSync>
                <p:childTnLst>
                  <p:par>
                    <p:cTn id="46" fill="hold">
                      <p:stCondLst>
                        <p:cond delay="0"/>
                      </p:stCondLst>
                      <p:childTnLst>
                        <p:par>
                          <p:cTn id="47" fill="hold">
                            <p:stCondLst>
                              <p:cond delay="0"/>
                            </p:stCondLst>
                            <p:childTnLst>
                              <p:par>
                                <p:cTn id="48" presetID="1" presetClass="emph" presetSubtype="2" fill="hold" nodeType="clickEffect">
                                  <p:stCondLst>
                                    <p:cond delay="0"/>
                                  </p:stCondLst>
                                  <p:childTnLst>
                                    <p:animClr clrSpc="rgb" dir="cw">
                                      <p:cBhvr>
                                        <p:cTn id="49" dur="250" fill="hold"/>
                                        <p:tgtEl>
                                          <p:spTgt spid="7"/>
                                        </p:tgtEl>
                                        <p:attrNameLst>
                                          <p:attrName>fillcolor</p:attrName>
                                        </p:attrNameLst>
                                      </p:cBhvr>
                                      <p:to>
                                        <a:srgbClr val="FFF2CC"/>
                                      </p:to>
                                    </p:animClr>
                                    <p:set>
                                      <p:cBhvr>
                                        <p:cTn id="50" dur="250" fill="hold"/>
                                        <p:tgtEl>
                                          <p:spTgt spid="7"/>
                                        </p:tgtEl>
                                        <p:attrNameLst>
                                          <p:attrName>fill.type</p:attrName>
                                        </p:attrNameLst>
                                      </p:cBhvr>
                                      <p:to>
                                        <p:strVal val="solid"/>
                                      </p:to>
                                    </p:set>
                                    <p:set>
                                      <p:cBhvr>
                                        <p:cTn id="51" dur="250" fill="hold"/>
                                        <p:tgtEl>
                                          <p:spTgt spid="7"/>
                                        </p:tgtEl>
                                        <p:attrNameLst>
                                          <p:attrName>fill.on</p:attrName>
                                        </p:attrNameLst>
                                      </p:cBhvr>
                                      <p:to>
                                        <p:strVal val="true"/>
                                      </p:to>
                                    </p:set>
                                  </p:childTnLst>
                                  <p:subTnLst>
                                    <p:audio>
                                      <p:cMediaNode>
                                        <p:cTn display="0" masterRel="sameClick">
                                          <p:stCondLst>
                                            <p:cond evt="begin" delay="0">
                                              <p:tn val="48"/>
                                            </p:cond>
                                          </p:stCondLst>
                                          <p:endCondLst>
                                            <p:cond evt="onStopAudio" delay="0">
                                              <p:tgtEl>
                                                <p:sldTgt/>
                                              </p:tgtEl>
                                            </p:cond>
                                          </p:endCondLst>
                                        </p:cTn>
                                        <p:tgtEl>
                                          <p:sndTgt r:embed="rId2" name="click.wav"/>
                                        </p:tgtEl>
                                      </p:cMediaNode>
                                    </p:audio>
                                  </p:subTnLst>
                                </p:cTn>
                              </p:par>
                              <p:par>
                                <p:cTn id="52" presetID="23" presetClass="entr" presetSubtype="32" fill="hold" nodeType="withEffect">
                                  <p:stCondLst>
                                    <p:cond delay="1000"/>
                                  </p:stCondLst>
                                  <p:childTnLst>
                                    <p:set>
                                      <p:cBhvr>
                                        <p:cTn id="53" dur="1" fill="hold">
                                          <p:stCondLst>
                                            <p:cond delay="0"/>
                                          </p:stCondLst>
                                        </p:cTn>
                                        <p:tgtEl>
                                          <p:spTgt spid="13"/>
                                        </p:tgtEl>
                                        <p:attrNameLst>
                                          <p:attrName>style.visibility</p:attrName>
                                        </p:attrNameLst>
                                      </p:cBhvr>
                                      <p:to>
                                        <p:strVal val="visible"/>
                                      </p:to>
                                    </p:set>
                                    <p:anim calcmode="lin" valueType="num">
                                      <p:cBhvr>
                                        <p:cTn id="54" dur="250" fill="hold"/>
                                        <p:tgtEl>
                                          <p:spTgt spid="13"/>
                                        </p:tgtEl>
                                        <p:attrNameLst>
                                          <p:attrName>ppt_w</p:attrName>
                                        </p:attrNameLst>
                                      </p:cBhvr>
                                      <p:tavLst>
                                        <p:tav tm="0">
                                          <p:val>
                                            <p:strVal val="4*#ppt_w"/>
                                          </p:val>
                                        </p:tav>
                                        <p:tav tm="100000">
                                          <p:val>
                                            <p:strVal val="#ppt_w"/>
                                          </p:val>
                                        </p:tav>
                                      </p:tavLst>
                                    </p:anim>
                                    <p:anim calcmode="lin" valueType="num">
                                      <p:cBhvr>
                                        <p:cTn id="55" dur="250" fill="hold"/>
                                        <p:tgtEl>
                                          <p:spTgt spid="1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2"/>
                                            </p:cond>
                                          </p:stCondLst>
                                          <p:endCondLst>
                                            <p:cond evt="onStopAudio" delay="0">
                                              <p:tgtEl>
                                                <p:sldTgt/>
                                              </p:tgtEl>
                                            </p:cond>
                                          </p:endCondLst>
                                        </p:cTn>
                                        <p:tgtEl>
                                          <p:sndTgt r:embed="rId4" name="Wrong Buzzer.wav"/>
                                        </p:tgtEl>
                                      </p:cMediaNode>
                                    </p:audio>
                                  </p:subTnLst>
                                </p:cTn>
                              </p:par>
                              <p:par>
                                <p:cTn id="56" presetID="1" presetClass="emph" presetSubtype="2" fill="hold" nodeType="withEffect">
                                  <p:stCondLst>
                                    <p:cond delay="1000"/>
                                  </p:stCondLst>
                                  <p:childTnLst>
                                    <p:animClr clrSpc="rgb" dir="cw">
                                      <p:cBhvr>
                                        <p:cTn id="57" dur="250" fill="hold"/>
                                        <p:tgtEl>
                                          <p:spTgt spid="7"/>
                                        </p:tgtEl>
                                        <p:attrNameLst>
                                          <p:attrName>fillcolor</p:attrName>
                                        </p:attrNameLst>
                                      </p:cBhvr>
                                      <p:to>
                                        <a:srgbClr val="FFFF00"/>
                                      </p:to>
                                    </p:animClr>
                                    <p:set>
                                      <p:cBhvr>
                                        <p:cTn id="58" dur="250" fill="hold"/>
                                        <p:tgtEl>
                                          <p:spTgt spid="7"/>
                                        </p:tgtEl>
                                        <p:attrNameLst>
                                          <p:attrName>fill.type</p:attrName>
                                        </p:attrNameLst>
                                      </p:cBhvr>
                                      <p:to>
                                        <p:strVal val="solid"/>
                                      </p:to>
                                    </p:set>
                                    <p:set>
                                      <p:cBhvr>
                                        <p:cTn id="59" dur="250" fill="hold"/>
                                        <p:tgtEl>
                                          <p:spTgt spid="7"/>
                                        </p:tgtEl>
                                        <p:attrNameLst>
                                          <p:attrName>fill.on</p:attrName>
                                        </p:attrNameLst>
                                      </p:cBhvr>
                                      <p:to>
                                        <p:strVal val="true"/>
                                      </p:to>
                                    </p:set>
                                  </p:childTnLst>
                                </p:cTn>
                              </p:par>
                            </p:childTnLst>
                          </p:cTn>
                        </p:par>
                      </p:childTnLst>
                    </p:cTn>
                  </p:par>
                </p:childTnLst>
              </p:cTn>
              <p:nextCondLst>
                <p:cond evt="onClick" delay="0">
                  <p:tgtEl>
                    <p:spTgt spid="7"/>
                  </p:tgtEl>
                </p:cond>
              </p:nextCondLst>
            </p:seq>
            <p:seq concurrent="1" nextAc="seek">
              <p:cTn id="60" restart="whenNotActive" fill="hold" evtFilter="cancelBubble" nodeType="interactiveSeq">
                <p:stCondLst>
                  <p:cond evt="onClick" delay="0">
                    <p:tgtEl>
                      <p:spTgt spid="8"/>
                    </p:tgtEl>
                  </p:cond>
                </p:stCondLst>
                <p:endSync evt="end" delay="0">
                  <p:rtn val="all"/>
                </p:endSync>
                <p:childTnLst>
                  <p:par>
                    <p:cTn id="61" fill="hold">
                      <p:stCondLst>
                        <p:cond delay="0"/>
                      </p:stCondLst>
                      <p:childTnLst>
                        <p:par>
                          <p:cTn id="62" fill="hold">
                            <p:stCondLst>
                              <p:cond delay="0"/>
                            </p:stCondLst>
                            <p:childTnLst>
                              <p:par>
                                <p:cTn id="63" presetID="1" presetClass="emph" presetSubtype="2" fill="hold" nodeType="clickEffect">
                                  <p:stCondLst>
                                    <p:cond delay="0"/>
                                  </p:stCondLst>
                                  <p:childTnLst>
                                    <p:animClr clrSpc="rgb" dir="cw">
                                      <p:cBhvr>
                                        <p:cTn id="64" dur="250" fill="hold"/>
                                        <p:tgtEl>
                                          <p:spTgt spid="8"/>
                                        </p:tgtEl>
                                        <p:attrNameLst>
                                          <p:attrName>fillcolor</p:attrName>
                                        </p:attrNameLst>
                                      </p:cBhvr>
                                      <p:to>
                                        <a:srgbClr val="FFF2CC"/>
                                      </p:to>
                                    </p:animClr>
                                    <p:set>
                                      <p:cBhvr>
                                        <p:cTn id="65" dur="250" fill="hold"/>
                                        <p:tgtEl>
                                          <p:spTgt spid="8"/>
                                        </p:tgtEl>
                                        <p:attrNameLst>
                                          <p:attrName>fill.type</p:attrName>
                                        </p:attrNameLst>
                                      </p:cBhvr>
                                      <p:to>
                                        <p:strVal val="solid"/>
                                      </p:to>
                                    </p:set>
                                    <p:set>
                                      <p:cBhvr>
                                        <p:cTn id="66" dur="250" fill="hold"/>
                                        <p:tgtEl>
                                          <p:spTgt spid="8"/>
                                        </p:tgtEl>
                                        <p:attrNameLst>
                                          <p:attrName>fill.on</p:attrName>
                                        </p:attrNameLst>
                                      </p:cBhvr>
                                      <p:to>
                                        <p:strVal val="true"/>
                                      </p:to>
                                    </p:set>
                                  </p:childTnLst>
                                  <p:subTnLst>
                                    <p:audio>
                                      <p:cMediaNode>
                                        <p:cTn display="0" masterRel="sameClick">
                                          <p:stCondLst>
                                            <p:cond evt="begin" delay="0">
                                              <p:tn val="63"/>
                                            </p:cond>
                                          </p:stCondLst>
                                          <p:endCondLst>
                                            <p:cond evt="onStopAudio" delay="0">
                                              <p:tgtEl>
                                                <p:sldTgt/>
                                              </p:tgtEl>
                                            </p:cond>
                                          </p:endCondLst>
                                        </p:cTn>
                                        <p:tgtEl>
                                          <p:sndTgt r:embed="rId2" name="click.wav"/>
                                        </p:tgtEl>
                                      </p:cMediaNode>
                                    </p:audio>
                                  </p:subTnLst>
                                </p:cTn>
                              </p:par>
                              <p:par>
                                <p:cTn id="67" presetID="23" presetClass="entr" presetSubtype="32" fill="hold" nodeType="withEffect">
                                  <p:stCondLst>
                                    <p:cond delay="1000"/>
                                  </p:stCondLst>
                                  <p:childTnLst>
                                    <p:set>
                                      <p:cBhvr>
                                        <p:cTn id="68" dur="1" fill="hold">
                                          <p:stCondLst>
                                            <p:cond delay="0"/>
                                          </p:stCondLst>
                                        </p:cTn>
                                        <p:tgtEl>
                                          <p:spTgt spid="11"/>
                                        </p:tgtEl>
                                        <p:attrNameLst>
                                          <p:attrName>style.visibility</p:attrName>
                                        </p:attrNameLst>
                                      </p:cBhvr>
                                      <p:to>
                                        <p:strVal val="visible"/>
                                      </p:to>
                                    </p:set>
                                    <p:anim calcmode="lin" valueType="num">
                                      <p:cBhvr>
                                        <p:cTn id="69" dur="250" fill="hold"/>
                                        <p:tgtEl>
                                          <p:spTgt spid="11"/>
                                        </p:tgtEl>
                                        <p:attrNameLst>
                                          <p:attrName>ppt_w</p:attrName>
                                        </p:attrNameLst>
                                      </p:cBhvr>
                                      <p:tavLst>
                                        <p:tav tm="0">
                                          <p:val>
                                            <p:strVal val="4*#ppt_w"/>
                                          </p:val>
                                        </p:tav>
                                        <p:tav tm="100000">
                                          <p:val>
                                            <p:strVal val="#ppt_w"/>
                                          </p:val>
                                        </p:tav>
                                      </p:tavLst>
                                    </p:anim>
                                    <p:anim calcmode="lin" valueType="num">
                                      <p:cBhvr>
                                        <p:cTn id="70" dur="250" fill="hold"/>
                                        <p:tgtEl>
                                          <p:spTgt spid="1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4" name="Wrong Buzzer.wav"/>
                                        </p:tgtEl>
                                      </p:cMediaNode>
                                    </p:audio>
                                  </p:subTnLst>
                                </p:cTn>
                              </p:par>
                              <p:par>
                                <p:cTn id="71" presetID="1" presetClass="emph" presetSubtype="2" fill="hold" nodeType="withEffect">
                                  <p:stCondLst>
                                    <p:cond delay="1000"/>
                                  </p:stCondLst>
                                  <p:childTnLst>
                                    <p:animClr clrSpc="rgb" dir="cw">
                                      <p:cBhvr>
                                        <p:cTn id="72" dur="250" fill="hold"/>
                                        <p:tgtEl>
                                          <p:spTgt spid="8"/>
                                        </p:tgtEl>
                                        <p:attrNameLst>
                                          <p:attrName>fillcolor</p:attrName>
                                        </p:attrNameLst>
                                      </p:cBhvr>
                                      <p:to>
                                        <a:srgbClr val="FFFF00"/>
                                      </p:to>
                                    </p:animClr>
                                    <p:set>
                                      <p:cBhvr>
                                        <p:cTn id="73" dur="250" fill="hold"/>
                                        <p:tgtEl>
                                          <p:spTgt spid="8"/>
                                        </p:tgtEl>
                                        <p:attrNameLst>
                                          <p:attrName>fill.type</p:attrName>
                                        </p:attrNameLst>
                                      </p:cBhvr>
                                      <p:to>
                                        <p:strVal val="solid"/>
                                      </p:to>
                                    </p:set>
                                    <p:set>
                                      <p:cBhvr>
                                        <p:cTn id="74" dur="25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75" restart="whenNotActive" fill="hold" evtFilter="cancelBubble" nodeType="interactiveSeq">
                <p:stCondLst>
                  <p:cond evt="onClick" delay="0">
                    <p:tgtEl>
                      <p:spTgt spid="9"/>
                    </p:tgtEl>
                  </p:cond>
                </p:stCondLst>
                <p:endSync evt="end" delay="0">
                  <p:rtn val="all"/>
                </p:endSync>
                <p:childTnLst>
                  <p:par>
                    <p:cTn id="76" fill="hold">
                      <p:stCondLst>
                        <p:cond delay="0"/>
                      </p:stCondLst>
                      <p:childTnLst>
                        <p:par>
                          <p:cTn id="77" fill="hold">
                            <p:stCondLst>
                              <p:cond delay="0"/>
                            </p:stCondLst>
                            <p:childTnLst>
                              <p:par>
                                <p:cTn id="78" presetID="1" presetClass="emph" presetSubtype="2" fill="hold" nodeType="clickEffect">
                                  <p:stCondLst>
                                    <p:cond delay="0"/>
                                  </p:stCondLst>
                                  <p:childTnLst>
                                    <p:animClr clrSpc="rgb" dir="cw">
                                      <p:cBhvr>
                                        <p:cTn id="79" dur="250" fill="hold"/>
                                        <p:tgtEl>
                                          <p:spTgt spid="9"/>
                                        </p:tgtEl>
                                        <p:attrNameLst>
                                          <p:attrName>fillcolor</p:attrName>
                                        </p:attrNameLst>
                                      </p:cBhvr>
                                      <p:to>
                                        <a:srgbClr val="FFF2CC"/>
                                      </p:to>
                                    </p:animClr>
                                    <p:set>
                                      <p:cBhvr>
                                        <p:cTn id="80" dur="250" fill="hold"/>
                                        <p:tgtEl>
                                          <p:spTgt spid="9"/>
                                        </p:tgtEl>
                                        <p:attrNameLst>
                                          <p:attrName>fill.type</p:attrName>
                                        </p:attrNameLst>
                                      </p:cBhvr>
                                      <p:to>
                                        <p:strVal val="solid"/>
                                      </p:to>
                                    </p:set>
                                    <p:set>
                                      <p:cBhvr>
                                        <p:cTn id="81" dur="250" fill="hold"/>
                                        <p:tgtEl>
                                          <p:spTgt spid="9"/>
                                        </p:tgtEl>
                                        <p:attrNameLst>
                                          <p:attrName>fill.on</p:attrName>
                                        </p:attrNameLst>
                                      </p:cBhvr>
                                      <p:to>
                                        <p:strVal val="true"/>
                                      </p:to>
                                    </p:set>
                                  </p:childTnLst>
                                  <p:subTnLst>
                                    <p:audio>
                                      <p:cMediaNode>
                                        <p:cTn display="0" masterRel="sameClick">
                                          <p:stCondLst>
                                            <p:cond evt="begin" delay="0">
                                              <p:tn val="78"/>
                                            </p:cond>
                                          </p:stCondLst>
                                          <p:endCondLst>
                                            <p:cond evt="onStopAudio" delay="0">
                                              <p:tgtEl>
                                                <p:sldTgt/>
                                              </p:tgtEl>
                                            </p:cond>
                                          </p:endCondLst>
                                        </p:cTn>
                                        <p:tgtEl>
                                          <p:sndTgt r:embed="rId2" name="click.wav"/>
                                        </p:tgtEl>
                                      </p:cMediaNode>
                                    </p:audio>
                                  </p:subTnLst>
                                </p:cTn>
                              </p:par>
                              <p:par>
                                <p:cTn id="82" presetID="23" presetClass="entr" presetSubtype="32" fill="hold" nodeType="withEffect">
                                  <p:stCondLst>
                                    <p:cond delay="1000"/>
                                  </p:stCondLst>
                                  <p:childTnLst>
                                    <p:set>
                                      <p:cBhvr>
                                        <p:cTn id="83" dur="1" fill="hold">
                                          <p:stCondLst>
                                            <p:cond delay="0"/>
                                          </p:stCondLst>
                                        </p:cTn>
                                        <p:tgtEl>
                                          <p:spTgt spid="12"/>
                                        </p:tgtEl>
                                        <p:attrNameLst>
                                          <p:attrName>style.visibility</p:attrName>
                                        </p:attrNameLst>
                                      </p:cBhvr>
                                      <p:to>
                                        <p:strVal val="visible"/>
                                      </p:to>
                                    </p:set>
                                    <p:anim calcmode="lin" valueType="num">
                                      <p:cBhvr>
                                        <p:cTn id="84" dur="250" fill="hold"/>
                                        <p:tgtEl>
                                          <p:spTgt spid="12"/>
                                        </p:tgtEl>
                                        <p:attrNameLst>
                                          <p:attrName>ppt_w</p:attrName>
                                        </p:attrNameLst>
                                      </p:cBhvr>
                                      <p:tavLst>
                                        <p:tav tm="0">
                                          <p:val>
                                            <p:strVal val="4*#ppt_w"/>
                                          </p:val>
                                        </p:tav>
                                        <p:tav tm="100000">
                                          <p:val>
                                            <p:strVal val="#ppt_w"/>
                                          </p:val>
                                        </p:tav>
                                      </p:tavLst>
                                    </p:anim>
                                    <p:anim calcmode="lin" valueType="num">
                                      <p:cBhvr>
                                        <p:cTn id="85" dur="250" fill="hold"/>
                                        <p:tgtEl>
                                          <p:spTgt spid="12"/>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2"/>
                                            </p:cond>
                                          </p:stCondLst>
                                          <p:endCondLst>
                                            <p:cond evt="onStopAudio" delay="0">
                                              <p:tgtEl>
                                                <p:sldTgt/>
                                              </p:tgtEl>
                                            </p:cond>
                                          </p:endCondLst>
                                        </p:cTn>
                                        <p:tgtEl>
                                          <p:sndTgt r:embed="rId4" name="Wrong Buzzer.wav"/>
                                        </p:tgtEl>
                                      </p:cMediaNode>
                                    </p:audio>
                                  </p:subTnLst>
                                </p:cTn>
                              </p:par>
                              <p:par>
                                <p:cTn id="86" presetID="1" presetClass="emph" presetSubtype="2" fill="hold" nodeType="withEffect">
                                  <p:stCondLst>
                                    <p:cond delay="1000"/>
                                  </p:stCondLst>
                                  <p:childTnLst>
                                    <p:animClr clrSpc="rgb" dir="cw">
                                      <p:cBhvr>
                                        <p:cTn id="87" dur="250" fill="hold"/>
                                        <p:tgtEl>
                                          <p:spTgt spid="9"/>
                                        </p:tgtEl>
                                        <p:attrNameLst>
                                          <p:attrName>fillcolor</p:attrName>
                                        </p:attrNameLst>
                                      </p:cBhvr>
                                      <p:to>
                                        <a:srgbClr val="FFFF00"/>
                                      </p:to>
                                    </p:animClr>
                                    <p:set>
                                      <p:cBhvr>
                                        <p:cTn id="88" dur="250" fill="hold"/>
                                        <p:tgtEl>
                                          <p:spTgt spid="9"/>
                                        </p:tgtEl>
                                        <p:attrNameLst>
                                          <p:attrName>fill.type</p:attrName>
                                        </p:attrNameLst>
                                      </p:cBhvr>
                                      <p:to>
                                        <p:strVal val="solid"/>
                                      </p:to>
                                    </p:set>
                                    <p:set>
                                      <p:cBhvr>
                                        <p:cTn id="89" dur="25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bldLst>
      <p:bldP spid="5" grpId="0" animBg="1"/>
      <p:bldP spid="6" grpId="0" animBg="1"/>
      <p:bldP spid="7" grpId="0" animBg="1"/>
      <p:bldP spid="8"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0" y="0"/>
            <a:ext cx="12192000" cy="6858000"/>
          </a:xfrm>
        </p:spPr>
      </p:pic>
      <p:sp>
        <p:nvSpPr>
          <p:cNvPr id="5" name="Snip Diagonal Corner Rectangle 3">
            <a:extLst>
              <a:ext uri="{FF2B5EF4-FFF2-40B4-BE49-F238E27FC236}">
                <a16:creationId xmlns:a16="http://schemas.microsoft.com/office/drawing/2014/main" id="{B201B945-29E9-4CEB-85D7-E10418616F1D}"/>
              </a:ext>
            </a:extLst>
          </p:cNvPr>
          <p:cNvSpPr/>
          <p:nvPr/>
        </p:nvSpPr>
        <p:spPr>
          <a:xfrm>
            <a:off x="2393707" y="614218"/>
            <a:ext cx="8895354" cy="1736810"/>
          </a:xfrm>
          <a:prstGeom prst="snip2DiagRect">
            <a:avLst/>
          </a:prstGeom>
          <a:solidFill>
            <a:schemeClr val="accent6">
              <a:lumMod val="20000"/>
              <a:lumOff val="80000"/>
            </a:schemeClr>
          </a:solidFill>
          <a:ln w="38100">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600" dirty="0" smtClean="0">
                <a:solidFill>
                  <a:srgbClr val="7030A0"/>
                </a:solidFill>
                <a:latin typeface="+mj-lt"/>
              </a:rPr>
              <a:t>5</a:t>
            </a:r>
            <a:r>
              <a:rPr lang="de-DE" sz="3600" dirty="0">
                <a:solidFill>
                  <a:srgbClr val="7030A0"/>
                </a:solidFill>
                <a:latin typeface="+mj-lt"/>
              </a:rPr>
              <a:t>. </a:t>
            </a:r>
            <a:r>
              <a:rPr lang="en-US" sz="3600" dirty="0" err="1">
                <a:solidFill>
                  <a:srgbClr val="7030A0"/>
                </a:solidFill>
                <a:latin typeface="+mj-lt"/>
              </a:rPr>
              <a:t>Thông</a:t>
            </a:r>
            <a:r>
              <a:rPr lang="en-US" sz="3600" dirty="0">
                <a:solidFill>
                  <a:srgbClr val="7030A0"/>
                </a:solidFill>
                <a:latin typeface="+mj-lt"/>
              </a:rPr>
              <a:t> tin </a:t>
            </a:r>
            <a:r>
              <a:rPr lang="en-US" sz="3600" dirty="0" err="1">
                <a:solidFill>
                  <a:srgbClr val="7030A0"/>
                </a:solidFill>
                <a:latin typeface="+mj-lt"/>
              </a:rPr>
              <a:t>nào</a:t>
            </a:r>
            <a:r>
              <a:rPr lang="en-US" sz="3600" dirty="0">
                <a:solidFill>
                  <a:srgbClr val="7030A0"/>
                </a:solidFill>
                <a:latin typeface="+mj-lt"/>
              </a:rPr>
              <a:t> </a:t>
            </a:r>
            <a:r>
              <a:rPr lang="en-US" sz="3600" dirty="0" err="1">
                <a:solidFill>
                  <a:srgbClr val="7030A0"/>
                </a:solidFill>
                <a:latin typeface="+mj-lt"/>
              </a:rPr>
              <a:t>sau</a:t>
            </a:r>
            <a:r>
              <a:rPr lang="en-US" sz="3600" dirty="0">
                <a:solidFill>
                  <a:srgbClr val="7030A0"/>
                </a:solidFill>
                <a:latin typeface="+mj-lt"/>
              </a:rPr>
              <a:t> </a:t>
            </a:r>
            <a:r>
              <a:rPr lang="en-US" sz="3600" dirty="0" err="1">
                <a:solidFill>
                  <a:srgbClr val="7030A0"/>
                </a:solidFill>
                <a:latin typeface="+mj-lt"/>
              </a:rPr>
              <a:t>đây</a:t>
            </a:r>
            <a:r>
              <a:rPr lang="en-US" sz="3600" dirty="0">
                <a:solidFill>
                  <a:srgbClr val="7030A0"/>
                </a:solidFill>
                <a:latin typeface="+mj-lt"/>
              </a:rPr>
              <a:t> </a:t>
            </a:r>
            <a:r>
              <a:rPr lang="en-US" sz="3600" b="1" dirty="0" err="1">
                <a:solidFill>
                  <a:srgbClr val="7030A0"/>
                </a:solidFill>
                <a:latin typeface="+mj-lt"/>
              </a:rPr>
              <a:t>không</a:t>
            </a:r>
            <a:r>
              <a:rPr lang="en-US" sz="3600" dirty="0">
                <a:solidFill>
                  <a:srgbClr val="7030A0"/>
                </a:solidFill>
                <a:latin typeface="+mj-lt"/>
              </a:rPr>
              <a:t> </a:t>
            </a:r>
            <a:r>
              <a:rPr lang="en-US" sz="3600" dirty="0" err="1">
                <a:solidFill>
                  <a:srgbClr val="7030A0"/>
                </a:solidFill>
                <a:latin typeface="+mj-lt"/>
              </a:rPr>
              <a:t>chính</a:t>
            </a:r>
            <a:r>
              <a:rPr lang="en-US" sz="3600" dirty="0">
                <a:solidFill>
                  <a:srgbClr val="7030A0"/>
                </a:solidFill>
                <a:latin typeface="+mj-lt"/>
              </a:rPr>
              <a:t> </a:t>
            </a:r>
            <a:r>
              <a:rPr lang="en-US" sz="3600" dirty="0" err="1">
                <a:solidFill>
                  <a:srgbClr val="7030A0"/>
                </a:solidFill>
                <a:latin typeface="+mj-lt"/>
              </a:rPr>
              <a:t>xác</a:t>
            </a:r>
            <a:r>
              <a:rPr lang="en-US" sz="3600" dirty="0">
                <a:solidFill>
                  <a:srgbClr val="7030A0"/>
                </a:solidFill>
                <a:latin typeface="+mj-lt"/>
              </a:rPr>
              <a:t> </a:t>
            </a:r>
            <a:r>
              <a:rPr lang="en-US" sz="3600" dirty="0" err="1">
                <a:solidFill>
                  <a:srgbClr val="7030A0"/>
                </a:solidFill>
                <a:latin typeface="+mj-lt"/>
              </a:rPr>
              <a:t>khi</a:t>
            </a:r>
            <a:r>
              <a:rPr lang="en-US" sz="3600" dirty="0">
                <a:solidFill>
                  <a:srgbClr val="7030A0"/>
                </a:solidFill>
                <a:latin typeface="+mj-lt"/>
              </a:rPr>
              <a:t> </a:t>
            </a:r>
            <a:r>
              <a:rPr lang="en-US" sz="3600" dirty="0" err="1">
                <a:solidFill>
                  <a:srgbClr val="7030A0"/>
                </a:solidFill>
                <a:latin typeface="+mj-lt"/>
              </a:rPr>
              <a:t>nói</a:t>
            </a:r>
            <a:r>
              <a:rPr lang="en-US" sz="3600" dirty="0">
                <a:solidFill>
                  <a:srgbClr val="7030A0"/>
                </a:solidFill>
                <a:latin typeface="+mj-lt"/>
              </a:rPr>
              <a:t> </a:t>
            </a:r>
            <a:r>
              <a:rPr lang="en-US" sz="3600" dirty="0" err="1">
                <a:solidFill>
                  <a:srgbClr val="7030A0"/>
                </a:solidFill>
                <a:latin typeface="+mj-lt"/>
              </a:rPr>
              <a:t>về</a:t>
            </a:r>
            <a:r>
              <a:rPr lang="en-US" sz="3600" dirty="0">
                <a:solidFill>
                  <a:srgbClr val="7030A0"/>
                </a:solidFill>
                <a:latin typeface="+mj-lt"/>
              </a:rPr>
              <a:t> </a:t>
            </a:r>
            <a:r>
              <a:rPr lang="en-US" sz="3600" dirty="0" err="1">
                <a:solidFill>
                  <a:srgbClr val="7030A0"/>
                </a:solidFill>
                <a:latin typeface="+mj-lt"/>
              </a:rPr>
              <a:t>tiểu</a:t>
            </a:r>
            <a:r>
              <a:rPr lang="en-US" sz="3600" dirty="0">
                <a:solidFill>
                  <a:srgbClr val="7030A0"/>
                </a:solidFill>
                <a:latin typeface="+mj-lt"/>
              </a:rPr>
              <a:t> </a:t>
            </a:r>
            <a:r>
              <a:rPr lang="en-US" sz="3600" dirty="0" err="1">
                <a:solidFill>
                  <a:srgbClr val="7030A0"/>
                </a:solidFill>
                <a:latin typeface="+mj-lt"/>
              </a:rPr>
              <a:t>sử</a:t>
            </a:r>
            <a:r>
              <a:rPr lang="en-US" sz="3600" dirty="0">
                <a:solidFill>
                  <a:srgbClr val="7030A0"/>
                </a:solidFill>
                <a:latin typeface="+mj-lt"/>
              </a:rPr>
              <a:t> </a:t>
            </a:r>
            <a:r>
              <a:rPr lang="en-US" sz="3600" dirty="0" err="1">
                <a:solidFill>
                  <a:srgbClr val="7030A0"/>
                </a:solidFill>
                <a:latin typeface="+mj-lt"/>
              </a:rPr>
              <a:t>nhà</a:t>
            </a:r>
            <a:r>
              <a:rPr lang="en-US" sz="3600" dirty="0">
                <a:solidFill>
                  <a:srgbClr val="7030A0"/>
                </a:solidFill>
                <a:latin typeface="+mj-lt"/>
              </a:rPr>
              <a:t> </a:t>
            </a:r>
            <a:r>
              <a:rPr lang="en-US" sz="3600" dirty="0" err="1">
                <a:solidFill>
                  <a:srgbClr val="7030A0"/>
                </a:solidFill>
                <a:latin typeface="+mj-lt"/>
              </a:rPr>
              <a:t>thơ</a:t>
            </a:r>
            <a:r>
              <a:rPr lang="en-US" sz="3600" dirty="0">
                <a:solidFill>
                  <a:srgbClr val="7030A0"/>
                </a:solidFill>
                <a:latin typeface="+mj-lt"/>
              </a:rPr>
              <a:t> </a:t>
            </a:r>
            <a:r>
              <a:rPr lang="en-US" sz="3600" dirty="0" err="1">
                <a:solidFill>
                  <a:srgbClr val="7030A0"/>
                </a:solidFill>
                <a:latin typeface="+mj-lt"/>
              </a:rPr>
              <a:t>Xuân</a:t>
            </a:r>
            <a:r>
              <a:rPr lang="en-US" sz="3600" dirty="0">
                <a:solidFill>
                  <a:srgbClr val="7030A0"/>
                </a:solidFill>
                <a:latin typeface="+mj-lt"/>
              </a:rPr>
              <a:t> </a:t>
            </a:r>
            <a:r>
              <a:rPr lang="vi-VN" sz="3600" dirty="0">
                <a:solidFill>
                  <a:srgbClr val="7030A0"/>
                </a:solidFill>
                <a:latin typeface="+mj-lt"/>
              </a:rPr>
              <a:t>Diệu</a:t>
            </a:r>
            <a:r>
              <a:rPr lang="en-US" sz="3600" dirty="0">
                <a:solidFill>
                  <a:srgbClr val="7030A0"/>
                </a:solidFill>
                <a:latin typeface="+mj-lt"/>
              </a:rPr>
              <a:t>?</a:t>
            </a:r>
          </a:p>
        </p:txBody>
      </p:sp>
      <p:sp>
        <p:nvSpPr>
          <p:cNvPr id="6" name="Rectangle 5">
            <a:extLst>
              <a:ext uri="{FF2B5EF4-FFF2-40B4-BE49-F238E27FC236}">
                <a16:creationId xmlns:a16="http://schemas.microsoft.com/office/drawing/2014/main" id="{86DE85F8-247A-4B26-8595-96F3824760FB}"/>
              </a:ext>
            </a:extLst>
          </p:cNvPr>
          <p:cNvSpPr/>
          <p:nvPr/>
        </p:nvSpPr>
        <p:spPr>
          <a:xfrm>
            <a:off x="229185" y="2983274"/>
            <a:ext cx="5470131" cy="1461897"/>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r>
              <a:rPr lang="vi-VN" sz="3200" dirty="0">
                <a:solidFill>
                  <a:srgbClr val="7030A0"/>
                </a:solidFill>
                <a:latin typeface="+mj-lt"/>
              </a:rPr>
              <a:t>A. Tên đầy đủ là Ngô Xuân Diệu.</a:t>
            </a:r>
            <a:endParaRPr lang="en-US" sz="3200" dirty="0">
              <a:solidFill>
                <a:srgbClr val="7030A0"/>
              </a:solidFill>
              <a:latin typeface="+mj-lt"/>
            </a:endParaRPr>
          </a:p>
        </p:txBody>
      </p:sp>
      <p:sp>
        <p:nvSpPr>
          <p:cNvPr id="7" name="Rectangle 6">
            <a:extLst>
              <a:ext uri="{FF2B5EF4-FFF2-40B4-BE49-F238E27FC236}">
                <a16:creationId xmlns:a16="http://schemas.microsoft.com/office/drawing/2014/main" id="{93998625-6706-4B05-B067-E95C783B26B0}"/>
              </a:ext>
            </a:extLst>
          </p:cNvPr>
          <p:cNvSpPr/>
          <p:nvPr/>
        </p:nvSpPr>
        <p:spPr>
          <a:xfrm>
            <a:off x="6090001" y="2987463"/>
            <a:ext cx="5218937" cy="1461897"/>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r>
              <a:rPr lang="en-US" sz="3200" dirty="0">
                <a:solidFill>
                  <a:srgbClr val="7030A0"/>
                </a:solidFill>
                <a:latin typeface="+mj-lt"/>
              </a:rPr>
              <a:t>B</a:t>
            </a:r>
            <a:r>
              <a:rPr lang="vi-VN" sz="3200" dirty="0" smtClean="0">
                <a:solidFill>
                  <a:srgbClr val="7030A0"/>
                </a:solidFill>
                <a:latin typeface="+mj-lt"/>
              </a:rPr>
              <a:t>. </a:t>
            </a:r>
            <a:r>
              <a:rPr lang="vi-VN" sz="3200" dirty="0">
                <a:solidFill>
                  <a:srgbClr val="7030A0"/>
                </a:solidFill>
                <a:latin typeface="+mj-lt"/>
              </a:rPr>
              <a:t>Sinh ra trong gia đình giàu có, hạnh phúc.</a:t>
            </a:r>
            <a:endParaRPr lang="en-US" sz="3200" dirty="0">
              <a:solidFill>
                <a:srgbClr val="7030A0"/>
              </a:solidFill>
              <a:latin typeface="+mj-lt"/>
            </a:endParaRPr>
          </a:p>
        </p:txBody>
      </p:sp>
      <p:sp>
        <p:nvSpPr>
          <p:cNvPr id="8" name="Rectangle 7">
            <a:extLst>
              <a:ext uri="{FF2B5EF4-FFF2-40B4-BE49-F238E27FC236}">
                <a16:creationId xmlns:a16="http://schemas.microsoft.com/office/drawing/2014/main" id="{6DE21DDD-2553-491E-ACF0-63B6678E1998}"/>
              </a:ext>
            </a:extLst>
          </p:cNvPr>
          <p:cNvSpPr/>
          <p:nvPr/>
        </p:nvSpPr>
        <p:spPr>
          <a:xfrm>
            <a:off x="219949" y="4922157"/>
            <a:ext cx="5470131" cy="1461897"/>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r>
              <a:rPr lang="en-US" sz="3200" dirty="0" smtClean="0">
                <a:solidFill>
                  <a:srgbClr val="7030A0"/>
                </a:solidFill>
                <a:latin typeface="+mj-lt"/>
              </a:rPr>
              <a:t>C</a:t>
            </a:r>
            <a:r>
              <a:rPr lang="vi-VN" sz="3200" dirty="0" smtClean="0">
                <a:solidFill>
                  <a:srgbClr val="7030A0"/>
                </a:solidFill>
                <a:latin typeface="+mj-lt"/>
              </a:rPr>
              <a:t>. </a:t>
            </a:r>
            <a:r>
              <a:rPr lang="vi-VN" sz="3200" dirty="0">
                <a:solidFill>
                  <a:srgbClr val="7030A0"/>
                </a:solidFill>
                <a:latin typeface="+mj-lt"/>
              </a:rPr>
              <a:t>Quê ở tỉnh Hà Tĩnh (Bình Định).</a:t>
            </a:r>
            <a:endParaRPr lang="en-US" sz="3200" dirty="0">
              <a:solidFill>
                <a:srgbClr val="7030A0"/>
              </a:solidFill>
              <a:latin typeface="+mj-lt"/>
            </a:endParaRPr>
          </a:p>
        </p:txBody>
      </p:sp>
      <p:sp>
        <p:nvSpPr>
          <p:cNvPr id="9" name="Rectangle 8">
            <a:extLst>
              <a:ext uri="{FF2B5EF4-FFF2-40B4-BE49-F238E27FC236}">
                <a16:creationId xmlns:a16="http://schemas.microsoft.com/office/drawing/2014/main" id="{8CC5B765-44FA-45DA-A4F5-0A5D84934E6B}"/>
              </a:ext>
            </a:extLst>
          </p:cNvPr>
          <p:cNvSpPr/>
          <p:nvPr/>
        </p:nvSpPr>
        <p:spPr>
          <a:xfrm>
            <a:off x="6134863" y="4922157"/>
            <a:ext cx="5218937" cy="1461897"/>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r>
              <a:rPr lang="en-US" sz="3200" dirty="0">
                <a:solidFill>
                  <a:srgbClr val="7030A0"/>
                </a:solidFill>
                <a:latin typeface="+mj-lt"/>
              </a:rPr>
              <a:t>D. </a:t>
            </a:r>
            <a:r>
              <a:rPr lang="en-US" sz="3200" dirty="0" err="1">
                <a:solidFill>
                  <a:srgbClr val="7030A0"/>
                </a:solidFill>
                <a:latin typeface="+mj-lt"/>
              </a:rPr>
              <a:t>Học</a:t>
            </a:r>
            <a:r>
              <a:rPr lang="en-US" sz="3200" dirty="0">
                <a:solidFill>
                  <a:srgbClr val="7030A0"/>
                </a:solidFill>
                <a:latin typeface="+mj-lt"/>
              </a:rPr>
              <a:t> </a:t>
            </a:r>
            <a:r>
              <a:rPr lang="en-US" sz="3200" dirty="0" err="1">
                <a:solidFill>
                  <a:srgbClr val="7030A0"/>
                </a:solidFill>
                <a:latin typeface="+mj-lt"/>
              </a:rPr>
              <a:t>tập</a:t>
            </a:r>
            <a:r>
              <a:rPr lang="en-US" sz="3200" dirty="0">
                <a:solidFill>
                  <a:srgbClr val="7030A0"/>
                </a:solidFill>
                <a:latin typeface="+mj-lt"/>
              </a:rPr>
              <a:t>, </a:t>
            </a:r>
            <a:r>
              <a:rPr lang="en-US" sz="3200" dirty="0" err="1">
                <a:solidFill>
                  <a:srgbClr val="7030A0"/>
                </a:solidFill>
                <a:latin typeface="+mj-lt"/>
              </a:rPr>
              <a:t>làm</a:t>
            </a:r>
            <a:r>
              <a:rPr lang="en-US" sz="3200" dirty="0">
                <a:solidFill>
                  <a:srgbClr val="7030A0"/>
                </a:solidFill>
                <a:latin typeface="+mj-lt"/>
              </a:rPr>
              <a:t> </a:t>
            </a:r>
            <a:r>
              <a:rPr lang="en-US" sz="3200" dirty="0" err="1">
                <a:solidFill>
                  <a:srgbClr val="7030A0"/>
                </a:solidFill>
                <a:latin typeface="+mj-lt"/>
              </a:rPr>
              <a:t>việc</a:t>
            </a:r>
            <a:r>
              <a:rPr lang="en-US" sz="3200" dirty="0">
                <a:solidFill>
                  <a:srgbClr val="7030A0"/>
                </a:solidFill>
                <a:latin typeface="+mj-lt"/>
              </a:rPr>
              <a:t> ở </a:t>
            </a:r>
            <a:r>
              <a:rPr lang="en-US" sz="3200" dirty="0" err="1">
                <a:solidFill>
                  <a:srgbClr val="7030A0"/>
                </a:solidFill>
                <a:latin typeface="+mj-lt"/>
              </a:rPr>
              <a:t>nhiều</a:t>
            </a:r>
            <a:r>
              <a:rPr lang="en-US" sz="3200" dirty="0">
                <a:solidFill>
                  <a:srgbClr val="7030A0"/>
                </a:solidFill>
                <a:latin typeface="+mj-lt"/>
              </a:rPr>
              <a:t> </a:t>
            </a:r>
            <a:r>
              <a:rPr lang="en-US" sz="3200" dirty="0" err="1">
                <a:solidFill>
                  <a:srgbClr val="7030A0"/>
                </a:solidFill>
                <a:latin typeface="+mj-lt"/>
              </a:rPr>
              <a:t>nơi</a:t>
            </a:r>
            <a:r>
              <a:rPr lang="en-US" sz="3200" dirty="0">
                <a:solidFill>
                  <a:srgbClr val="7030A0"/>
                </a:solidFill>
                <a:latin typeface="+mj-lt"/>
              </a:rPr>
              <a:t>.</a:t>
            </a:r>
          </a:p>
        </p:txBody>
      </p:sp>
      <p:pic>
        <p:nvPicPr>
          <p:cNvPr id="10" name="Picture 9">
            <a:extLst>
              <a:ext uri="{FF2B5EF4-FFF2-40B4-BE49-F238E27FC236}">
                <a16:creationId xmlns:a16="http://schemas.microsoft.com/office/drawing/2014/main" id="{4065CAB8-1B2C-4EA8-8B65-59A66BB51F2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99001" y="3260265"/>
            <a:ext cx="805722" cy="708059"/>
          </a:xfrm>
          <a:prstGeom prst="rect">
            <a:avLst/>
          </a:prstGeom>
        </p:spPr>
      </p:pic>
      <p:pic>
        <p:nvPicPr>
          <p:cNvPr id="11" name="Picture 10">
            <a:extLst>
              <a:ext uri="{FF2B5EF4-FFF2-40B4-BE49-F238E27FC236}">
                <a16:creationId xmlns:a16="http://schemas.microsoft.com/office/drawing/2014/main" id="{D2920344-36E6-4158-BC2E-764F5C68CA2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35412" y="5270690"/>
            <a:ext cx="804536" cy="643628"/>
          </a:xfrm>
          <a:prstGeom prst="rect">
            <a:avLst/>
          </a:prstGeom>
        </p:spPr>
      </p:pic>
      <p:pic>
        <p:nvPicPr>
          <p:cNvPr id="12" name="Picture 11">
            <a:extLst>
              <a:ext uri="{FF2B5EF4-FFF2-40B4-BE49-F238E27FC236}">
                <a16:creationId xmlns:a16="http://schemas.microsoft.com/office/drawing/2014/main" id="{8BE27D65-9434-408B-94F7-8ED2C185C31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378009" y="5269568"/>
            <a:ext cx="804742" cy="707197"/>
          </a:xfrm>
          <a:prstGeom prst="rect">
            <a:avLst/>
          </a:prstGeom>
        </p:spPr>
      </p:pic>
      <p:pic>
        <p:nvPicPr>
          <p:cNvPr id="13" name="Picture 12">
            <a:extLst>
              <a:ext uri="{FF2B5EF4-FFF2-40B4-BE49-F238E27FC236}">
                <a16:creationId xmlns:a16="http://schemas.microsoft.com/office/drawing/2014/main" id="{ED70336A-945B-4DE3-B247-62B093C375E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556469" y="3801378"/>
            <a:ext cx="732592" cy="643793"/>
          </a:xfrm>
          <a:prstGeom prst="rect">
            <a:avLst/>
          </a:prstGeom>
        </p:spPr>
      </p:pic>
    </p:spTree>
    <p:extLst>
      <p:ext uri="{BB962C8B-B14F-4D97-AF65-F5344CB8AC3E}">
        <p14:creationId xmlns:p14="http://schemas.microsoft.com/office/powerpoint/2010/main" val="15180773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anim calcmode="lin" valueType="num">
                                      <p:cBhvr>
                                        <p:cTn id="13" dur="500" fill="hold"/>
                                        <p:tgtEl>
                                          <p:spTgt spid="6"/>
                                        </p:tgtEl>
                                        <p:attrNameLst>
                                          <p:attrName>ppt_x</p:attrName>
                                        </p:attrNameLst>
                                      </p:cBhvr>
                                      <p:tavLst>
                                        <p:tav tm="0">
                                          <p:val>
                                            <p:strVal val="#ppt_x"/>
                                          </p:val>
                                        </p:tav>
                                        <p:tav tm="100000">
                                          <p:val>
                                            <p:strVal val="#ppt_x"/>
                                          </p:val>
                                        </p:tav>
                                      </p:tavLst>
                                    </p:anim>
                                    <p:anim calcmode="lin" valueType="num">
                                      <p:cBhvr>
                                        <p:cTn id="14" dur="5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anim calcmode="lin" valueType="num">
                                      <p:cBhvr>
                                        <p:cTn id="18" dur="500" fill="hold"/>
                                        <p:tgtEl>
                                          <p:spTgt spid="7"/>
                                        </p:tgtEl>
                                        <p:attrNameLst>
                                          <p:attrName>ppt_x</p:attrName>
                                        </p:attrNameLst>
                                      </p:cBhvr>
                                      <p:tavLst>
                                        <p:tav tm="0">
                                          <p:val>
                                            <p:strVal val="#ppt_x"/>
                                          </p:val>
                                        </p:tav>
                                        <p:tav tm="100000">
                                          <p:val>
                                            <p:strVal val="#ppt_x"/>
                                          </p:val>
                                        </p:tav>
                                      </p:tavLst>
                                    </p:anim>
                                    <p:anim calcmode="lin" valueType="num">
                                      <p:cBhvr>
                                        <p:cTn id="19" dur="5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anim calcmode="lin" valueType="num">
                                      <p:cBhvr>
                                        <p:cTn id="23" dur="500" fill="hold"/>
                                        <p:tgtEl>
                                          <p:spTgt spid="8"/>
                                        </p:tgtEl>
                                        <p:attrNameLst>
                                          <p:attrName>ppt_x</p:attrName>
                                        </p:attrNameLst>
                                      </p:cBhvr>
                                      <p:tavLst>
                                        <p:tav tm="0">
                                          <p:val>
                                            <p:strVal val="#ppt_x"/>
                                          </p:val>
                                        </p:tav>
                                        <p:tav tm="100000">
                                          <p:val>
                                            <p:strVal val="#ppt_x"/>
                                          </p:val>
                                        </p:tav>
                                      </p:tavLst>
                                    </p:anim>
                                    <p:anim calcmode="lin" valueType="num">
                                      <p:cBhvr>
                                        <p:cTn id="24" dur="500" fill="hold"/>
                                        <p:tgtEl>
                                          <p:spTgt spid="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anim calcmode="lin" valueType="num">
                                      <p:cBhvr>
                                        <p:cTn id="28" dur="500" fill="hold"/>
                                        <p:tgtEl>
                                          <p:spTgt spid="9"/>
                                        </p:tgtEl>
                                        <p:attrNameLst>
                                          <p:attrName>ppt_x</p:attrName>
                                        </p:attrNameLst>
                                      </p:cBhvr>
                                      <p:tavLst>
                                        <p:tav tm="0">
                                          <p:val>
                                            <p:strVal val="#ppt_x"/>
                                          </p:val>
                                        </p:tav>
                                        <p:tav tm="100000">
                                          <p:val>
                                            <p:strVal val="#ppt_x"/>
                                          </p:val>
                                        </p:tav>
                                      </p:tavLst>
                                    </p:anim>
                                    <p:anim calcmode="lin" valueType="num">
                                      <p:cBhvr>
                                        <p:cTn id="29"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6"/>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50" fill="hold"/>
                                        <p:tgtEl>
                                          <p:spTgt spid="6"/>
                                        </p:tgtEl>
                                        <p:attrNameLst>
                                          <p:attrName>fillcolor</p:attrName>
                                        </p:attrNameLst>
                                      </p:cBhvr>
                                      <p:to>
                                        <a:srgbClr val="FFF2CC"/>
                                      </p:to>
                                    </p:animClr>
                                    <p:set>
                                      <p:cBhvr>
                                        <p:cTn id="35" dur="250" fill="hold"/>
                                        <p:tgtEl>
                                          <p:spTgt spid="6"/>
                                        </p:tgtEl>
                                        <p:attrNameLst>
                                          <p:attrName>fill.type</p:attrName>
                                        </p:attrNameLst>
                                      </p:cBhvr>
                                      <p:to>
                                        <p:strVal val="solid"/>
                                      </p:to>
                                    </p:set>
                                    <p:set>
                                      <p:cBhvr>
                                        <p:cTn id="36" dur="250" fill="hold"/>
                                        <p:tgtEl>
                                          <p:spTgt spid="6"/>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2" name="click.wav"/>
                                        </p:tgtEl>
                                      </p:cMediaNode>
                                    </p:audio>
                                  </p:subTnLst>
                                </p:cTn>
                              </p:par>
                              <p:par>
                                <p:cTn id="37" presetID="23" presetClass="entr" presetSubtype="32" fill="hold" nodeType="withEffect">
                                  <p:stCondLst>
                                    <p:cond delay="1000"/>
                                  </p:stCondLst>
                                  <p:childTnLst>
                                    <p:set>
                                      <p:cBhvr>
                                        <p:cTn id="38" dur="1" fill="hold">
                                          <p:stCondLst>
                                            <p:cond delay="0"/>
                                          </p:stCondLst>
                                        </p:cTn>
                                        <p:tgtEl>
                                          <p:spTgt spid="10"/>
                                        </p:tgtEl>
                                        <p:attrNameLst>
                                          <p:attrName>style.visibility</p:attrName>
                                        </p:attrNameLst>
                                      </p:cBhvr>
                                      <p:to>
                                        <p:strVal val="visible"/>
                                      </p:to>
                                    </p:set>
                                    <p:anim calcmode="lin" valueType="num">
                                      <p:cBhvr>
                                        <p:cTn id="39" dur="250" fill="hold"/>
                                        <p:tgtEl>
                                          <p:spTgt spid="10"/>
                                        </p:tgtEl>
                                        <p:attrNameLst>
                                          <p:attrName>ppt_w</p:attrName>
                                        </p:attrNameLst>
                                      </p:cBhvr>
                                      <p:tavLst>
                                        <p:tav tm="0">
                                          <p:val>
                                            <p:strVal val="4*#ppt_w"/>
                                          </p:val>
                                        </p:tav>
                                        <p:tav tm="100000">
                                          <p:val>
                                            <p:strVal val="#ppt_w"/>
                                          </p:val>
                                        </p:tav>
                                      </p:tavLst>
                                    </p:anim>
                                    <p:anim calcmode="lin" valueType="num">
                                      <p:cBhvr>
                                        <p:cTn id="40" dur="250" fill="hold"/>
                                        <p:tgtEl>
                                          <p:spTgt spid="1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3" name="Wrong Buzzer.wav"/>
                                        </p:tgtEl>
                                      </p:cMediaNode>
                                    </p:audio>
                                  </p:subTnLst>
                                </p:cTn>
                              </p:par>
                              <p:par>
                                <p:cTn id="41" presetID="1" presetClass="emph" presetSubtype="2" fill="hold" nodeType="withEffect">
                                  <p:stCondLst>
                                    <p:cond delay="1000"/>
                                  </p:stCondLst>
                                  <p:childTnLst>
                                    <p:animClr clrSpc="rgb" dir="cw">
                                      <p:cBhvr>
                                        <p:cTn id="42" dur="250" fill="hold"/>
                                        <p:tgtEl>
                                          <p:spTgt spid="6"/>
                                        </p:tgtEl>
                                        <p:attrNameLst>
                                          <p:attrName>fillcolor</p:attrName>
                                        </p:attrNameLst>
                                      </p:cBhvr>
                                      <p:to>
                                        <a:srgbClr val="FFFF00"/>
                                      </p:to>
                                    </p:animClr>
                                    <p:set>
                                      <p:cBhvr>
                                        <p:cTn id="43" dur="250" fill="hold"/>
                                        <p:tgtEl>
                                          <p:spTgt spid="6"/>
                                        </p:tgtEl>
                                        <p:attrNameLst>
                                          <p:attrName>fill.type</p:attrName>
                                        </p:attrNameLst>
                                      </p:cBhvr>
                                      <p:to>
                                        <p:strVal val="solid"/>
                                      </p:to>
                                    </p:set>
                                    <p:set>
                                      <p:cBhvr>
                                        <p:cTn id="44" dur="250" fill="hold"/>
                                        <p:tgtEl>
                                          <p:spTgt spid="6"/>
                                        </p:tgtEl>
                                        <p:attrNameLst>
                                          <p:attrName>fill.on</p:attrName>
                                        </p:attrNameLst>
                                      </p:cBhvr>
                                      <p:to>
                                        <p:strVal val="true"/>
                                      </p:to>
                                    </p:set>
                                  </p:childTnLst>
                                </p:cTn>
                              </p:par>
                            </p:childTnLst>
                          </p:cTn>
                        </p:par>
                      </p:childTnLst>
                    </p:cTn>
                  </p:par>
                </p:childTnLst>
              </p:cTn>
              <p:nextCondLst>
                <p:cond evt="onClick" delay="0">
                  <p:tgtEl>
                    <p:spTgt spid="6"/>
                  </p:tgtEl>
                </p:cond>
              </p:nextCondLst>
            </p:seq>
            <p:seq concurrent="1" nextAc="seek">
              <p:cTn id="45" restart="whenNotActive" fill="hold" evtFilter="cancelBubble" nodeType="interactiveSeq">
                <p:stCondLst>
                  <p:cond evt="onClick" delay="0">
                    <p:tgtEl>
                      <p:spTgt spid="7"/>
                    </p:tgtEl>
                  </p:cond>
                </p:stCondLst>
                <p:endSync evt="end" delay="0">
                  <p:rtn val="all"/>
                </p:endSync>
                <p:childTnLst>
                  <p:par>
                    <p:cTn id="46" fill="hold">
                      <p:stCondLst>
                        <p:cond delay="0"/>
                      </p:stCondLst>
                      <p:childTnLst>
                        <p:par>
                          <p:cTn id="47" fill="hold">
                            <p:stCondLst>
                              <p:cond delay="0"/>
                            </p:stCondLst>
                            <p:childTnLst>
                              <p:par>
                                <p:cTn id="48" presetID="1" presetClass="emph" presetSubtype="2" fill="hold" nodeType="clickEffect">
                                  <p:stCondLst>
                                    <p:cond delay="0"/>
                                  </p:stCondLst>
                                  <p:childTnLst>
                                    <p:animClr clrSpc="rgb" dir="cw">
                                      <p:cBhvr>
                                        <p:cTn id="49" dur="250" fill="hold"/>
                                        <p:tgtEl>
                                          <p:spTgt spid="7"/>
                                        </p:tgtEl>
                                        <p:attrNameLst>
                                          <p:attrName>fillcolor</p:attrName>
                                        </p:attrNameLst>
                                      </p:cBhvr>
                                      <p:to>
                                        <a:srgbClr val="FFF2CC"/>
                                      </p:to>
                                    </p:animClr>
                                    <p:set>
                                      <p:cBhvr>
                                        <p:cTn id="50" dur="250" fill="hold"/>
                                        <p:tgtEl>
                                          <p:spTgt spid="7"/>
                                        </p:tgtEl>
                                        <p:attrNameLst>
                                          <p:attrName>fill.type</p:attrName>
                                        </p:attrNameLst>
                                      </p:cBhvr>
                                      <p:to>
                                        <p:strVal val="solid"/>
                                      </p:to>
                                    </p:set>
                                    <p:set>
                                      <p:cBhvr>
                                        <p:cTn id="51" dur="250" fill="hold"/>
                                        <p:tgtEl>
                                          <p:spTgt spid="7"/>
                                        </p:tgtEl>
                                        <p:attrNameLst>
                                          <p:attrName>fill.on</p:attrName>
                                        </p:attrNameLst>
                                      </p:cBhvr>
                                      <p:to>
                                        <p:strVal val="true"/>
                                      </p:to>
                                    </p:set>
                                  </p:childTnLst>
                                  <p:subTnLst>
                                    <p:audio>
                                      <p:cMediaNode>
                                        <p:cTn display="0" masterRel="sameClick">
                                          <p:stCondLst>
                                            <p:cond evt="begin" delay="0">
                                              <p:tn val="48"/>
                                            </p:cond>
                                          </p:stCondLst>
                                          <p:endCondLst>
                                            <p:cond evt="onStopAudio" delay="0">
                                              <p:tgtEl>
                                                <p:sldTgt/>
                                              </p:tgtEl>
                                            </p:cond>
                                          </p:endCondLst>
                                        </p:cTn>
                                        <p:tgtEl>
                                          <p:sndTgt r:embed="rId2" name="click.wav"/>
                                        </p:tgtEl>
                                      </p:cMediaNode>
                                    </p:audio>
                                  </p:subTnLst>
                                </p:cTn>
                              </p:par>
                              <p:par>
                                <p:cTn id="52" presetID="23" presetClass="entr" presetSubtype="32" fill="hold" nodeType="withEffect">
                                  <p:stCondLst>
                                    <p:cond delay="1000"/>
                                  </p:stCondLst>
                                  <p:childTnLst>
                                    <p:set>
                                      <p:cBhvr>
                                        <p:cTn id="53" dur="1" fill="hold">
                                          <p:stCondLst>
                                            <p:cond delay="0"/>
                                          </p:stCondLst>
                                        </p:cTn>
                                        <p:tgtEl>
                                          <p:spTgt spid="13"/>
                                        </p:tgtEl>
                                        <p:attrNameLst>
                                          <p:attrName>style.visibility</p:attrName>
                                        </p:attrNameLst>
                                      </p:cBhvr>
                                      <p:to>
                                        <p:strVal val="visible"/>
                                      </p:to>
                                    </p:set>
                                    <p:anim calcmode="lin" valueType="num">
                                      <p:cBhvr>
                                        <p:cTn id="54" dur="250" fill="hold"/>
                                        <p:tgtEl>
                                          <p:spTgt spid="13"/>
                                        </p:tgtEl>
                                        <p:attrNameLst>
                                          <p:attrName>ppt_w</p:attrName>
                                        </p:attrNameLst>
                                      </p:cBhvr>
                                      <p:tavLst>
                                        <p:tav tm="0">
                                          <p:val>
                                            <p:strVal val="4*#ppt_w"/>
                                          </p:val>
                                        </p:tav>
                                        <p:tav tm="100000">
                                          <p:val>
                                            <p:strVal val="#ppt_w"/>
                                          </p:val>
                                        </p:tav>
                                      </p:tavLst>
                                    </p:anim>
                                    <p:anim calcmode="lin" valueType="num">
                                      <p:cBhvr>
                                        <p:cTn id="55" dur="250" fill="hold"/>
                                        <p:tgtEl>
                                          <p:spTgt spid="1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2"/>
                                            </p:cond>
                                          </p:stCondLst>
                                          <p:endCondLst>
                                            <p:cond evt="onStopAudio" delay="0">
                                              <p:tgtEl>
                                                <p:sldTgt/>
                                              </p:tgtEl>
                                            </p:cond>
                                          </p:endCondLst>
                                        </p:cTn>
                                        <p:tgtEl>
                                          <p:sndTgt r:embed="rId3" name="Wrong Buzzer.wav"/>
                                        </p:tgtEl>
                                      </p:cMediaNode>
                                    </p:audio>
                                  </p:subTnLst>
                                </p:cTn>
                              </p:par>
                              <p:par>
                                <p:cTn id="56" presetID="1" presetClass="emph" presetSubtype="2" fill="hold" nodeType="withEffect">
                                  <p:stCondLst>
                                    <p:cond delay="1000"/>
                                  </p:stCondLst>
                                  <p:childTnLst>
                                    <p:animClr clrSpc="rgb" dir="cw">
                                      <p:cBhvr>
                                        <p:cTn id="57" dur="250" fill="hold"/>
                                        <p:tgtEl>
                                          <p:spTgt spid="7"/>
                                        </p:tgtEl>
                                        <p:attrNameLst>
                                          <p:attrName>fillcolor</p:attrName>
                                        </p:attrNameLst>
                                      </p:cBhvr>
                                      <p:to>
                                        <a:srgbClr val="FFFF00"/>
                                      </p:to>
                                    </p:animClr>
                                    <p:set>
                                      <p:cBhvr>
                                        <p:cTn id="58" dur="250" fill="hold"/>
                                        <p:tgtEl>
                                          <p:spTgt spid="7"/>
                                        </p:tgtEl>
                                        <p:attrNameLst>
                                          <p:attrName>fill.type</p:attrName>
                                        </p:attrNameLst>
                                      </p:cBhvr>
                                      <p:to>
                                        <p:strVal val="solid"/>
                                      </p:to>
                                    </p:set>
                                    <p:set>
                                      <p:cBhvr>
                                        <p:cTn id="59" dur="250" fill="hold"/>
                                        <p:tgtEl>
                                          <p:spTgt spid="7"/>
                                        </p:tgtEl>
                                        <p:attrNameLst>
                                          <p:attrName>fill.on</p:attrName>
                                        </p:attrNameLst>
                                      </p:cBhvr>
                                      <p:to>
                                        <p:strVal val="true"/>
                                      </p:to>
                                    </p:set>
                                  </p:childTnLst>
                                </p:cTn>
                              </p:par>
                            </p:childTnLst>
                          </p:cTn>
                        </p:par>
                      </p:childTnLst>
                    </p:cTn>
                  </p:par>
                </p:childTnLst>
              </p:cTn>
              <p:nextCondLst>
                <p:cond evt="onClick" delay="0">
                  <p:tgtEl>
                    <p:spTgt spid="7"/>
                  </p:tgtEl>
                </p:cond>
              </p:nextCondLst>
            </p:seq>
            <p:seq concurrent="1" nextAc="seek">
              <p:cTn id="60" restart="whenNotActive" fill="hold" evtFilter="cancelBubble" nodeType="interactiveSeq">
                <p:stCondLst>
                  <p:cond evt="onClick" delay="0">
                    <p:tgtEl>
                      <p:spTgt spid="8"/>
                    </p:tgtEl>
                  </p:cond>
                </p:stCondLst>
                <p:endSync evt="end" delay="0">
                  <p:rtn val="all"/>
                </p:endSync>
                <p:childTnLst>
                  <p:par>
                    <p:cTn id="61" fill="hold">
                      <p:stCondLst>
                        <p:cond delay="0"/>
                      </p:stCondLst>
                      <p:childTnLst>
                        <p:par>
                          <p:cTn id="62" fill="hold">
                            <p:stCondLst>
                              <p:cond delay="0"/>
                            </p:stCondLst>
                            <p:childTnLst>
                              <p:par>
                                <p:cTn id="63" presetID="1" presetClass="emph" presetSubtype="2" fill="hold" nodeType="clickEffect">
                                  <p:stCondLst>
                                    <p:cond delay="0"/>
                                  </p:stCondLst>
                                  <p:childTnLst>
                                    <p:animClr clrSpc="rgb" dir="cw">
                                      <p:cBhvr>
                                        <p:cTn id="64" dur="250" fill="hold"/>
                                        <p:tgtEl>
                                          <p:spTgt spid="8"/>
                                        </p:tgtEl>
                                        <p:attrNameLst>
                                          <p:attrName>fillcolor</p:attrName>
                                        </p:attrNameLst>
                                      </p:cBhvr>
                                      <p:to>
                                        <a:srgbClr val="FFF2CC"/>
                                      </p:to>
                                    </p:animClr>
                                    <p:set>
                                      <p:cBhvr>
                                        <p:cTn id="65" dur="250" fill="hold"/>
                                        <p:tgtEl>
                                          <p:spTgt spid="8"/>
                                        </p:tgtEl>
                                        <p:attrNameLst>
                                          <p:attrName>fill.type</p:attrName>
                                        </p:attrNameLst>
                                      </p:cBhvr>
                                      <p:to>
                                        <p:strVal val="solid"/>
                                      </p:to>
                                    </p:set>
                                    <p:set>
                                      <p:cBhvr>
                                        <p:cTn id="66" dur="250" fill="hold"/>
                                        <p:tgtEl>
                                          <p:spTgt spid="8"/>
                                        </p:tgtEl>
                                        <p:attrNameLst>
                                          <p:attrName>fill.on</p:attrName>
                                        </p:attrNameLst>
                                      </p:cBhvr>
                                      <p:to>
                                        <p:strVal val="true"/>
                                      </p:to>
                                    </p:set>
                                  </p:childTnLst>
                                  <p:subTnLst>
                                    <p:audio>
                                      <p:cMediaNode>
                                        <p:cTn display="0" masterRel="sameClick">
                                          <p:stCondLst>
                                            <p:cond evt="begin" delay="0">
                                              <p:tn val="63"/>
                                            </p:cond>
                                          </p:stCondLst>
                                          <p:endCondLst>
                                            <p:cond evt="onStopAudio" delay="0">
                                              <p:tgtEl>
                                                <p:sldTgt/>
                                              </p:tgtEl>
                                            </p:cond>
                                          </p:endCondLst>
                                        </p:cTn>
                                        <p:tgtEl>
                                          <p:sndTgt r:embed="rId2" name="click.wav"/>
                                        </p:tgtEl>
                                      </p:cMediaNode>
                                    </p:audio>
                                  </p:subTnLst>
                                </p:cTn>
                              </p:par>
                              <p:par>
                                <p:cTn id="67" presetID="23" presetClass="entr" presetSubtype="32" fill="hold" nodeType="withEffect">
                                  <p:stCondLst>
                                    <p:cond delay="1000"/>
                                  </p:stCondLst>
                                  <p:childTnLst>
                                    <p:set>
                                      <p:cBhvr>
                                        <p:cTn id="68" dur="1" fill="hold">
                                          <p:stCondLst>
                                            <p:cond delay="0"/>
                                          </p:stCondLst>
                                        </p:cTn>
                                        <p:tgtEl>
                                          <p:spTgt spid="11"/>
                                        </p:tgtEl>
                                        <p:attrNameLst>
                                          <p:attrName>style.visibility</p:attrName>
                                        </p:attrNameLst>
                                      </p:cBhvr>
                                      <p:to>
                                        <p:strVal val="visible"/>
                                      </p:to>
                                    </p:set>
                                    <p:anim calcmode="lin" valueType="num">
                                      <p:cBhvr>
                                        <p:cTn id="69" dur="250" fill="hold"/>
                                        <p:tgtEl>
                                          <p:spTgt spid="11"/>
                                        </p:tgtEl>
                                        <p:attrNameLst>
                                          <p:attrName>ppt_w</p:attrName>
                                        </p:attrNameLst>
                                      </p:cBhvr>
                                      <p:tavLst>
                                        <p:tav tm="0">
                                          <p:val>
                                            <p:strVal val="4*#ppt_w"/>
                                          </p:val>
                                        </p:tav>
                                        <p:tav tm="100000">
                                          <p:val>
                                            <p:strVal val="#ppt_w"/>
                                          </p:val>
                                        </p:tav>
                                      </p:tavLst>
                                    </p:anim>
                                    <p:anim calcmode="lin" valueType="num">
                                      <p:cBhvr>
                                        <p:cTn id="70" dur="250" fill="hold"/>
                                        <p:tgtEl>
                                          <p:spTgt spid="1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4" name="Check mark.wav"/>
                                        </p:tgtEl>
                                      </p:cMediaNode>
                                    </p:audio>
                                  </p:subTnLst>
                                </p:cTn>
                              </p:par>
                              <p:par>
                                <p:cTn id="71" presetID="1" presetClass="emph" presetSubtype="2" fill="hold" nodeType="withEffect">
                                  <p:stCondLst>
                                    <p:cond delay="1000"/>
                                  </p:stCondLst>
                                  <p:childTnLst>
                                    <p:animClr clrSpc="rgb" dir="cw">
                                      <p:cBhvr>
                                        <p:cTn id="72" dur="250" fill="hold"/>
                                        <p:tgtEl>
                                          <p:spTgt spid="8"/>
                                        </p:tgtEl>
                                        <p:attrNameLst>
                                          <p:attrName>fillcolor</p:attrName>
                                        </p:attrNameLst>
                                      </p:cBhvr>
                                      <p:to>
                                        <a:srgbClr val="00B050"/>
                                      </p:to>
                                    </p:animClr>
                                    <p:set>
                                      <p:cBhvr>
                                        <p:cTn id="73" dur="250" fill="hold"/>
                                        <p:tgtEl>
                                          <p:spTgt spid="8"/>
                                        </p:tgtEl>
                                        <p:attrNameLst>
                                          <p:attrName>fill.type</p:attrName>
                                        </p:attrNameLst>
                                      </p:cBhvr>
                                      <p:to>
                                        <p:strVal val="solid"/>
                                      </p:to>
                                    </p:set>
                                    <p:set>
                                      <p:cBhvr>
                                        <p:cTn id="74" dur="25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75" restart="whenNotActive" fill="hold" evtFilter="cancelBubble" nodeType="interactiveSeq">
                <p:stCondLst>
                  <p:cond evt="onClick" delay="0">
                    <p:tgtEl>
                      <p:spTgt spid="9"/>
                    </p:tgtEl>
                  </p:cond>
                </p:stCondLst>
                <p:endSync evt="end" delay="0">
                  <p:rtn val="all"/>
                </p:endSync>
                <p:childTnLst>
                  <p:par>
                    <p:cTn id="76" fill="hold">
                      <p:stCondLst>
                        <p:cond delay="0"/>
                      </p:stCondLst>
                      <p:childTnLst>
                        <p:par>
                          <p:cTn id="77" fill="hold">
                            <p:stCondLst>
                              <p:cond delay="0"/>
                            </p:stCondLst>
                            <p:childTnLst>
                              <p:par>
                                <p:cTn id="78" presetID="1" presetClass="emph" presetSubtype="2" fill="hold" nodeType="clickEffect">
                                  <p:stCondLst>
                                    <p:cond delay="0"/>
                                  </p:stCondLst>
                                  <p:childTnLst>
                                    <p:animClr clrSpc="rgb" dir="cw">
                                      <p:cBhvr>
                                        <p:cTn id="79" dur="250" fill="hold"/>
                                        <p:tgtEl>
                                          <p:spTgt spid="9"/>
                                        </p:tgtEl>
                                        <p:attrNameLst>
                                          <p:attrName>fillcolor</p:attrName>
                                        </p:attrNameLst>
                                      </p:cBhvr>
                                      <p:to>
                                        <a:srgbClr val="FFF2CC"/>
                                      </p:to>
                                    </p:animClr>
                                    <p:set>
                                      <p:cBhvr>
                                        <p:cTn id="80" dur="250" fill="hold"/>
                                        <p:tgtEl>
                                          <p:spTgt spid="9"/>
                                        </p:tgtEl>
                                        <p:attrNameLst>
                                          <p:attrName>fill.type</p:attrName>
                                        </p:attrNameLst>
                                      </p:cBhvr>
                                      <p:to>
                                        <p:strVal val="solid"/>
                                      </p:to>
                                    </p:set>
                                    <p:set>
                                      <p:cBhvr>
                                        <p:cTn id="81" dur="250" fill="hold"/>
                                        <p:tgtEl>
                                          <p:spTgt spid="9"/>
                                        </p:tgtEl>
                                        <p:attrNameLst>
                                          <p:attrName>fill.on</p:attrName>
                                        </p:attrNameLst>
                                      </p:cBhvr>
                                      <p:to>
                                        <p:strVal val="true"/>
                                      </p:to>
                                    </p:set>
                                  </p:childTnLst>
                                  <p:subTnLst>
                                    <p:audio>
                                      <p:cMediaNode>
                                        <p:cTn display="0" masterRel="sameClick">
                                          <p:stCondLst>
                                            <p:cond evt="begin" delay="0">
                                              <p:tn val="78"/>
                                            </p:cond>
                                          </p:stCondLst>
                                          <p:endCondLst>
                                            <p:cond evt="onStopAudio" delay="0">
                                              <p:tgtEl>
                                                <p:sldTgt/>
                                              </p:tgtEl>
                                            </p:cond>
                                          </p:endCondLst>
                                        </p:cTn>
                                        <p:tgtEl>
                                          <p:sndTgt r:embed="rId2" name="click.wav"/>
                                        </p:tgtEl>
                                      </p:cMediaNode>
                                    </p:audio>
                                  </p:subTnLst>
                                </p:cTn>
                              </p:par>
                              <p:par>
                                <p:cTn id="82" presetID="23" presetClass="entr" presetSubtype="32" fill="hold" nodeType="withEffect">
                                  <p:stCondLst>
                                    <p:cond delay="1000"/>
                                  </p:stCondLst>
                                  <p:childTnLst>
                                    <p:set>
                                      <p:cBhvr>
                                        <p:cTn id="83" dur="1" fill="hold">
                                          <p:stCondLst>
                                            <p:cond delay="0"/>
                                          </p:stCondLst>
                                        </p:cTn>
                                        <p:tgtEl>
                                          <p:spTgt spid="12"/>
                                        </p:tgtEl>
                                        <p:attrNameLst>
                                          <p:attrName>style.visibility</p:attrName>
                                        </p:attrNameLst>
                                      </p:cBhvr>
                                      <p:to>
                                        <p:strVal val="visible"/>
                                      </p:to>
                                    </p:set>
                                    <p:anim calcmode="lin" valueType="num">
                                      <p:cBhvr>
                                        <p:cTn id="84" dur="250" fill="hold"/>
                                        <p:tgtEl>
                                          <p:spTgt spid="12"/>
                                        </p:tgtEl>
                                        <p:attrNameLst>
                                          <p:attrName>ppt_w</p:attrName>
                                        </p:attrNameLst>
                                      </p:cBhvr>
                                      <p:tavLst>
                                        <p:tav tm="0">
                                          <p:val>
                                            <p:strVal val="4*#ppt_w"/>
                                          </p:val>
                                        </p:tav>
                                        <p:tav tm="100000">
                                          <p:val>
                                            <p:strVal val="#ppt_w"/>
                                          </p:val>
                                        </p:tav>
                                      </p:tavLst>
                                    </p:anim>
                                    <p:anim calcmode="lin" valueType="num">
                                      <p:cBhvr>
                                        <p:cTn id="85" dur="250" fill="hold"/>
                                        <p:tgtEl>
                                          <p:spTgt spid="12"/>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2"/>
                                            </p:cond>
                                          </p:stCondLst>
                                          <p:endCondLst>
                                            <p:cond evt="onStopAudio" delay="0">
                                              <p:tgtEl>
                                                <p:sldTgt/>
                                              </p:tgtEl>
                                            </p:cond>
                                          </p:endCondLst>
                                        </p:cTn>
                                        <p:tgtEl>
                                          <p:sndTgt r:embed="rId3" name="Wrong Buzzer.wav"/>
                                        </p:tgtEl>
                                      </p:cMediaNode>
                                    </p:audio>
                                  </p:subTnLst>
                                </p:cTn>
                              </p:par>
                              <p:par>
                                <p:cTn id="86" presetID="1" presetClass="emph" presetSubtype="2" fill="hold" nodeType="withEffect">
                                  <p:stCondLst>
                                    <p:cond delay="1000"/>
                                  </p:stCondLst>
                                  <p:childTnLst>
                                    <p:animClr clrSpc="rgb" dir="cw">
                                      <p:cBhvr>
                                        <p:cTn id="87" dur="250" fill="hold"/>
                                        <p:tgtEl>
                                          <p:spTgt spid="9"/>
                                        </p:tgtEl>
                                        <p:attrNameLst>
                                          <p:attrName>fillcolor</p:attrName>
                                        </p:attrNameLst>
                                      </p:cBhvr>
                                      <p:to>
                                        <a:srgbClr val="FFFF00"/>
                                      </p:to>
                                    </p:animClr>
                                    <p:set>
                                      <p:cBhvr>
                                        <p:cTn id="88" dur="250" fill="hold"/>
                                        <p:tgtEl>
                                          <p:spTgt spid="9"/>
                                        </p:tgtEl>
                                        <p:attrNameLst>
                                          <p:attrName>fill.type</p:attrName>
                                        </p:attrNameLst>
                                      </p:cBhvr>
                                      <p:to>
                                        <p:strVal val="solid"/>
                                      </p:to>
                                    </p:set>
                                    <p:set>
                                      <p:cBhvr>
                                        <p:cTn id="89" dur="25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bldLst>
      <p:bldP spid="5" grpId="0" animBg="1"/>
      <p:bldP spid="6" grpId="0" animBg="1"/>
      <p:bldP spid="7" grpId="0" animBg="1"/>
      <p:bldP spid="8"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0" y="0"/>
            <a:ext cx="12192000" cy="6858000"/>
          </a:xfrm>
        </p:spPr>
      </p:pic>
      <p:sp>
        <p:nvSpPr>
          <p:cNvPr id="5" name="Snip Diagonal Corner Rectangle 3">
            <a:extLst>
              <a:ext uri="{FF2B5EF4-FFF2-40B4-BE49-F238E27FC236}">
                <a16:creationId xmlns:a16="http://schemas.microsoft.com/office/drawing/2014/main" id="{A5A3C59F-2B53-448A-8006-7E1B5AF37D90}"/>
              </a:ext>
            </a:extLst>
          </p:cNvPr>
          <p:cNvSpPr/>
          <p:nvPr/>
        </p:nvSpPr>
        <p:spPr>
          <a:xfrm>
            <a:off x="2520862" y="712365"/>
            <a:ext cx="8247864" cy="1725197"/>
          </a:xfrm>
          <a:prstGeom prst="snip2DiagRect">
            <a:avLst/>
          </a:prstGeom>
          <a:solidFill>
            <a:schemeClr val="accent6">
              <a:lumMod val="20000"/>
              <a:lumOff val="80000"/>
            </a:schemeClr>
          </a:solidFill>
          <a:ln w="38100">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600" dirty="0">
                <a:solidFill>
                  <a:srgbClr val="7030A0"/>
                </a:solidFill>
                <a:latin typeface="+mj-lt"/>
              </a:rPr>
              <a:t>4. Đâu </a:t>
            </a:r>
            <a:r>
              <a:rPr lang="vi-VN" sz="3600" b="1" dirty="0">
                <a:solidFill>
                  <a:srgbClr val="7030A0"/>
                </a:solidFill>
                <a:latin typeface="+mj-lt"/>
              </a:rPr>
              <a:t>không phải</a:t>
            </a:r>
            <a:r>
              <a:rPr lang="vi-VN" sz="3600" dirty="0">
                <a:solidFill>
                  <a:srgbClr val="7030A0"/>
                </a:solidFill>
                <a:latin typeface="+mj-lt"/>
              </a:rPr>
              <a:t> là cách xậy dựng hình ảnh có tính biểu tượng trong thơ hiện đại?</a:t>
            </a:r>
            <a:endParaRPr lang="en-US" sz="3600" dirty="0">
              <a:solidFill>
                <a:srgbClr val="7030A0"/>
              </a:solidFill>
              <a:latin typeface="+mj-lt"/>
            </a:endParaRPr>
          </a:p>
        </p:txBody>
      </p:sp>
      <p:sp>
        <p:nvSpPr>
          <p:cNvPr id="6" name="Rectangle 5">
            <a:extLst>
              <a:ext uri="{FF2B5EF4-FFF2-40B4-BE49-F238E27FC236}">
                <a16:creationId xmlns:a16="http://schemas.microsoft.com/office/drawing/2014/main" id="{6D08C719-D587-4EB5-842A-E11A41107DE3}"/>
              </a:ext>
            </a:extLst>
          </p:cNvPr>
          <p:cNvSpPr/>
          <p:nvPr/>
        </p:nvSpPr>
        <p:spPr>
          <a:xfrm>
            <a:off x="139908" y="3351292"/>
            <a:ext cx="5038037" cy="1232821"/>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r>
              <a:rPr lang="vi-VN" sz="3200" dirty="0">
                <a:solidFill>
                  <a:srgbClr val="7030A0"/>
                </a:solidFill>
                <a:latin typeface="+mj-lt"/>
              </a:rPr>
              <a:t>A. Nhạc điệu.</a:t>
            </a:r>
            <a:endParaRPr lang="en-US" sz="3200" dirty="0">
              <a:solidFill>
                <a:srgbClr val="7030A0"/>
              </a:solidFill>
              <a:latin typeface="+mj-lt"/>
            </a:endParaRPr>
          </a:p>
        </p:txBody>
      </p:sp>
      <p:sp>
        <p:nvSpPr>
          <p:cNvPr id="7" name="Rectangle 6">
            <a:extLst>
              <a:ext uri="{FF2B5EF4-FFF2-40B4-BE49-F238E27FC236}">
                <a16:creationId xmlns:a16="http://schemas.microsoft.com/office/drawing/2014/main" id="{1422AEFE-4B82-494C-AE37-848669E6A9F5}"/>
              </a:ext>
            </a:extLst>
          </p:cNvPr>
          <p:cNvSpPr/>
          <p:nvPr/>
        </p:nvSpPr>
        <p:spPr>
          <a:xfrm>
            <a:off x="6718551" y="5148948"/>
            <a:ext cx="5038037" cy="1232821"/>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r>
              <a:rPr lang="vi-VN" sz="3200" dirty="0">
                <a:solidFill>
                  <a:srgbClr val="7030A0"/>
                </a:solidFill>
                <a:latin typeface="+mj-lt"/>
              </a:rPr>
              <a:t>D. Các biện so sánh, ẩn dụ chuyển đổi cảm giác.</a:t>
            </a:r>
            <a:endParaRPr lang="en-US" sz="3200" dirty="0">
              <a:solidFill>
                <a:srgbClr val="7030A0"/>
              </a:solidFill>
              <a:latin typeface="+mj-lt"/>
            </a:endParaRPr>
          </a:p>
        </p:txBody>
      </p:sp>
      <p:sp>
        <p:nvSpPr>
          <p:cNvPr id="8" name="Rectangle 7">
            <a:extLst>
              <a:ext uri="{FF2B5EF4-FFF2-40B4-BE49-F238E27FC236}">
                <a16:creationId xmlns:a16="http://schemas.microsoft.com/office/drawing/2014/main" id="{B9516786-D156-4993-8443-C819F70E0EE4}"/>
              </a:ext>
            </a:extLst>
          </p:cNvPr>
          <p:cNvSpPr/>
          <p:nvPr/>
        </p:nvSpPr>
        <p:spPr>
          <a:xfrm>
            <a:off x="139908" y="5010978"/>
            <a:ext cx="5038037" cy="1232821"/>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r>
              <a:rPr lang="vi-VN" sz="3200" dirty="0">
                <a:solidFill>
                  <a:srgbClr val="7030A0"/>
                </a:solidFill>
                <a:latin typeface="+mj-lt"/>
              </a:rPr>
              <a:t>C. Những kết hợp từ bất thường.</a:t>
            </a:r>
            <a:endParaRPr lang="en-US" sz="3200" dirty="0">
              <a:solidFill>
                <a:srgbClr val="7030A0"/>
              </a:solidFill>
              <a:latin typeface="+mj-lt"/>
            </a:endParaRPr>
          </a:p>
        </p:txBody>
      </p:sp>
      <p:sp>
        <p:nvSpPr>
          <p:cNvPr id="9" name="Rectangle 8">
            <a:extLst>
              <a:ext uri="{FF2B5EF4-FFF2-40B4-BE49-F238E27FC236}">
                <a16:creationId xmlns:a16="http://schemas.microsoft.com/office/drawing/2014/main" id="{34BC8991-1C77-4EE7-92A7-BA980778913C}"/>
              </a:ext>
            </a:extLst>
          </p:cNvPr>
          <p:cNvSpPr/>
          <p:nvPr/>
        </p:nvSpPr>
        <p:spPr>
          <a:xfrm>
            <a:off x="6580386" y="3526783"/>
            <a:ext cx="5038037" cy="1232821"/>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r>
              <a:rPr lang="vi-VN" sz="3200" dirty="0">
                <a:solidFill>
                  <a:srgbClr val="7030A0"/>
                </a:solidFill>
                <a:latin typeface="+mj-lt"/>
              </a:rPr>
              <a:t>B. Nói giảm, nói tránh</a:t>
            </a:r>
            <a:r>
              <a:rPr lang="vi-VN" sz="3200" dirty="0">
                <a:solidFill>
                  <a:srgbClr val="7030A0"/>
                </a:solidFill>
              </a:rPr>
              <a:t>.</a:t>
            </a:r>
            <a:endParaRPr lang="en-US" sz="3200" dirty="0">
              <a:solidFill>
                <a:srgbClr val="7030A0"/>
              </a:solidFill>
            </a:endParaRPr>
          </a:p>
        </p:txBody>
      </p:sp>
      <p:pic>
        <p:nvPicPr>
          <p:cNvPr id="10" name="Picture 9">
            <a:extLst>
              <a:ext uri="{FF2B5EF4-FFF2-40B4-BE49-F238E27FC236}">
                <a16:creationId xmlns:a16="http://schemas.microsoft.com/office/drawing/2014/main" id="{202F87DB-E6A5-4A2C-AB5D-5ED0334EDC9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61368" y="3685309"/>
            <a:ext cx="805722" cy="708059"/>
          </a:xfrm>
          <a:prstGeom prst="rect">
            <a:avLst/>
          </a:prstGeom>
        </p:spPr>
      </p:pic>
      <p:pic>
        <p:nvPicPr>
          <p:cNvPr id="11" name="Picture 10">
            <a:extLst>
              <a:ext uri="{FF2B5EF4-FFF2-40B4-BE49-F238E27FC236}">
                <a16:creationId xmlns:a16="http://schemas.microsoft.com/office/drawing/2014/main" id="{4B23B571-F702-47D9-A512-7437C83F831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34686" y="5222200"/>
            <a:ext cx="732404" cy="643628"/>
          </a:xfrm>
          <a:prstGeom prst="rect">
            <a:avLst/>
          </a:prstGeom>
        </p:spPr>
      </p:pic>
      <p:pic>
        <p:nvPicPr>
          <p:cNvPr id="12" name="Picture 11">
            <a:extLst>
              <a:ext uri="{FF2B5EF4-FFF2-40B4-BE49-F238E27FC236}">
                <a16:creationId xmlns:a16="http://schemas.microsoft.com/office/drawing/2014/main" id="{D77EA22E-86ED-43D7-A6CB-95FC45A279D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898174" y="4143193"/>
            <a:ext cx="804742" cy="643793"/>
          </a:xfrm>
          <a:prstGeom prst="rect">
            <a:avLst/>
          </a:prstGeom>
        </p:spPr>
      </p:pic>
      <p:pic>
        <p:nvPicPr>
          <p:cNvPr id="13" name="Picture 12">
            <a:extLst>
              <a:ext uri="{FF2B5EF4-FFF2-40B4-BE49-F238E27FC236}">
                <a16:creationId xmlns:a16="http://schemas.microsoft.com/office/drawing/2014/main" id="{0E713B41-9009-4B22-AE60-5DFAD6BA9EC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054014" y="5737976"/>
            <a:ext cx="732592" cy="643793"/>
          </a:xfrm>
          <a:prstGeom prst="rect">
            <a:avLst/>
          </a:prstGeom>
        </p:spPr>
      </p:pic>
    </p:spTree>
    <p:extLst>
      <p:ext uri="{BB962C8B-B14F-4D97-AF65-F5344CB8AC3E}">
        <p14:creationId xmlns:p14="http://schemas.microsoft.com/office/powerpoint/2010/main" val="25983623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anim calcmode="lin" valueType="num">
                                      <p:cBhvr>
                                        <p:cTn id="13" dur="500" fill="hold"/>
                                        <p:tgtEl>
                                          <p:spTgt spid="6"/>
                                        </p:tgtEl>
                                        <p:attrNameLst>
                                          <p:attrName>ppt_x</p:attrName>
                                        </p:attrNameLst>
                                      </p:cBhvr>
                                      <p:tavLst>
                                        <p:tav tm="0">
                                          <p:val>
                                            <p:strVal val="#ppt_x"/>
                                          </p:val>
                                        </p:tav>
                                        <p:tav tm="100000">
                                          <p:val>
                                            <p:strVal val="#ppt_x"/>
                                          </p:val>
                                        </p:tav>
                                      </p:tavLst>
                                    </p:anim>
                                    <p:anim calcmode="lin" valueType="num">
                                      <p:cBhvr>
                                        <p:cTn id="14" dur="5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anim calcmode="lin" valueType="num">
                                      <p:cBhvr>
                                        <p:cTn id="18" dur="500" fill="hold"/>
                                        <p:tgtEl>
                                          <p:spTgt spid="7"/>
                                        </p:tgtEl>
                                        <p:attrNameLst>
                                          <p:attrName>ppt_x</p:attrName>
                                        </p:attrNameLst>
                                      </p:cBhvr>
                                      <p:tavLst>
                                        <p:tav tm="0">
                                          <p:val>
                                            <p:strVal val="#ppt_x"/>
                                          </p:val>
                                        </p:tav>
                                        <p:tav tm="100000">
                                          <p:val>
                                            <p:strVal val="#ppt_x"/>
                                          </p:val>
                                        </p:tav>
                                      </p:tavLst>
                                    </p:anim>
                                    <p:anim calcmode="lin" valueType="num">
                                      <p:cBhvr>
                                        <p:cTn id="19" dur="5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anim calcmode="lin" valueType="num">
                                      <p:cBhvr>
                                        <p:cTn id="23" dur="500" fill="hold"/>
                                        <p:tgtEl>
                                          <p:spTgt spid="8"/>
                                        </p:tgtEl>
                                        <p:attrNameLst>
                                          <p:attrName>ppt_x</p:attrName>
                                        </p:attrNameLst>
                                      </p:cBhvr>
                                      <p:tavLst>
                                        <p:tav tm="0">
                                          <p:val>
                                            <p:strVal val="#ppt_x"/>
                                          </p:val>
                                        </p:tav>
                                        <p:tav tm="100000">
                                          <p:val>
                                            <p:strVal val="#ppt_x"/>
                                          </p:val>
                                        </p:tav>
                                      </p:tavLst>
                                    </p:anim>
                                    <p:anim calcmode="lin" valueType="num">
                                      <p:cBhvr>
                                        <p:cTn id="24" dur="500" fill="hold"/>
                                        <p:tgtEl>
                                          <p:spTgt spid="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anim calcmode="lin" valueType="num">
                                      <p:cBhvr>
                                        <p:cTn id="28" dur="500" fill="hold"/>
                                        <p:tgtEl>
                                          <p:spTgt spid="9"/>
                                        </p:tgtEl>
                                        <p:attrNameLst>
                                          <p:attrName>ppt_x</p:attrName>
                                        </p:attrNameLst>
                                      </p:cBhvr>
                                      <p:tavLst>
                                        <p:tav tm="0">
                                          <p:val>
                                            <p:strVal val="#ppt_x"/>
                                          </p:val>
                                        </p:tav>
                                        <p:tav tm="100000">
                                          <p:val>
                                            <p:strVal val="#ppt_x"/>
                                          </p:val>
                                        </p:tav>
                                      </p:tavLst>
                                    </p:anim>
                                    <p:anim calcmode="lin" valueType="num">
                                      <p:cBhvr>
                                        <p:cTn id="29"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6"/>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50" fill="hold"/>
                                        <p:tgtEl>
                                          <p:spTgt spid="6"/>
                                        </p:tgtEl>
                                        <p:attrNameLst>
                                          <p:attrName>fillcolor</p:attrName>
                                        </p:attrNameLst>
                                      </p:cBhvr>
                                      <p:to>
                                        <a:srgbClr val="FFF2CC"/>
                                      </p:to>
                                    </p:animClr>
                                    <p:set>
                                      <p:cBhvr>
                                        <p:cTn id="35" dur="250" fill="hold"/>
                                        <p:tgtEl>
                                          <p:spTgt spid="6"/>
                                        </p:tgtEl>
                                        <p:attrNameLst>
                                          <p:attrName>fill.type</p:attrName>
                                        </p:attrNameLst>
                                      </p:cBhvr>
                                      <p:to>
                                        <p:strVal val="solid"/>
                                      </p:to>
                                    </p:set>
                                    <p:set>
                                      <p:cBhvr>
                                        <p:cTn id="36" dur="250" fill="hold"/>
                                        <p:tgtEl>
                                          <p:spTgt spid="6"/>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2" name="click.wav"/>
                                        </p:tgtEl>
                                      </p:cMediaNode>
                                    </p:audio>
                                  </p:subTnLst>
                                </p:cTn>
                              </p:par>
                              <p:par>
                                <p:cTn id="37" presetID="23" presetClass="entr" presetSubtype="32" fill="hold" nodeType="withEffect">
                                  <p:stCondLst>
                                    <p:cond delay="1000"/>
                                  </p:stCondLst>
                                  <p:childTnLst>
                                    <p:set>
                                      <p:cBhvr>
                                        <p:cTn id="38" dur="1" fill="hold">
                                          <p:stCondLst>
                                            <p:cond delay="0"/>
                                          </p:stCondLst>
                                        </p:cTn>
                                        <p:tgtEl>
                                          <p:spTgt spid="10"/>
                                        </p:tgtEl>
                                        <p:attrNameLst>
                                          <p:attrName>style.visibility</p:attrName>
                                        </p:attrNameLst>
                                      </p:cBhvr>
                                      <p:to>
                                        <p:strVal val="visible"/>
                                      </p:to>
                                    </p:set>
                                    <p:anim calcmode="lin" valueType="num">
                                      <p:cBhvr>
                                        <p:cTn id="39" dur="250" fill="hold"/>
                                        <p:tgtEl>
                                          <p:spTgt spid="10"/>
                                        </p:tgtEl>
                                        <p:attrNameLst>
                                          <p:attrName>ppt_w</p:attrName>
                                        </p:attrNameLst>
                                      </p:cBhvr>
                                      <p:tavLst>
                                        <p:tav tm="0">
                                          <p:val>
                                            <p:strVal val="4*#ppt_w"/>
                                          </p:val>
                                        </p:tav>
                                        <p:tav tm="100000">
                                          <p:val>
                                            <p:strVal val="#ppt_w"/>
                                          </p:val>
                                        </p:tav>
                                      </p:tavLst>
                                    </p:anim>
                                    <p:anim calcmode="lin" valueType="num">
                                      <p:cBhvr>
                                        <p:cTn id="40" dur="250" fill="hold"/>
                                        <p:tgtEl>
                                          <p:spTgt spid="1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3" name="Wrong Buzzer.wav"/>
                                        </p:tgtEl>
                                      </p:cMediaNode>
                                    </p:audio>
                                  </p:subTnLst>
                                </p:cTn>
                              </p:par>
                              <p:par>
                                <p:cTn id="41" presetID="1" presetClass="emph" presetSubtype="2" fill="hold" nodeType="withEffect">
                                  <p:stCondLst>
                                    <p:cond delay="1000"/>
                                  </p:stCondLst>
                                  <p:childTnLst>
                                    <p:animClr clrSpc="rgb" dir="cw">
                                      <p:cBhvr>
                                        <p:cTn id="42" dur="250" fill="hold"/>
                                        <p:tgtEl>
                                          <p:spTgt spid="6"/>
                                        </p:tgtEl>
                                        <p:attrNameLst>
                                          <p:attrName>fillcolor</p:attrName>
                                        </p:attrNameLst>
                                      </p:cBhvr>
                                      <p:to>
                                        <a:srgbClr val="FFFF00"/>
                                      </p:to>
                                    </p:animClr>
                                    <p:set>
                                      <p:cBhvr>
                                        <p:cTn id="43" dur="250" fill="hold"/>
                                        <p:tgtEl>
                                          <p:spTgt spid="6"/>
                                        </p:tgtEl>
                                        <p:attrNameLst>
                                          <p:attrName>fill.type</p:attrName>
                                        </p:attrNameLst>
                                      </p:cBhvr>
                                      <p:to>
                                        <p:strVal val="solid"/>
                                      </p:to>
                                    </p:set>
                                    <p:set>
                                      <p:cBhvr>
                                        <p:cTn id="44" dur="250" fill="hold"/>
                                        <p:tgtEl>
                                          <p:spTgt spid="6"/>
                                        </p:tgtEl>
                                        <p:attrNameLst>
                                          <p:attrName>fill.on</p:attrName>
                                        </p:attrNameLst>
                                      </p:cBhvr>
                                      <p:to>
                                        <p:strVal val="true"/>
                                      </p:to>
                                    </p:set>
                                  </p:childTnLst>
                                </p:cTn>
                              </p:par>
                            </p:childTnLst>
                          </p:cTn>
                        </p:par>
                      </p:childTnLst>
                    </p:cTn>
                  </p:par>
                </p:childTnLst>
              </p:cTn>
              <p:nextCondLst>
                <p:cond evt="onClick" delay="0">
                  <p:tgtEl>
                    <p:spTgt spid="6"/>
                  </p:tgtEl>
                </p:cond>
              </p:nextCondLst>
            </p:seq>
            <p:seq concurrent="1" nextAc="seek">
              <p:cTn id="45" restart="whenNotActive" fill="hold" evtFilter="cancelBubble" nodeType="interactiveSeq">
                <p:stCondLst>
                  <p:cond evt="onClick" delay="0">
                    <p:tgtEl>
                      <p:spTgt spid="7"/>
                    </p:tgtEl>
                  </p:cond>
                </p:stCondLst>
                <p:endSync evt="end" delay="0">
                  <p:rtn val="all"/>
                </p:endSync>
                <p:childTnLst>
                  <p:par>
                    <p:cTn id="46" fill="hold">
                      <p:stCondLst>
                        <p:cond delay="0"/>
                      </p:stCondLst>
                      <p:childTnLst>
                        <p:par>
                          <p:cTn id="47" fill="hold">
                            <p:stCondLst>
                              <p:cond delay="0"/>
                            </p:stCondLst>
                            <p:childTnLst>
                              <p:par>
                                <p:cTn id="48" presetID="1" presetClass="emph" presetSubtype="2" fill="hold" nodeType="clickEffect">
                                  <p:stCondLst>
                                    <p:cond delay="0"/>
                                  </p:stCondLst>
                                  <p:childTnLst>
                                    <p:animClr clrSpc="rgb" dir="cw">
                                      <p:cBhvr>
                                        <p:cTn id="49" dur="250" fill="hold"/>
                                        <p:tgtEl>
                                          <p:spTgt spid="7"/>
                                        </p:tgtEl>
                                        <p:attrNameLst>
                                          <p:attrName>fillcolor</p:attrName>
                                        </p:attrNameLst>
                                      </p:cBhvr>
                                      <p:to>
                                        <a:srgbClr val="FFF2CC"/>
                                      </p:to>
                                    </p:animClr>
                                    <p:set>
                                      <p:cBhvr>
                                        <p:cTn id="50" dur="250" fill="hold"/>
                                        <p:tgtEl>
                                          <p:spTgt spid="7"/>
                                        </p:tgtEl>
                                        <p:attrNameLst>
                                          <p:attrName>fill.type</p:attrName>
                                        </p:attrNameLst>
                                      </p:cBhvr>
                                      <p:to>
                                        <p:strVal val="solid"/>
                                      </p:to>
                                    </p:set>
                                    <p:set>
                                      <p:cBhvr>
                                        <p:cTn id="51" dur="250" fill="hold"/>
                                        <p:tgtEl>
                                          <p:spTgt spid="7"/>
                                        </p:tgtEl>
                                        <p:attrNameLst>
                                          <p:attrName>fill.on</p:attrName>
                                        </p:attrNameLst>
                                      </p:cBhvr>
                                      <p:to>
                                        <p:strVal val="true"/>
                                      </p:to>
                                    </p:set>
                                  </p:childTnLst>
                                  <p:subTnLst>
                                    <p:audio>
                                      <p:cMediaNode>
                                        <p:cTn display="0" masterRel="sameClick">
                                          <p:stCondLst>
                                            <p:cond evt="begin" delay="0">
                                              <p:tn val="48"/>
                                            </p:cond>
                                          </p:stCondLst>
                                          <p:endCondLst>
                                            <p:cond evt="onStopAudio" delay="0">
                                              <p:tgtEl>
                                                <p:sldTgt/>
                                              </p:tgtEl>
                                            </p:cond>
                                          </p:endCondLst>
                                        </p:cTn>
                                        <p:tgtEl>
                                          <p:sndTgt r:embed="rId2" name="click.wav"/>
                                        </p:tgtEl>
                                      </p:cMediaNode>
                                    </p:audio>
                                  </p:subTnLst>
                                </p:cTn>
                              </p:par>
                              <p:par>
                                <p:cTn id="52" presetID="23" presetClass="entr" presetSubtype="32" fill="hold" nodeType="withEffect">
                                  <p:stCondLst>
                                    <p:cond delay="1000"/>
                                  </p:stCondLst>
                                  <p:childTnLst>
                                    <p:set>
                                      <p:cBhvr>
                                        <p:cTn id="53" dur="1" fill="hold">
                                          <p:stCondLst>
                                            <p:cond delay="0"/>
                                          </p:stCondLst>
                                        </p:cTn>
                                        <p:tgtEl>
                                          <p:spTgt spid="13"/>
                                        </p:tgtEl>
                                        <p:attrNameLst>
                                          <p:attrName>style.visibility</p:attrName>
                                        </p:attrNameLst>
                                      </p:cBhvr>
                                      <p:to>
                                        <p:strVal val="visible"/>
                                      </p:to>
                                    </p:set>
                                    <p:anim calcmode="lin" valueType="num">
                                      <p:cBhvr>
                                        <p:cTn id="54" dur="250" fill="hold"/>
                                        <p:tgtEl>
                                          <p:spTgt spid="13"/>
                                        </p:tgtEl>
                                        <p:attrNameLst>
                                          <p:attrName>ppt_w</p:attrName>
                                        </p:attrNameLst>
                                      </p:cBhvr>
                                      <p:tavLst>
                                        <p:tav tm="0">
                                          <p:val>
                                            <p:strVal val="4*#ppt_w"/>
                                          </p:val>
                                        </p:tav>
                                        <p:tav tm="100000">
                                          <p:val>
                                            <p:strVal val="#ppt_w"/>
                                          </p:val>
                                        </p:tav>
                                      </p:tavLst>
                                    </p:anim>
                                    <p:anim calcmode="lin" valueType="num">
                                      <p:cBhvr>
                                        <p:cTn id="55" dur="250" fill="hold"/>
                                        <p:tgtEl>
                                          <p:spTgt spid="1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2"/>
                                            </p:cond>
                                          </p:stCondLst>
                                          <p:endCondLst>
                                            <p:cond evt="onStopAudio" delay="0">
                                              <p:tgtEl>
                                                <p:sldTgt/>
                                              </p:tgtEl>
                                            </p:cond>
                                          </p:endCondLst>
                                        </p:cTn>
                                        <p:tgtEl>
                                          <p:sndTgt r:embed="rId3" name="Wrong Buzzer.wav"/>
                                        </p:tgtEl>
                                      </p:cMediaNode>
                                    </p:audio>
                                  </p:subTnLst>
                                </p:cTn>
                              </p:par>
                              <p:par>
                                <p:cTn id="56" presetID="1" presetClass="emph" presetSubtype="2" fill="hold" nodeType="withEffect">
                                  <p:stCondLst>
                                    <p:cond delay="1000"/>
                                  </p:stCondLst>
                                  <p:childTnLst>
                                    <p:animClr clrSpc="rgb" dir="cw">
                                      <p:cBhvr>
                                        <p:cTn id="57" dur="250" fill="hold"/>
                                        <p:tgtEl>
                                          <p:spTgt spid="7"/>
                                        </p:tgtEl>
                                        <p:attrNameLst>
                                          <p:attrName>fillcolor</p:attrName>
                                        </p:attrNameLst>
                                      </p:cBhvr>
                                      <p:to>
                                        <a:srgbClr val="FFFF00"/>
                                      </p:to>
                                    </p:animClr>
                                    <p:set>
                                      <p:cBhvr>
                                        <p:cTn id="58" dur="250" fill="hold"/>
                                        <p:tgtEl>
                                          <p:spTgt spid="7"/>
                                        </p:tgtEl>
                                        <p:attrNameLst>
                                          <p:attrName>fill.type</p:attrName>
                                        </p:attrNameLst>
                                      </p:cBhvr>
                                      <p:to>
                                        <p:strVal val="solid"/>
                                      </p:to>
                                    </p:set>
                                    <p:set>
                                      <p:cBhvr>
                                        <p:cTn id="59" dur="250" fill="hold"/>
                                        <p:tgtEl>
                                          <p:spTgt spid="7"/>
                                        </p:tgtEl>
                                        <p:attrNameLst>
                                          <p:attrName>fill.on</p:attrName>
                                        </p:attrNameLst>
                                      </p:cBhvr>
                                      <p:to>
                                        <p:strVal val="true"/>
                                      </p:to>
                                    </p:set>
                                  </p:childTnLst>
                                </p:cTn>
                              </p:par>
                            </p:childTnLst>
                          </p:cTn>
                        </p:par>
                      </p:childTnLst>
                    </p:cTn>
                  </p:par>
                </p:childTnLst>
              </p:cTn>
              <p:nextCondLst>
                <p:cond evt="onClick" delay="0">
                  <p:tgtEl>
                    <p:spTgt spid="7"/>
                  </p:tgtEl>
                </p:cond>
              </p:nextCondLst>
            </p:seq>
            <p:seq concurrent="1" nextAc="seek">
              <p:cTn id="60" restart="whenNotActive" fill="hold" evtFilter="cancelBubble" nodeType="interactiveSeq">
                <p:stCondLst>
                  <p:cond evt="onClick" delay="0">
                    <p:tgtEl>
                      <p:spTgt spid="8"/>
                    </p:tgtEl>
                  </p:cond>
                </p:stCondLst>
                <p:endSync evt="end" delay="0">
                  <p:rtn val="all"/>
                </p:endSync>
                <p:childTnLst>
                  <p:par>
                    <p:cTn id="61" fill="hold">
                      <p:stCondLst>
                        <p:cond delay="0"/>
                      </p:stCondLst>
                      <p:childTnLst>
                        <p:par>
                          <p:cTn id="62" fill="hold">
                            <p:stCondLst>
                              <p:cond delay="0"/>
                            </p:stCondLst>
                            <p:childTnLst>
                              <p:par>
                                <p:cTn id="63" presetID="1" presetClass="emph" presetSubtype="2" fill="hold" nodeType="clickEffect">
                                  <p:stCondLst>
                                    <p:cond delay="0"/>
                                  </p:stCondLst>
                                  <p:childTnLst>
                                    <p:animClr clrSpc="rgb" dir="cw">
                                      <p:cBhvr>
                                        <p:cTn id="64" dur="250" fill="hold"/>
                                        <p:tgtEl>
                                          <p:spTgt spid="8"/>
                                        </p:tgtEl>
                                        <p:attrNameLst>
                                          <p:attrName>fillcolor</p:attrName>
                                        </p:attrNameLst>
                                      </p:cBhvr>
                                      <p:to>
                                        <a:srgbClr val="FFF2CC"/>
                                      </p:to>
                                    </p:animClr>
                                    <p:set>
                                      <p:cBhvr>
                                        <p:cTn id="65" dur="250" fill="hold"/>
                                        <p:tgtEl>
                                          <p:spTgt spid="8"/>
                                        </p:tgtEl>
                                        <p:attrNameLst>
                                          <p:attrName>fill.type</p:attrName>
                                        </p:attrNameLst>
                                      </p:cBhvr>
                                      <p:to>
                                        <p:strVal val="solid"/>
                                      </p:to>
                                    </p:set>
                                    <p:set>
                                      <p:cBhvr>
                                        <p:cTn id="66" dur="250" fill="hold"/>
                                        <p:tgtEl>
                                          <p:spTgt spid="8"/>
                                        </p:tgtEl>
                                        <p:attrNameLst>
                                          <p:attrName>fill.on</p:attrName>
                                        </p:attrNameLst>
                                      </p:cBhvr>
                                      <p:to>
                                        <p:strVal val="true"/>
                                      </p:to>
                                    </p:set>
                                  </p:childTnLst>
                                  <p:subTnLst>
                                    <p:audio>
                                      <p:cMediaNode>
                                        <p:cTn display="0" masterRel="sameClick">
                                          <p:stCondLst>
                                            <p:cond evt="begin" delay="0">
                                              <p:tn val="63"/>
                                            </p:cond>
                                          </p:stCondLst>
                                          <p:endCondLst>
                                            <p:cond evt="onStopAudio" delay="0">
                                              <p:tgtEl>
                                                <p:sldTgt/>
                                              </p:tgtEl>
                                            </p:cond>
                                          </p:endCondLst>
                                        </p:cTn>
                                        <p:tgtEl>
                                          <p:sndTgt r:embed="rId2" name="click.wav"/>
                                        </p:tgtEl>
                                      </p:cMediaNode>
                                    </p:audio>
                                  </p:subTnLst>
                                </p:cTn>
                              </p:par>
                              <p:par>
                                <p:cTn id="67" presetID="23" presetClass="entr" presetSubtype="32" fill="hold" nodeType="withEffect">
                                  <p:stCondLst>
                                    <p:cond delay="1000"/>
                                  </p:stCondLst>
                                  <p:childTnLst>
                                    <p:set>
                                      <p:cBhvr>
                                        <p:cTn id="68" dur="1" fill="hold">
                                          <p:stCondLst>
                                            <p:cond delay="0"/>
                                          </p:stCondLst>
                                        </p:cTn>
                                        <p:tgtEl>
                                          <p:spTgt spid="11"/>
                                        </p:tgtEl>
                                        <p:attrNameLst>
                                          <p:attrName>style.visibility</p:attrName>
                                        </p:attrNameLst>
                                      </p:cBhvr>
                                      <p:to>
                                        <p:strVal val="visible"/>
                                      </p:to>
                                    </p:set>
                                    <p:anim calcmode="lin" valueType="num">
                                      <p:cBhvr>
                                        <p:cTn id="69" dur="250" fill="hold"/>
                                        <p:tgtEl>
                                          <p:spTgt spid="11"/>
                                        </p:tgtEl>
                                        <p:attrNameLst>
                                          <p:attrName>ppt_w</p:attrName>
                                        </p:attrNameLst>
                                      </p:cBhvr>
                                      <p:tavLst>
                                        <p:tav tm="0">
                                          <p:val>
                                            <p:strVal val="4*#ppt_w"/>
                                          </p:val>
                                        </p:tav>
                                        <p:tav tm="100000">
                                          <p:val>
                                            <p:strVal val="#ppt_w"/>
                                          </p:val>
                                        </p:tav>
                                      </p:tavLst>
                                    </p:anim>
                                    <p:anim calcmode="lin" valueType="num">
                                      <p:cBhvr>
                                        <p:cTn id="70" dur="250" fill="hold"/>
                                        <p:tgtEl>
                                          <p:spTgt spid="1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3" name="Wrong Buzzer.wav"/>
                                        </p:tgtEl>
                                      </p:cMediaNode>
                                    </p:audio>
                                  </p:subTnLst>
                                </p:cTn>
                              </p:par>
                              <p:par>
                                <p:cTn id="71" presetID="1" presetClass="emph" presetSubtype="2" fill="hold" nodeType="withEffect">
                                  <p:stCondLst>
                                    <p:cond delay="1000"/>
                                  </p:stCondLst>
                                  <p:childTnLst>
                                    <p:animClr clrSpc="rgb" dir="cw">
                                      <p:cBhvr>
                                        <p:cTn id="72" dur="250" fill="hold"/>
                                        <p:tgtEl>
                                          <p:spTgt spid="8"/>
                                        </p:tgtEl>
                                        <p:attrNameLst>
                                          <p:attrName>fillcolor</p:attrName>
                                        </p:attrNameLst>
                                      </p:cBhvr>
                                      <p:to>
                                        <a:srgbClr val="FFFF00"/>
                                      </p:to>
                                    </p:animClr>
                                    <p:set>
                                      <p:cBhvr>
                                        <p:cTn id="73" dur="250" fill="hold"/>
                                        <p:tgtEl>
                                          <p:spTgt spid="8"/>
                                        </p:tgtEl>
                                        <p:attrNameLst>
                                          <p:attrName>fill.type</p:attrName>
                                        </p:attrNameLst>
                                      </p:cBhvr>
                                      <p:to>
                                        <p:strVal val="solid"/>
                                      </p:to>
                                    </p:set>
                                    <p:set>
                                      <p:cBhvr>
                                        <p:cTn id="74" dur="25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75" restart="whenNotActive" fill="hold" evtFilter="cancelBubble" nodeType="interactiveSeq">
                <p:stCondLst>
                  <p:cond evt="onClick" delay="0">
                    <p:tgtEl>
                      <p:spTgt spid="9"/>
                    </p:tgtEl>
                  </p:cond>
                </p:stCondLst>
                <p:endSync evt="end" delay="0">
                  <p:rtn val="all"/>
                </p:endSync>
                <p:childTnLst>
                  <p:par>
                    <p:cTn id="76" fill="hold">
                      <p:stCondLst>
                        <p:cond delay="0"/>
                      </p:stCondLst>
                      <p:childTnLst>
                        <p:par>
                          <p:cTn id="77" fill="hold">
                            <p:stCondLst>
                              <p:cond delay="0"/>
                            </p:stCondLst>
                            <p:childTnLst>
                              <p:par>
                                <p:cTn id="78" presetID="1" presetClass="emph" presetSubtype="2" fill="hold" nodeType="clickEffect">
                                  <p:stCondLst>
                                    <p:cond delay="0"/>
                                  </p:stCondLst>
                                  <p:childTnLst>
                                    <p:animClr clrSpc="rgb" dir="cw">
                                      <p:cBhvr>
                                        <p:cTn id="79" dur="250" fill="hold"/>
                                        <p:tgtEl>
                                          <p:spTgt spid="9"/>
                                        </p:tgtEl>
                                        <p:attrNameLst>
                                          <p:attrName>fillcolor</p:attrName>
                                        </p:attrNameLst>
                                      </p:cBhvr>
                                      <p:to>
                                        <a:srgbClr val="FFF2CC"/>
                                      </p:to>
                                    </p:animClr>
                                    <p:set>
                                      <p:cBhvr>
                                        <p:cTn id="80" dur="250" fill="hold"/>
                                        <p:tgtEl>
                                          <p:spTgt spid="9"/>
                                        </p:tgtEl>
                                        <p:attrNameLst>
                                          <p:attrName>fill.type</p:attrName>
                                        </p:attrNameLst>
                                      </p:cBhvr>
                                      <p:to>
                                        <p:strVal val="solid"/>
                                      </p:to>
                                    </p:set>
                                    <p:set>
                                      <p:cBhvr>
                                        <p:cTn id="81" dur="250" fill="hold"/>
                                        <p:tgtEl>
                                          <p:spTgt spid="9"/>
                                        </p:tgtEl>
                                        <p:attrNameLst>
                                          <p:attrName>fill.on</p:attrName>
                                        </p:attrNameLst>
                                      </p:cBhvr>
                                      <p:to>
                                        <p:strVal val="true"/>
                                      </p:to>
                                    </p:set>
                                  </p:childTnLst>
                                  <p:subTnLst>
                                    <p:audio>
                                      <p:cMediaNode>
                                        <p:cTn display="0" masterRel="sameClick">
                                          <p:stCondLst>
                                            <p:cond evt="begin" delay="0">
                                              <p:tn val="78"/>
                                            </p:cond>
                                          </p:stCondLst>
                                          <p:endCondLst>
                                            <p:cond evt="onStopAudio" delay="0">
                                              <p:tgtEl>
                                                <p:sldTgt/>
                                              </p:tgtEl>
                                            </p:cond>
                                          </p:endCondLst>
                                        </p:cTn>
                                        <p:tgtEl>
                                          <p:sndTgt r:embed="rId2" name="click.wav"/>
                                        </p:tgtEl>
                                      </p:cMediaNode>
                                    </p:audio>
                                  </p:subTnLst>
                                </p:cTn>
                              </p:par>
                              <p:par>
                                <p:cTn id="82" presetID="23" presetClass="entr" presetSubtype="32" fill="hold" nodeType="withEffect">
                                  <p:stCondLst>
                                    <p:cond delay="1000"/>
                                  </p:stCondLst>
                                  <p:childTnLst>
                                    <p:set>
                                      <p:cBhvr>
                                        <p:cTn id="83" dur="1" fill="hold">
                                          <p:stCondLst>
                                            <p:cond delay="0"/>
                                          </p:stCondLst>
                                        </p:cTn>
                                        <p:tgtEl>
                                          <p:spTgt spid="12"/>
                                        </p:tgtEl>
                                        <p:attrNameLst>
                                          <p:attrName>style.visibility</p:attrName>
                                        </p:attrNameLst>
                                      </p:cBhvr>
                                      <p:to>
                                        <p:strVal val="visible"/>
                                      </p:to>
                                    </p:set>
                                    <p:anim calcmode="lin" valueType="num">
                                      <p:cBhvr>
                                        <p:cTn id="84" dur="250" fill="hold"/>
                                        <p:tgtEl>
                                          <p:spTgt spid="12"/>
                                        </p:tgtEl>
                                        <p:attrNameLst>
                                          <p:attrName>ppt_w</p:attrName>
                                        </p:attrNameLst>
                                      </p:cBhvr>
                                      <p:tavLst>
                                        <p:tav tm="0">
                                          <p:val>
                                            <p:strVal val="4*#ppt_w"/>
                                          </p:val>
                                        </p:tav>
                                        <p:tav tm="100000">
                                          <p:val>
                                            <p:strVal val="#ppt_w"/>
                                          </p:val>
                                        </p:tav>
                                      </p:tavLst>
                                    </p:anim>
                                    <p:anim calcmode="lin" valueType="num">
                                      <p:cBhvr>
                                        <p:cTn id="85" dur="250" fill="hold"/>
                                        <p:tgtEl>
                                          <p:spTgt spid="12"/>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2"/>
                                            </p:cond>
                                          </p:stCondLst>
                                          <p:endCondLst>
                                            <p:cond evt="onStopAudio" delay="0">
                                              <p:tgtEl>
                                                <p:sldTgt/>
                                              </p:tgtEl>
                                            </p:cond>
                                          </p:endCondLst>
                                        </p:cTn>
                                        <p:tgtEl>
                                          <p:sndTgt r:embed="rId4" name="Check mark.wav"/>
                                        </p:tgtEl>
                                      </p:cMediaNode>
                                    </p:audio>
                                  </p:subTnLst>
                                </p:cTn>
                              </p:par>
                              <p:par>
                                <p:cTn id="86" presetID="1" presetClass="emph" presetSubtype="2" fill="hold" nodeType="withEffect">
                                  <p:stCondLst>
                                    <p:cond delay="1000"/>
                                  </p:stCondLst>
                                  <p:childTnLst>
                                    <p:animClr clrSpc="rgb" dir="cw">
                                      <p:cBhvr>
                                        <p:cTn id="87" dur="250" fill="hold"/>
                                        <p:tgtEl>
                                          <p:spTgt spid="9"/>
                                        </p:tgtEl>
                                        <p:attrNameLst>
                                          <p:attrName>fillcolor</p:attrName>
                                        </p:attrNameLst>
                                      </p:cBhvr>
                                      <p:to>
                                        <a:srgbClr val="00B050"/>
                                      </p:to>
                                    </p:animClr>
                                    <p:set>
                                      <p:cBhvr>
                                        <p:cTn id="88" dur="250" fill="hold"/>
                                        <p:tgtEl>
                                          <p:spTgt spid="9"/>
                                        </p:tgtEl>
                                        <p:attrNameLst>
                                          <p:attrName>fill.type</p:attrName>
                                        </p:attrNameLst>
                                      </p:cBhvr>
                                      <p:to>
                                        <p:strVal val="solid"/>
                                      </p:to>
                                    </p:set>
                                    <p:set>
                                      <p:cBhvr>
                                        <p:cTn id="89" dur="25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bldLst>
      <p:bldP spid="5" grpId="0" animBg="1"/>
      <p:bldP spid="6" grpId="0" animBg="1"/>
      <p:bldP spid="7" grpId="0" animBg="1"/>
      <p:bldP spid="8"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0" y="0"/>
            <a:ext cx="12192000" cy="6858000"/>
          </a:xfrm>
        </p:spPr>
      </p:pic>
      <p:sp>
        <p:nvSpPr>
          <p:cNvPr id="5" name="Snip Diagonal Corner Rectangle 3">
            <a:extLst>
              <a:ext uri="{FF2B5EF4-FFF2-40B4-BE49-F238E27FC236}">
                <a16:creationId xmlns:a16="http://schemas.microsoft.com/office/drawing/2014/main" id="{A5A3C59F-2B53-448A-8006-7E1B5AF37D90}"/>
              </a:ext>
            </a:extLst>
          </p:cNvPr>
          <p:cNvSpPr/>
          <p:nvPr/>
        </p:nvSpPr>
        <p:spPr>
          <a:xfrm>
            <a:off x="1892790" y="392356"/>
            <a:ext cx="8247864" cy="1725197"/>
          </a:xfrm>
          <a:prstGeom prst="snip2DiagRect">
            <a:avLst/>
          </a:prstGeom>
          <a:solidFill>
            <a:schemeClr val="accent6">
              <a:lumMod val="20000"/>
              <a:lumOff val="80000"/>
            </a:schemeClr>
          </a:solidFill>
          <a:ln w="38100">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600" b="1" dirty="0">
                <a:solidFill>
                  <a:srgbClr val="7030A0"/>
                </a:solidFill>
                <a:latin typeface="+mj-lt"/>
              </a:rPr>
              <a:t>6</a:t>
            </a:r>
            <a:r>
              <a:rPr lang="de-DE" sz="3600" b="1" dirty="0">
                <a:solidFill>
                  <a:srgbClr val="7030A0"/>
                </a:solidFill>
                <a:latin typeface="Times New Roman" panose="02020603050405020304" pitchFamily="18" charset="0"/>
                <a:cs typeface="Times New Roman" panose="02020603050405020304" pitchFamily="18" charset="0"/>
              </a:rPr>
              <a:t>. Nhận định </a:t>
            </a:r>
            <a:r>
              <a:rPr lang="vi-VN" sz="3600" b="1" dirty="0">
                <a:solidFill>
                  <a:srgbClr val="7030A0"/>
                </a:solidFill>
                <a:latin typeface="+mj-lt"/>
              </a:rPr>
              <a:t>nào sau đây đúng với Xuân Diệu?</a:t>
            </a:r>
            <a:endParaRPr lang="en-US" sz="3600" b="1" dirty="0">
              <a:solidFill>
                <a:srgbClr val="7030A0"/>
              </a:solidFill>
              <a:latin typeface="+mj-lt"/>
            </a:endParaRPr>
          </a:p>
        </p:txBody>
      </p:sp>
      <p:sp>
        <p:nvSpPr>
          <p:cNvPr id="6" name="Rectangle 5">
            <a:extLst>
              <a:ext uri="{FF2B5EF4-FFF2-40B4-BE49-F238E27FC236}">
                <a16:creationId xmlns:a16="http://schemas.microsoft.com/office/drawing/2014/main" id="{6D08C719-D587-4EB5-842A-E11A41107DE3}"/>
              </a:ext>
            </a:extLst>
          </p:cNvPr>
          <p:cNvSpPr/>
          <p:nvPr/>
        </p:nvSpPr>
        <p:spPr>
          <a:xfrm>
            <a:off x="296927" y="3284955"/>
            <a:ext cx="5038037" cy="1232821"/>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r>
              <a:rPr lang="vi-VN" sz="3200" dirty="0">
                <a:solidFill>
                  <a:srgbClr val="7030A0"/>
                </a:solidFill>
                <a:latin typeface="+mj-lt"/>
              </a:rPr>
              <a:t>A. Nhà thơ của làng cảnh Việt Nam.</a:t>
            </a:r>
            <a:endParaRPr lang="en-US" sz="3200" dirty="0">
              <a:solidFill>
                <a:srgbClr val="7030A0"/>
              </a:solidFill>
              <a:latin typeface="+mj-lt"/>
            </a:endParaRPr>
          </a:p>
        </p:txBody>
      </p:sp>
      <p:sp>
        <p:nvSpPr>
          <p:cNvPr id="7" name="Rectangle 6">
            <a:extLst>
              <a:ext uri="{FF2B5EF4-FFF2-40B4-BE49-F238E27FC236}">
                <a16:creationId xmlns:a16="http://schemas.microsoft.com/office/drawing/2014/main" id="{1422AEFE-4B82-494C-AE37-848669E6A9F5}"/>
              </a:ext>
            </a:extLst>
          </p:cNvPr>
          <p:cNvSpPr/>
          <p:nvPr/>
        </p:nvSpPr>
        <p:spPr>
          <a:xfrm>
            <a:off x="5887708" y="3284955"/>
            <a:ext cx="5335243" cy="1232821"/>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r>
              <a:rPr kumimoji="0" lang="vi-VN" sz="3200" b="0" i="0" u="none" strike="noStrike" kern="1200" cap="none" spc="0" normalizeH="0" baseline="0" noProof="0" dirty="0" smtClean="0">
                <a:ln>
                  <a:noFill/>
                </a:ln>
                <a:solidFill>
                  <a:srgbClr val="7030A0"/>
                </a:solidFill>
                <a:effectLst/>
                <a:uLnTx/>
                <a:uFillTx/>
                <a:latin typeface="+mj-lt"/>
                <a:cs typeface="Times New Roman" panose="02020603050405020304" pitchFamily="18" charset="0"/>
              </a:rPr>
              <a:t>B.</a:t>
            </a:r>
            <a:r>
              <a:rPr lang="vi-VN" sz="3200" dirty="0" smtClean="0">
                <a:solidFill>
                  <a:srgbClr val="7030A0"/>
                </a:solidFill>
                <a:latin typeface="+mj-lt"/>
              </a:rPr>
              <a:t> </a:t>
            </a:r>
            <a:r>
              <a:rPr lang="vi-VN" sz="3200" dirty="0">
                <a:solidFill>
                  <a:srgbClr val="7030A0"/>
                </a:solidFill>
                <a:latin typeface="+mj-lt"/>
              </a:rPr>
              <a:t>Nhà thơ chân quê, nhà thơ của hương đồng, gió nội.</a:t>
            </a:r>
            <a:endParaRPr lang="en-US" sz="3200" dirty="0">
              <a:solidFill>
                <a:srgbClr val="7030A0"/>
              </a:solidFill>
              <a:latin typeface="+mj-lt"/>
            </a:endParaRPr>
          </a:p>
        </p:txBody>
      </p:sp>
      <p:sp>
        <p:nvSpPr>
          <p:cNvPr id="8" name="Rectangle 7">
            <a:extLst>
              <a:ext uri="{FF2B5EF4-FFF2-40B4-BE49-F238E27FC236}">
                <a16:creationId xmlns:a16="http://schemas.microsoft.com/office/drawing/2014/main" id="{B9516786-D156-4993-8443-C819F70E0EE4}"/>
              </a:ext>
            </a:extLst>
          </p:cNvPr>
          <p:cNvSpPr/>
          <p:nvPr/>
        </p:nvSpPr>
        <p:spPr>
          <a:xfrm>
            <a:off x="296927" y="4944641"/>
            <a:ext cx="5038037" cy="1232821"/>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r>
              <a:rPr lang="vi-VN" sz="3200" dirty="0">
                <a:solidFill>
                  <a:srgbClr val="7030A0"/>
                </a:solidFill>
                <a:latin typeface="+mj-lt"/>
              </a:rPr>
              <a:t>C. Người của hai thế kỉ.</a:t>
            </a:r>
            <a:endParaRPr lang="en-US" sz="3200" dirty="0">
              <a:solidFill>
                <a:srgbClr val="7030A0"/>
              </a:solidFill>
              <a:latin typeface="+mj-lt"/>
            </a:endParaRPr>
          </a:p>
        </p:txBody>
      </p:sp>
      <p:sp>
        <p:nvSpPr>
          <p:cNvPr id="9" name="Rectangle 8">
            <a:extLst>
              <a:ext uri="{FF2B5EF4-FFF2-40B4-BE49-F238E27FC236}">
                <a16:creationId xmlns:a16="http://schemas.microsoft.com/office/drawing/2014/main" id="{34BC8991-1C77-4EE7-92A7-BA980778913C}"/>
              </a:ext>
            </a:extLst>
          </p:cNvPr>
          <p:cNvSpPr/>
          <p:nvPr/>
        </p:nvSpPr>
        <p:spPr>
          <a:xfrm>
            <a:off x="5887708" y="4944641"/>
            <a:ext cx="5038037" cy="1232821"/>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r>
              <a:rPr lang="en-US" sz="3200" dirty="0">
                <a:solidFill>
                  <a:srgbClr val="7030A0"/>
                </a:solidFill>
                <a:latin typeface="Times New Roman" panose="02020603050405020304" pitchFamily="18" charset="0"/>
                <a:cs typeface="Times New Roman" panose="02020603050405020304" pitchFamily="18" charset="0"/>
              </a:rPr>
              <a:t>D. </a:t>
            </a:r>
            <a:r>
              <a:rPr lang="en-US" sz="3200" dirty="0" err="1">
                <a:solidFill>
                  <a:srgbClr val="7030A0"/>
                </a:solidFill>
                <a:latin typeface="Times New Roman" panose="02020603050405020304" pitchFamily="18" charset="0"/>
                <a:cs typeface="Times New Roman" panose="02020603050405020304" pitchFamily="18" charset="0"/>
              </a:rPr>
              <a:t>Nhà</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thơ</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mới</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nhất</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trong</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các</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nhà</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thơ</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mới</a:t>
            </a:r>
            <a:r>
              <a:rPr lang="en-US" sz="3200" dirty="0">
                <a:solidFill>
                  <a:srgbClr val="7030A0"/>
                </a:solidFill>
                <a:latin typeface="Times New Roman" panose="02020603050405020304" pitchFamily="18" charset="0"/>
                <a:cs typeface="Times New Roman" panose="02020603050405020304" pitchFamily="18" charset="0"/>
              </a:rPr>
              <a:t>.</a:t>
            </a:r>
          </a:p>
        </p:txBody>
      </p:sp>
      <p:pic>
        <p:nvPicPr>
          <p:cNvPr id="10" name="Picture 9">
            <a:extLst>
              <a:ext uri="{FF2B5EF4-FFF2-40B4-BE49-F238E27FC236}">
                <a16:creationId xmlns:a16="http://schemas.microsoft.com/office/drawing/2014/main" id="{202F87DB-E6A5-4A2C-AB5D-5ED0334EDC9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29242" y="3776942"/>
            <a:ext cx="805722" cy="708059"/>
          </a:xfrm>
          <a:prstGeom prst="rect">
            <a:avLst/>
          </a:prstGeom>
        </p:spPr>
      </p:pic>
      <p:pic>
        <p:nvPicPr>
          <p:cNvPr id="11" name="Picture 10">
            <a:extLst>
              <a:ext uri="{FF2B5EF4-FFF2-40B4-BE49-F238E27FC236}">
                <a16:creationId xmlns:a16="http://schemas.microsoft.com/office/drawing/2014/main" id="{4B23B571-F702-47D9-A512-7437C83F831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65901" y="5478165"/>
            <a:ext cx="732404" cy="643628"/>
          </a:xfrm>
          <a:prstGeom prst="rect">
            <a:avLst/>
          </a:prstGeom>
        </p:spPr>
      </p:pic>
      <p:pic>
        <p:nvPicPr>
          <p:cNvPr id="12" name="Picture 11">
            <a:extLst>
              <a:ext uri="{FF2B5EF4-FFF2-40B4-BE49-F238E27FC236}">
                <a16:creationId xmlns:a16="http://schemas.microsoft.com/office/drawing/2014/main" id="{D77EA22E-86ED-43D7-A6CB-95FC45A279D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198738" y="5478481"/>
            <a:ext cx="804742" cy="643793"/>
          </a:xfrm>
          <a:prstGeom prst="rect">
            <a:avLst/>
          </a:prstGeom>
        </p:spPr>
      </p:pic>
      <p:pic>
        <p:nvPicPr>
          <p:cNvPr id="13" name="Picture 12">
            <a:extLst>
              <a:ext uri="{FF2B5EF4-FFF2-40B4-BE49-F238E27FC236}">
                <a16:creationId xmlns:a16="http://schemas.microsoft.com/office/drawing/2014/main" id="{0E713B41-9009-4B22-AE60-5DFAD6BA9EC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570768" y="3892355"/>
            <a:ext cx="732592" cy="643793"/>
          </a:xfrm>
          <a:prstGeom prst="rect">
            <a:avLst/>
          </a:prstGeom>
        </p:spPr>
      </p:pic>
    </p:spTree>
    <p:extLst>
      <p:ext uri="{BB962C8B-B14F-4D97-AF65-F5344CB8AC3E}">
        <p14:creationId xmlns:p14="http://schemas.microsoft.com/office/powerpoint/2010/main" val="7901408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anim calcmode="lin" valueType="num">
                                      <p:cBhvr>
                                        <p:cTn id="13" dur="500" fill="hold"/>
                                        <p:tgtEl>
                                          <p:spTgt spid="6"/>
                                        </p:tgtEl>
                                        <p:attrNameLst>
                                          <p:attrName>ppt_x</p:attrName>
                                        </p:attrNameLst>
                                      </p:cBhvr>
                                      <p:tavLst>
                                        <p:tav tm="0">
                                          <p:val>
                                            <p:strVal val="#ppt_x"/>
                                          </p:val>
                                        </p:tav>
                                        <p:tav tm="100000">
                                          <p:val>
                                            <p:strVal val="#ppt_x"/>
                                          </p:val>
                                        </p:tav>
                                      </p:tavLst>
                                    </p:anim>
                                    <p:anim calcmode="lin" valueType="num">
                                      <p:cBhvr>
                                        <p:cTn id="14" dur="5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anim calcmode="lin" valueType="num">
                                      <p:cBhvr>
                                        <p:cTn id="18" dur="500" fill="hold"/>
                                        <p:tgtEl>
                                          <p:spTgt spid="7"/>
                                        </p:tgtEl>
                                        <p:attrNameLst>
                                          <p:attrName>ppt_x</p:attrName>
                                        </p:attrNameLst>
                                      </p:cBhvr>
                                      <p:tavLst>
                                        <p:tav tm="0">
                                          <p:val>
                                            <p:strVal val="#ppt_x"/>
                                          </p:val>
                                        </p:tav>
                                        <p:tav tm="100000">
                                          <p:val>
                                            <p:strVal val="#ppt_x"/>
                                          </p:val>
                                        </p:tav>
                                      </p:tavLst>
                                    </p:anim>
                                    <p:anim calcmode="lin" valueType="num">
                                      <p:cBhvr>
                                        <p:cTn id="19" dur="5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anim calcmode="lin" valueType="num">
                                      <p:cBhvr>
                                        <p:cTn id="23" dur="500" fill="hold"/>
                                        <p:tgtEl>
                                          <p:spTgt spid="8"/>
                                        </p:tgtEl>
                                        <p:attrNameLst>
                                          <p:attrName>ppt_x</p:attrName>
                                        </p:attrNameLst>
                                      </p:cBhvr>
                                      <p:tavLst>
                                        <p:tav tm="0">
                                          <p:val>
                                            <p:strVal val="#ppt_x"/>
                                          </p:val>
                                        </p:tav>
                                        <p:tav tm="100000">
                                          <p:val>
                                            <p:strVal val="#ppt_x"/>
                                          </p:val>
                                        </p:tav>
                                      </p:tavLst>
                                    </p:anim>
                                    <p:anim calcmode="lin" valueType="num">
                                      <p:cBhvr>
                                        <p:cTn id="24" dur="500" fill="hold"/>
                                        <p:tgtEl>
                                          <p:spTgt spid="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anim calcmode="lin" valueType="num">
                                      <p:cBhvr>
                                        <p:cTn id="28" dur="500" fill="hold"/>
                                        <p:tgtEl>
                                          <p:spTgt spid="9"/>
                                        </p:tgtEl>
                                        <p:attrNameLst>
                                          <p:attrName>ppt_x</p:attrName>
                                        </p:attrNameLst>
                                      </p:cBhvr>
                                      <p:tavLst>
                                        <p:tav tm="0">
                                          <p:val>
                                            <p:strVal val="#ppt_x"/>
                                          </p:val>
                                        </p:tav>
                                        <p:tav tm="100000">
                                          <p:val>
                                            <p:strVal val="#ppt_x"/>
                                          </p:val>
                                        </p:tav>
                                      </p:tavLst>
                                    </p:anim>
                                    <p:anim calcmode="lin" valueType="num">
                                      <p:cBhvr>
                                        <p:cTn id="29"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6"/>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50" fill="hold"/>
                                        <p:tgtEl>
                                          <p:spTgt spid="6"/>
                                        </p:tgtEl>
                                        <p:attrNameLst>
                                          <p:attrName>fillcolor</p:attrName>
                                        </p:attrNameLst>
                                      </p:cBhvr>
                                      <p:to>
                                        <a:srgbClr val="FFF2CC"/>
                                      </p:to>
                                    </p:animClr>
                                    <p:set>
                                      <p:cBhvr>
                                        <p:cTn id="35" dur="250" fill="hold"/>
                                        <p:tgtEl>
                                          <p:spTgt spid="6"/>
                                        </p:tgtEl>
                                        <p:attrNameLst>
                                          <p:attrName>fill.type</p:attrName>
                                        </p:attrNameLst>
                                      </p:cBhvr>
                                      <p:to>
                                        <p:strVal val="solid"/>
                                      </p:to>
                                    </p:set>
                                    <p:set>
                                      <p:cBhvr>
                                        <p:cTn id="36" dur="250" fill="hold"/>
                                        <p:tgtEl>
                                          <p:spTgt spid="6"/>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2" name="click.wav"/>
                                        </p:tgtEl>
                                      </p:cMediaNode>
                                    </p:audio>
                                  </p:subTnLst>
                                </p:cTn>
                              </p:par>
                              <p:par>
                                <p:cTn id="37" presetID="23" presetClass="entr" presetSubtype="32" fill="hold" nodeType="withEffect">
                                  <p:stCondLst>
                                    <p:cond delay="1000"/>
                                  </p:stCondLst>
                                  <p:childTnLst>
                                    <p:set>
                                      <p:cBhvr>
                                        <p:cTn id="38" dur="1" fill="hold">
                                          <p:stCondLst>
                                            <p:cond delay="0"/>
                                          </p:stCondLst>
                                        </p:cTn>
                                        <p:tgtEl>
                                          <p:spTgt spid="10"/>
                                        </p:tgtEl>
                                        <p:attrNameLst>
                                          <p:attrName>style.visibility</p:attrName>
                                        </p:attrNameLst>
                                      </p:cBhvr>
                                      <p:to>
                                        <p:strVal val="visible"/>
                                      </p:to>
                                    </p:set>
                                    <p:anim calcmode="lin" valueType="num">
                                      <p:cBhvr>
                                        <p:cTn id="39" dur="250" fill="hold"/>
                                        <p:tgtEl>
                                          <p:spTgt spid="10"/>
                                        </p:tgtEl>
                                        <p:attrNameLst>
                                          <p:attrName>ppt_w</p:attrName>
                                        </p:attrNameLst>
                                      </p:cBhvr>
                                      <p:tavLst>
                                        <p:tav tm="0">
                                          <p:val>
                                            <p:strVal val="4*#ppt_w"/>
                                          </p:val>
                                        </p:tav>
                                        <p:tav tm="100000">
                                          <p:val>
                                            <p:strVal val="#ppt_w"/>
                                          </p:val>
                                        </p:tav>
                                      </p:tavLst>
                                    </p:anim>
                                    <p:anim calcmode="lin" valueType="num">
                                      <p:cBhvr>
                                        <p:cTn id="40" dur="250" fill="hold"/>
                                        <p:tgtEl>
                                          <p:spTgt spid="1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3" name="Wrong Buzzer.wav"/>
                                        </p:tgtEl>
                                      </p:cMediaNode>
                                    </p:audio>
                                  </p:subTnLst>
                                </p:cTn>
                              </p:par>
                              <p:par>
                                <p:cTn id="41" presetID="1" presetClass="emph" presetSubtype="2" fill="hold" nodeType="withEffect">
                                  <p:stCondLst>
                                    <p:cond delay="1000"/>
                                  </p:stCondLst>
                                  <p:childTnLst>
                                    <p:animClr clrSpc="rgb" dir="cw">
                                      <p:cBhvr>
                                        <p:cTn id="42" dur="250" fill="hold"/>
                                        <p:tgtEl>
                                          <p:spTgt spid="6"/>
                                        </p:tgtEl>
                                        <p:attrNameLst>
                                          <p:attrName>fillcolor</p:attrName>
                                        </p:attrNameLst>
                                      </p:cBhvr>
                                      <p:to>
                                        <a:srgbClr val="FFFF00"/>
                                      </p:to>
                                    </p:animClr>
                                    <p:set>
                                      <p:cBhvr>
                                        <p:cTn id="43" dur="250" fill="hold"/>
                                        <p:tgtEl>
                                          <p:spTgt spid="6"/>
                                        </p:tgtEl>
                                        <p:attrNameLst>
                                          <p:attrName>fill.type</p:attrName>
                                        </p:attrNameLst>
                                      </p:cBhvr>
                                      <p:to>
                                        <p:strVal val="solid"/>
                                      </p:to>
                                    </p:set>
                                    <p:set>
                                      <p:cBhvr>
                                        <p:cTn id="44" dur="250" fill="hold"/>
                                        <p:tgtEl>
                                          <p:spTgt spid="6"/>
                                        </p:tgtEl>
                                        <p:attrNameLst>
                                          <p:attrName>fill.on</p:attrName>
                                        </p:attrNameLst>
                                      </p:cBhvr>
                                      <p:to>
                                        <p:strVal val="true"/>
                                      </p:to>
                                    </p:set>
                                  </p:childTnLst>
                                </p:cTn>
                              </p:par>
                            </p:childTnLst>
                          </p:cTn>
                        </p:par>
                      </p:childTnLst>
                    </p:cTn>
                  </p:par>
                </p:childTnLst>
              </p:cTn>
              <p:nextCondLst>
                <p:cond evt="onClick" delay="0">
                  <p:tgtEl>
                    <p:spTgt spid="6"/>
                  </p:tgtEl>
                </p:cond>
              </p:nextCondLst>
            </p:seq>
            <p:seq concurrent="1" nextAc="seek">
              <p:cTn id="45" restart="whenNotActive" fill="hold" evtFilter="cancelBubble" nodeType="interactiveSeq">
                <p:stCondLst>
                  <p:cond evt="onClick" delay="0">
                    <p:tgtEl>
                      <p:spTgt spid="7"/>
                    </p:tgtEl>
                  </p:cond>
                </p:stCondLst>
                <p:endSync evt="end" delay="0">
                  <p:rtn val="all"/>
                </p:endSync>
                <p:childTnLst>
                  <p:par>
                    <p:cTn id="46" fill="hold">
                      <p:stCondLst>
                        <p:cond delay="0"/>
                      </p:stCondLst>
                      <p:childTnLst>
                        <p:par>
                          <p:cTn id="47" fill="hold">
                            <p:stCondLst>
                              <p:cond delay="0"/>
                            </p:stCondLst>
                            <p:childTnLst>
                              <p:par>
                                <p:cTn id="48" presetID="1" presetClass="emph" presetSubtype="2" fill="hold" nodeType="clickEffect">
                                  <p:stCondLst>
                                    <p:cond delay="0"/>
                                  </p:stCondLst>
                                  <p:childTnLst>
                                    <p:animClr clrSpc="rgb" dir="cw">
                                      <p:cBhvr>
                                        <p:cTn id="49" dur="250" fill="hold"/>
                                        <p:tgtEl>
                                          <p:spTgt spid="7"/>
                                        </p:tgtEl>
                                        <p:attrNameLst>
                                          <p:attrName>fillcolor</p:attrName>
                                        </p:attrNameLst>
                                      </p:cBhvr>
                                      <p:to>
                                        <a:srgbClr val="FFF2CC"/>
                                      </p:to>
                                    </p:animClr>
                                    <p:set>
                                      <p:cBhvr>
                                        <p:cTn id="50" dur="250" fill="hold"/>
                                        <p:tgtEl>
                                          <p:spTgt spid="7"/>
                                        </p:tgtEl>
                                        <p:attrNameLst>
                                          <p:attrName>fill.type</p:attrName>
                                        </p:attrNameLst>
                                      </p:cBhvr>
                                      <p:to>
                                        <p:strVal val="solid"/>
                                      </p:to>
                                    </p:set>
                                    <p:set>
                                      <p:cBhvr>
                                        <p:cTn id="51" dur="250" fill="hold"/>
                                        <p:tgtEl>
                                          <p:spTgt spid="7"/>
                                        </p:tgtEl>
                                        <p:attrNameLst>
                                          <p:attrName>fill.on</p:attrName>
                                        </p:attrNameLst>
                                      </p:cBhvr>
                                      <p:to>
                                        <p:strVal val="true"/>
                                      </p:to>
                                    </p:set>
                                  </p:childTnLst>
                                  <p:subTnLst>
                                    <p:audio>
                                      <p:cMediaNode>
                                        <p:cTn display="0" masterRel="sameClick">
                                          <p:stCondLst>
                                            <p:cond evt="begin" delay="0">
                                              <p:tn val="48"/>
                                            </p:cond>
                                          </p:stCondLst>
                                          <p:endCondLst>
                                            <p:cond evt="onStopAudio" delay="0">
                                              <p:tgtEl>
                                                <p:sldTgt/>
                                              </p:tgtEl>
                                            </p:cond>
                                          </p:endCondLst>
                                        </p:cTn>
                                        <p:tgtEl>
                                          <p:sndTgt r:embed="rId2" name="click.wav"/>
                                        </p:tgtEl>
                                      </p:cMediaNode>
                                    </p:audio>
                                  </p:subTnLst>
                                </p:cTn>
                              </p:par>
                              <p:par>
                                <p:cTn id="52" presetID="23" presetClass="entr" presetSubtype="32" fill="hold" nodeType="withEffect">
                                  <p:stCondLst>
                                    <p:cond delay="1000"/>
                                  </p:stCondLst>
                                  <p:childTnLst>
                                    <p:set>
                                      <p:cBhvr>
                                        <p:cTn id="53" dur="1" fill="hold">
                                          <p:stCondLst>
                                            <p:cond delay="0"/>
                                          </p:stCondLst>
                                        </p:cTn>
                                        <p:tgtEl>
                                          <p:spTgt spid="13"/>
                                        </p:tgtEl>
                                        <p:attrNameLst>
                                          <p:attrName>style.visibility</p:attrName>
                                        </p:attrNameLst>
                                      </p:cBhvr>
                                      <p:to>
                                        <p:strVal val="visible"/>
                                      </p:to>
                                    </p:set>
                                    <p:anim calcmode="lin" valueType="num">
                                      <p:cBhvr>
                                        <p:cTn id="54" dur="250" fill="hold"/>
                                        <p:tgtEl>
                                          <p:spTgt spid="13"/>
                                        </p:tgtEl>
                                        <p:attrNameLst>
                                          <p:attrName>ppt_w</p:attrName>
                                        </p:attrNameLst>
                                      </p:cBhvr>
                                      <p:tavLst>
                                        <p:tav tm="0">
                                          <p:val>
                                            <p:strVal val="4*#ppt_w"/>
                                          </p:val>
                                        </p:tav>
                                        <p:tav tm="100000">
                                          <p:val>
                                            <p:strVal val="#ppt_w"/>
                                          </p:val>
                                        </p:tav>
                                      </p:tavLst>
                                    </p:anim>
                                    <p:anim calcmode="lin" valueType="num">
                                      <p:cBhvr>
                                        <p:cTn id="55" dur="250" fill="hold"/>
                                        <p:tgtEl>
                                          <p:spTgt spid="1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2"/>
                                            </p:cond>
                                          </p:stCondLst>
                                          <p:endCondLst>
                                            <p:cond evt="onStopAudio" delay="0">
                                              <p:tgtEl>
                                                <p:sldTgt/>
                                              </p:tgtEl>
                                            </p:cond>
                                          </p:endCondLst>
                                        </p:cTn>
                                        <p:tgtEl>
                                          <p:sndTgt r:embed="rId3" name="Wrong Buzzer.wav"/>
                                        </p:tgtEl>
                                      </p:cMediaNode>
                                    </p:audio>
                                  </p:subTnLst>
                                </p:cTn>
                              </p:par>
                              <p:par>
                                <p:cTn id="56" presetID="1" presetClass="emph" presetSubtype="2" fill="hold" nodeType="withEffect">
                                  <p:stCondLst>
                                    <p:cond delay="1000"/>
                                  </p:stCondLst>
                                  <p:childTnLst>
                                    <p:animClr clrSpc="rgb" dir="cw">
                                      <p:cBhvr>
                                        <p:cTn id="57" dur="250" fill="hold"/>
                                        <p:tgtEl>
                                          <p:spTgt spid="7"/>
                                        </p:tgtEl>
                                        <p:attrNameLst>
                                          <p:attrName>fillcolor</p:attrName>
                                        </p:attrNameLst>
                                      </p:cBhvr>
                                      <p:to>
                                        <a:srgbClr val="FFFF00"/>
                                      </p:to>
                                    </p:animClr>
                                    <p:set>
                                      <p:cBhvr>
                                        <p:cTn id="58" dur="250" fill="hold"/>
                                        <p:tgtEl>
                                          <p:spTgt spid="7"/>
                                        </p:tgtEl>
                                        <p:attrNameLst>
                                          <p:attrName>fill.type</p:attrName>
                                        </p:attrNameLst>
                                      </p:cBhvr>
                                      <p:to>
                                        <p:strVal val="solid"/>
                                      </p:to>
                                    </p:set>
                                    <p:set>
                                      <p:cBhvr>
                                        <p:cTn id="59" dur="250" fill="hold"/>
                                        <p:tgtEl>
                                          <p:spTgt spid="7"/>
                                        </p:tgtEl>
                                        <p:attrNameLst>
                                          <p:attrName>fill.on</p:attrName>
                                        </p:attrNameLst>
                                      </p:cBhvr>
                                      <p:to>
                                        <p:strVal val="true"/>
                                      </p:to>
                                    </p:set>
                                  </p:childTnLst>
                                </p:cTn>
                              </p:par>
                            </p:childTnLst>
                          </p:cTn>
                        </p:par>
                      </p:childTnLst>
                    </p:cTn>
                  </p:par>
                </p:childTnLst>
              </p:cTn>
              <p:nextCondLst>
                <p:cond evt="onClick" delay="0">
                  <p:tgtEl>
                    <p:spTgt spid="7"/>
                  </p:tgtEl>
                </p:cond>
              </p:nextCondLst>
            </p:seq>
            <p:seq concurrent="1" nextAc="seek">
              <p:cTn id="60" restart="whenNotActive" fill="hold" evtFilter="cancelBubble" nodeType="interactiveSeq">
                <p:stCondLst>
                  <p:cond evt="onClick" delay="0">
                    <p:tgtEl>
                      <p:spTgt spid="8"/>
                    </p:tgtEl>
                  </p:cond>
                </p:stCondLst>
                <p:endSync evt="end" delay="0">
                  <p:rtn val="all"/>
                </p:endSync>
                <p:childTnLst>
                  <p:par>
                    <p:cTn id="61" fill="hold">
                      <p:stCondLst>
                        <p:cond delay="0"/>
                      </p:stCondLst>
                      <p:childTnLst>
                        <p:par>
                          <p:cTn id="62" fill="hold">
                            <p:stCondLst>
                              <p:cond delay="0"/>
                            </p:stCondLst>
                            <p:childTnLst>
                              <p:par>
                                <p:cTn id="63" presetID="1" presetClass="emph" presetSubtype="2" fill="hold" nodeType="clickEffect">
                                  <p:stCondLst>
                                    <p:cond delay="0"/>
                                  </p:stCondLst>
                                  <p:childTnLst>
                                    <p:animClr clrSpc="rgb" dir="cw">
                                      <p:cBhvr>
                                        <p:cTn id="64" dur="250" fill="hold"/>
                                        <p:tgtEl>
                                          <p:spTgt spid="8"/>
                                        </p:tgtEl>
                                        <p:attrNameLst>
                                          <p:attrName>fillcolor</p:attrName>
                                        </p:attrNameLst>
                                      </p:cBhvr>
                                      <p:to>
                                        <a:srgbClr val="FFF2CC"/>
                                      </p:to>
                                    </p:animClr>
                                    <p:set>
                                      <p:cBhvr>
                                        <p:cTn id="65" dur="250" fill="hold"/>
                                        <p:tgtEl>
                                          <p:spTgt spid="8"/>
                                        </p:tgtEl>
                                        <p:attrNameLst>
                                          <p:attrName>fill.type</p:attrName>
                                        </p:attrNameLst>
                                      </p:cBhvr>
                                      <p:to>
                                        <p:strVal val="solid"/>
                                      </p:to>
                                    </p:set>
                                    <p:set>
                                      <p:cBhvr>
                                        <p:cTn id="66" dur="250" fill="hold"/>
                                        <p:tgtEl>
                                          <p:spTgt spid="8"/>
                                        </p:tgtEl>
                                        <p:attrNameLst>
                                          <p:attrName>fill.on</p:attrName>
                                        </p:attrNameLst>
                                      </p:cBhvr>
                                      <p:to>
                                        <p:strVal val="true"/>
                                      </p:to>
                                    </p:set>
                                  </p:childTnLst>
                                  <p:subTnLst>
                                    <p:audio>
                                      <p:cMediaNode>
                                        <p:cTn display="0" masterRel="sameClick">
                                          <p:stCondLst>
                                            <p:cond evt="begin" delay="0">
                                              <p:tn val="63"/>
                                            </p:cond>
                                          </p:stCondLst>
                                          <p:endCondLst>
                                            <p:cond evt="onStopAudio" delay="0">
                                              <p:tgtEl>
                                                <p:sldTgt/>
                                              </p:tgtEl>
                                            </p:cond>
                                          </p:endCondLst>
                                        </p:cTn>
                                        <p:tgtEl>
                                          <p:sndTgt r:embed="rId2" name="click.wav"/>
                                        </p:tgtEl>
                                      </p:cMediaNode>
                                    </p:audio>
                                  </p:subTnLst>
                                </p:cTn>
                              </p:par>
                              <p:par>
                                <p:cTn id="67" presetID="23" presetClass="entr" presetSubtype="32" fill="hold" nodeType="withEffect">
                                  <p:stCondLst>
                                    <p:cond delay="1000"/>
                                  </p:stCondLst>
                                  <p:childTnLst>
                                    <p:set>
                                      <p:cBhvr>
                                        <p:cTn id="68" dur="1" fill="hold">
                                          <p:stCondLst>
                                            <p:cond delay="0"/>
                                          </p:stCondLst>
                                        </p:cTn>
                                        <p:tgtEl>
                                          <p:spTgt spid="11"/>
                                        </p:tgtEl>
                                        <p:attrNameLst>
                                          <p:attrName>style.visibility</p:attrName>
                                        </p:attrNameLst>
                                      </p:cBhvr>
                                      <p:to>
                                        <p:strVal val="visible"/>
                                      </p:to>
                                    </p:set>
                                    <p:anim calcmode="lin" valueType="num">
                                      <p:cBhvr>
                                        <p:cTn id="69" dur="250" fill="hold"/>
                                        <p:tgtEl>
                                          <p:spTgt spid="11"/>
                                        </p:tgtEl>
                                        <p:attrNameLst>
                                          <p:attrName>ppt_w</p:attrName>
                                        </p:attrNameLst>
                                      </p:cBhvr>
                                      <p:tavLst>
                                        <p:tav tm="0">
                                          <p:val>
                                            <p:strVal val="4*#ppt_w"/>
                                          </p:val>
                                        </p:tav>
                                        <p:tav tm="100000">
                                          <p:val>
                                            <p:strVal val="#ppt_w"/>
                                          </p:val>
                                        </p:tav>
                                      </p:tavLst>
                                    </p:anim>
                                    <p:anim calcmode="lin" valueType="num">
                                      <p:cBhvr>
                                        <p:cTn id="70" dur="250" fill="hold"/>
                                        <p:tgtEl>
                                          <p:spTgt spid="1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3" name="Wrong Buzzer.wav"/>
                                        </p:tgtEl>
                                      </p:cMediaNode>
                                    </p:audio>
                                  </p:subTnLst>
                                </p:cTn>
                              </p:par>
                              <p:par>
                                <p:cTn id="71" presetID="1" presetClass="emph" presetSubtype="2" fill="hold" nodeType="withEffect">
                                  <p:stCondLst>
                                    <p:cond delay="1000"/>
                                  </p:stCondLst>
                                  <p:childTnLst>
                                    <p:animClr clrSpc="rgb" dir="cw">
                                      <p:cBhvr>
                                        <p:cTn id="72" dur="250" fill="hold"/>
                                        <p:tgtEl>
                                          <p:spTgt spid="8"/>
                                        </p:tgtEl>
                                        <p:attrNameLst>
                                          <p:attrName>fillcolor</p:attrName>
                                        </p:attrNameLst>
                                      </p:cBhvr>
                                      <p:to>
                                        <a:srgbClr val="FFFF00"/>
                                      </p:to>
                                    </p:animClr>
                                    <p:set>
                                      <p:cBhvr>
                                        <p:cTn id="73" dur="250" fill="hold"/>
                                        <p:tgtEl>
                                          <p:spTgt spid="8"/>
                                        </p:tgtEl>
                                        <p:attrNameLst>
                                          <p:attrName>fill.type</p:attrName>
                                        </p:attrNameLst>
                                      </p:cBhvr>
                                      <p:to>
                                        <p:strVal val="solid"/>
                                      </p:to>
                                    </p:set>
                                    <p:set>
                                      <p:cBhvr>
                                        <p:cTn id="74" dur="25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75" restart="whenNotActive" fill="hold" evtFilter="cancelBubble" nodeType="interactiveSeq">
                <p:stCondLst>
                  <p:cond evt="onClick" delay="0">
                    <p:tgtEl>
                      <p:spTgt spid="9"/>
                    </p:tgtEl>
                  </p:cond>
                </p:stCondLst>
                <p:endSync evt="end" delay="0">
                  <p:rtn val="all"/>
                </p:endSync>
                <p:childTnLst>
                  <p:par>
                    <p:cTn id="76" fill="hold">
                      <p:stCondLst>
                        <p:cond delay="0"/>
                      </p:stCondLst>
                      <p:childTnLst>
                        <p:par>
                          <p:cTn id="77" fill="hold">
                            <p:stCondLst>
                              <p:cond delay="0"/>
                            </p:stCondLst>
                            <p:childTnLst>
                              <p:par>
                                <p:cTn id="78" presetID="1" presetClass="emph" presetSubtype="2" fill="hold" nodeType="clickEffect">
                                  <p:stCondLst>
                                    <p:cond delay="0"/>
                                  </p:stCondLst>
                                  <p:childTnLst>
                                    <p:animClr clrSpc="rgb" dir="cw">
                                      <p:cBhvr>
                                        <p:cTn id="79" dur="250" fill="hold"/>
                                        <p:tgtEl>
                                          <p:spTgt spid="9"/>
                                        </p:tgtEl>
                                        <p:attrNameLst>
                                          <p:attrName>fillcolor</p:attrName>
                                        </p:attrNameLst>
                                      </p:cBhvr>
                                      <p:to>
                                        <a:srgbClr val="FFF2CC"/>
                                      </p:to>
                                    </p:animClr>
                                    <p:set>
                                      <p:cBhvr>
                                        <p:cTn id="80" dur="250" fill="hold"/>
                                        <p:tgtEl>
                                          <p:spTgt spid="9"/>
                                        </p:tgtEl>
                                        <p:attrNameLst>
                                          <p:attrName>fill.type</p:attrName>
                                        </p:attrNameLst>
                                      </p:cBhvr>
                                      <p:to>
                                        <p:strVal val="solid"/>
                                      </p:to>
                                    </p:set>
                                    <p:set>
                                      <p:cBhvr>
                                        <p:cTn id="81" dur="250" fill="hold"/>
                                        <p:tgtEl>
                                          <p:spTgt spid="9"/>
                                        </p:tgtEl>
                                        <p:attrNameLst>
                                          <p:attrName>fill.on</p:attrName>
                                        </p:attrNameLst>
                                      </p:cBhvr>
                                      <p:to>
                                        <p:strVal val="true"/>
                                      </p:to>
                                    </p:set>
                                  </p:childTnLst>
                                  <p:subTnLst>
                                    <p:audio>
                                      <p:cMediaNode>
                                        <p:cTn display="0" masterRel="sameClick">
                                          <p:stCondLst>
                                            <p:cond evt="begin" delay="0">
                                              <p:tn val="78"/>
                                            </p:cond>
                                          </p:stCondLst>
                                          <p:endCondLst>
                                            <p:cond evt="onStopAudio" delay="0">
                                              <p:tgtEl>
                                                <p:sldTgt/>
                                              </p:tgtEl>
                                            </p:cond>
                                          </p:endCondLst>
                                        </p:cTn>
                                        <p:tgtEl>
                                          <p:sndTgt r:embed="rId2" name="click.wav"/>
                                        </p:tgtEl>
                                      </p:cMediaNode>
                                    </p:audio>
                                  </p:subTnLst>
                                </p:cTn>
                              </p:par>
                              <p:par>
                                <p:cTn id="82" presetID="23" presetClass="entr" presetSubtype="32" fill="hold" nodeType="withEffect">
                                  <p:stCondLst>
                                    <p:cond delay="1000"/>
                                  </p:stCondLst>
                                  <p:childTnLst>
                                    <p:set>
                                      <p:cBhvr>
                                        <p:cTn id="83" dur="1" fill="hold">
                                          <p:stCondLst>
                                            <p:cond delay="0"/>
                                          </p:stCondLst>
                                        </p:cTn>
                                        <p:tgtEl>
                                          <p:spTgt spid="12"/>
                                        </p:tgtEl>
                                        <p:attrNameLst>
                                          <p:attrName>style.visibility</p:attrName>
                                        </p:attrNameLst>
                                      </p:cBhvr>
                                      <p:to>
                                        <p:strVal val="visible"/>
                                      </p:to>
                                    </p:set>
                                    <p:anim calcmode="lin" valueType="num">
                                      <p:cBhvr>
                                        <p:cTn id="84" dur="250" fill="hold"/>
                                        <p:tgtEl>
                                          <p:spTgt spid="12"/>
                                        </p:tgtEl>
                                        <p:attrNameLst>
                                          <p:attrName>ppt_w</p:attrName>
                                        </p:attrNameLst>
                                      </p:cBhvr>
                                      <p:tavLst>
                                        <p:tav tm="0">
                                          <p:val>
                                            <p:strVal val="4*#ppt_w"/>
                                          </p:val>
                                        </p:tav>
                                        <p:tav tm="100000">
                                          <p:val>
                                            <p:strVal val="#ppt_w"/>
                                          </p:val>
                                        </p:tav>
                                      </p:tavLst>
                                    </p:anim>
                                    <p:anim calcmode="lin" valueType="num">
                                      <p:cBhvr>
                                        <p:cTn id="85" dur="250" fill="hold"/>
                                        <p:tgtEl>
                                          <p:spTgt spid="12"/>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2"/>
                                            </p:cond>
                                          </p:stCondLst>
                                          <p:endCondLst>
                                            <p:cond evt="onStopAudio" delay="0">
                                              <p:tgtEl>
                                                <p:sldTgt/>
                                              </p:tgtEl>
                                            </p:cond>
                                          </p:endCondLst>
                                        </p:cTn>
                                        <p:tgtEl>
                                          <p:sndTgt r:embed="rId4" name="Check mark.wav"/>
                                        </p:tgtEl>
                                      </p:cMediaNode>
                                    </p:audio>
                                  </p:subTnLst>
                                </p:cTn>
                              </p:par>
                              <p:par>
                                <p:cTn id="86" presetID="1" presetClass="emph" presetSubtype="2" fill="hold" nodeType="withEffect">
                                  <p:stCondLst>
                                    <p:cond delay="1000"/>
                                  </p:stCondLst>
                                  <p:childTnLst>
                                    <p:animClr clrSpc="rgb" dir="cw">
                                      <p:cBhvr>
                                        <p:cTn id="87" dur="250" fill="hold"/>
                                        <p:tgtEl>
                                          <p:spTgt spid="9"/>
                                        </p:tgtEl>
                                        <p:attrNameLst>
                                          <p:attrName>fillcolor</p:attrName>
                                        </p:attrNameLst>
                                      </p:cBhvr>
                                      <p:to>
                                        <a:srgbClr val="00B050"/>
                                      </p:to>
                                    </p:animClr>
                                    <p:set>
                                      <p:cBhvr>
                                        <p:cTn id="88" dur="250" fill="hold"/>
                                        <p:tgtEl>
                                          <p:spTgt spid="9"/>
                                        </p:tgtEl>
                                        <p:attrNameLst>
                                          <p:attrName>fill.type</p:attrName>
                                        </p:attrNameLst>
                                      </p:cBhvr>
                                      <p:to>
                                        <p:strVal val="solid"/>
                                      </p:to>
                                    </p:set>
                                    <p:set>
                                      <p:cBhvr>
                                        <p:cTn id="89" dur="25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bldLst>
      <p:bldP spid="5" grpId="0" animBg="1"/>
      <p:bldP spid="6" grpId="0" animBg="1"/>
      <p:bldP spid="7" grpId="0" animBg="1"/>
      <p:bldP spid="8" grpId="0" animBg="1"/>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0" y="0"/>
            <a:ext cx="12192000" cy="6858000"/>
          </a:xfrm>
        </p:spPr>
      </p:pic>
      <p:sp>
        <p:nvSpPr>
          <p:cNvPr id="5" name="Snip Diagonal Corner Rectangle 3">
            <a:extLst>
              <a:ext uri="{FF2B5EF4-FFF2-40B4-BE49-F238E27FC236}">
                <a16:creationId xmlns:a16="http://schemas.microsoft.com/office/drawing/2014/main" id="{A5A3C59F-2B53-448A-8006-7E1B5AF37D90}"/>
              </a:ext>
            </a:extLst>
          </p:cNvPr>
          <p:cNvSpPr/>
          <p:nvPr/>
        </p:nvSpPr>
        <p:spPr>
          <a:xfrm>
            <a:off x="2456454" y="365557"/>
            <a:ext cx="8247864" cy="2479478"/>
          </a:xfrm>
          <a:prstGeom prst="snip2DiagRect">
            <a:avLst/>
          </a:prstGeom>
          <a:solidFill>
            <a:schemeClr val="accent6">
              <a:lumMod val="20000"/>
              <a:lumOff val="80000"/>
            </a:schemeClr>
          </a:solidFill>
          <a:ln w="38100">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dirty="0">
                <a:solidFill>
                  <a:srgbClr val="7030A0"/>
                </a:solidFill>
                <a:latin typeface="Times New Roman" panose="02020603050405020304" pitchFamily="18" charset="0"/>
                <a:cs typeface="Times New Roman" panose="02020603050405020304" pitchFamily="18" charset="0"/>
              </a:rPr>
              <a:t>7. Điền vào dấu 3 chấm: </a:t>
            </a:r>
            <a:r>
              <a:rPr lang="vi-VN" sz="2400" b="1" i="1" dirty="0">
                <a:solidFill>
                  <a:srgbClr val="7030A0"/>
                </a:solidFill>
                <a:latin typeface="Times New Roman" panose="02020603050405020304" pitchFamily="18" charset="0"/>
                <a:cs typeface="Times New Roman" panose="02020603050405020304" pitchFamily="18" charset="0"/>
              </a:rPr>
              <a:t>Thơ Xuân Diệu còn là một nguồn sống dào dạt chưa từng thấy ở chốn nước non lặng lẽ này. Xuân Diệu say đắm tình yêu, say đắm cảnh trời, sống vội vàng, sống cuống quýt muốn tận hưởng cuộc đời ngắn ngủi của mình. Khi vui cũng như khi buồn người đều ....</a:t>
            </a:r>
            <a:r>
              <a:rPr lang="vi-VN" sz="2400" b="1" dirty="0">
                <a:solidFill>
                  <a:srgbClr val="7030A0"/>
                </a:solidFill>
                <a:latin typeface="Times New Roman" panose="02020603050405020304" pitchFamily="18" charset="0"/>
                <a:cs typeface="Times New Roman" panose="02020603050405020304" pitchFamily="18" charset="0"/>
              </a:rPr>
              <a:t>. (Hoài Thanh và Hoài Chân - </a:t>
            </a:r>
            <a:r>
              <a:rPr lang="vi-VN" sz="2400" b="1" i="1" dirty="0">
                <a:solidFill>
                  <a:srgbClr val="7030A0"/>
                </a:solidFill>
                <a:latin typeface="Times New Roman" panose="02020603050405020304" pitchFamily="18" charset="0"/>
                <a:cs typeface="Times New Roman" panose="02020603050405020304" pitchFamily="18" charset="0"/>
              </a:rPr>
              <a:t>Thi nhân Việt Nam</a:t>
            </a:r>
            <a:r>
              <a:rPr lang="vi-VN" sz="2400" b="1" dirty="0">
                <a:solidFill>
                  <a:srgbClr val="7030A0"/>
                </a:solidFill>
                <a:latin typeface="Times New Roman" panose="02020603050405020304" pitchFamily="18" charset="0"/>
                <a:cs typeface="Times New Roman" panose="02020603050405020304" pitchFamily="18" charset="0"/>
              </a:rPr>
              <a:t>)</a:t>
            </a:r>
            <a:endParaRPr lang="en-US" sz="2400" dirty="0">
              <a:solidFill>
                <a:srgbClr val="7030A0"/>
              </a:solidFill>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6D08C719-D587-4EB5-842A-E11A41107DE3}"/>
              </a:ext>
            </a:extLst>
          </p:cNvPr>
          <p:cNvSpPr/>
          <p:nvPr/>
        </p:nvSpPr>
        <p:spPr>
          <a:xfrm>
            <a:off x="139908" y="3351292"/>
            <a:ext cx="5038037" cy="1232821"/>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r>
              <a:rPr lang="vi-VN" sz="3200" dirty="0">
                <a:solidFill>
                  <a:srgbClr val="7030A0"/>
                </a:solidFill>
                <a:latin typeface="Times New Roman" panose="02020603050405020304" pitchFamily="18" charset="0"/>
                <a:cs typeface="Times New Roman" panose="02020603050405020304" pitchFamily="18" charset="0"/>
              </a:rPr>
              <a:t>A. </a:t>
            </a:r>
            <a:r>
              <a:rPr lang="vi-VN" sz="3200" i="1" dirty="0">
                <a:solidFill>
                  <a:srgbClr val="7030A0"/>
                </a:solidFill>
                <a:latin typeface="Times New Roman" panose="02020603050405020304" pitchFamily="18" charset="0"/>
                <a:cs typeface="Times New Roman" panose="02020603050405020304" pitchFamily="18" charset="0"/>
              </a:rPr>
              <a:t>trong sáng tinh tế</a:t>
            </a:r>
            <a:endParaRPr lang="en-US" sz="3200" dirty="0">
              <a:solidFill>
                <a:srgbClr val="7030A0"/>
              </a:solidFill>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1422AEFE-4B82-494C-AE37-848669E6A9F5}"/>
              </a:ext>
            </a:extLst>
          </p:cNvPr>
          <p:cNvSpPr/>
          <p:nvPr/>
        </p:nvSpPr>
        <p:spPr>
          <a:xfrm>
            <a:off x="6718551" y="5148948"/>
            <a:ext cx="5038037" cy="1232821"/>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r>
              <a:rPr lang="en-US" sz="3200" dirty="0">
                <a:solidFill>
                  <a:srgbClr val="7030A0"/>
                </a:solidFill>
                <a:latin typeface="Times New Roman" panose="02020603050405020304" pitchFamily="18" charset="0"/>
                <a:cs typeface="Times New Roman" panose="02020603050405020304" pitchFamily="18" charset="0"/>
              </a:rPr>
              <a:t>D. </a:t>
            </a:r>
            <a:r>
              <a:rPr lang="vi-VN" sz="3200" i="1" dirty="0">
                <a:solidFill>
                  <a:srgbClr val="7030A0"/>
                </a:solidFill>
                <a:latin typeface="Times New Roman" panose="02020603050405020304" pitchFamily="18" charset="0"/>
                <a:cs typeface="Times New Roman" panose="02020603050405020304" pitchFamily="18" charset="0"/>
              </a:rPr>
              <a:t>mơ màng say đắm</a:t>
            </a:r>
            <a:endParaRPr lang="en-US" sz="3200" dirty="0">
              <a:solidFill>
                <a:srgbClr val="7030A0"/>
              </a:solidFill>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B9516786-D156-4993-8443-C819F70E0EE4}"/>
              </a:ext>
            </a:extLst>
          </p:cNvPr>
          <p:cNvSpPr/>
          <p:nvPr/>
        </p:nvSpPr>
        <p:spPr>
          <a:xfrm>
            <a:off x="139908" y="5010978"/>
            <a:ext cx="5038037" cy="1232821"/>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r>
              <a:rPr lang="vi-VN" sz="3200" dirty="0">
                <a:solidFill>
                  <a:srgbClr val="7030A0"/>
                </a:solidFill>
                <a:latin typeface="Times New Roman" panose="02020603050405020304" pitchFamily="18" charset="0"/>
                <a:cs typeface="Times New Roman" panose="02020603050405020304" pitchFamily="18" charset="0"/>
              </a:rPr>
              <a:t>C. </a:t>
            </a:r>
            <a:r>
              <a:rPr lang="vi-VN" sz="3200" i="1" dirty="0">
                <a:solidFill>
                  <a:srgbClr val="7030A0"/>
                </a:solidFill>
                <a:latin typeface="Times New Roman" panose="02020603050405020304" pitchFamily="18" charset="0"/>
                <a:cs typeface="Times New Roman" panose="02020603050405020304" pitchFamily="18" charset="0"/>
              </a:rPr>
              <a:t>ảo não thiết tha</a:t>
            </a:r>
            <a:endParaRPr lang="en-US" sz="3200" dirty="0">
              <a:solidFill>
                <a:srgbClr val="7030A0"/>
              </a:solidFill>
              <a:latin typeface="Times New Roman" panose="020206030504050203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id="{34BC8991-1C77-4EE7-92A7-BA980778913C}"/>
              </a:ext>
            </a:extLst>
          </p:cNvPr>
          <p:cNvSpPr/>
          <p:nvPr/>
        </p:nvSpPr>
        <p:spPr>
          <a:xfrm>
            <a:off x="6580386" y="3526783"/>
            <a:ext cx="5038037" cy="1232821"/>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r>
              <a:rPr lang="vi-VN" sz="3200" dirty="0">
                <a:solidFill>
                  <a:srgbClr val="7030A0"/>
                </a:solidFill>
                <a:latin typeface="Times New Roman" panose="02020603050405020304" pitchFamily="18" charset="0"/>
                <a:cs typeface="Times New Roman" panose="02020603050405020304" pitchFamily="18" charset="0"/>
              </a:rPr>
              <a:t>B. </a:t>
            </a:r>
            <a:r>
              <a:rPr lang="vi-VN" sz="3200" i="1" dirty="0">
                <a:solidFill>
                  <a:srgbClr val="7030A0"/>
                </a:solidFill>
                <a:latin typeface="Times New Roman" panose="02020603050405020304" pitchFamily="18" charset="0"/>
                <a:cs typeface="Times New Roman" panose="02020603050405020304" pitchFamily="18" charset="0"/>
              </a:rPr>
              <a:t>nồng nàn tha thiết</a:t>
            </a:r>
            <a:endParaRPr lang="en-US" sz="3200" dirty="0">
              <a:solidFill>
                <a:srgbClr val="7030A0"/>
              </a:solidFill>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i="0" u="none" strike="noStrike" kern="1200" cap="none" spc="0" normalizeH="0" baseline="0" noProof="0" dirty="0">
              <a:ln>
                <a:noFill/>
              </a:ln>
              <a:solidFill>
                <a:srgbClr val="7030A0"/>
              </a:solidFill>
              <a:effectLst/>
              <a:uLnTx/>
              <a:uFillTx/>
              <a:latin typeface="Calibri" panose="020F0502020204030204"/>
            </a:endParaRPr>
          </a:p>
        </p:txBody>
      </p:sp>
      <p:pic>
        <p:nvPicPr>
          <p:cNvPr id="10" name="Picture 9">
            <a:extLst>
              <a:ext uri="{FF2B5EF4-FFF2-40B4-BE49-F238E27FC236}">
                <a16:creationId xmlns:a16="http://schemas.microsoft.com/office/drawing/2014/main" id="{202F87DB-E6A5-4A2C-AB5D-5ED0334EDC9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61368" y="3685309"/>
            <a:ext cx="805722" cy="708059"/>
          </a:xfrm>
          <a:prstGeom prst="rect">
            <a:avLst/>
          </a:prstGeom>
        </p:spPr>
      </p:pic>
      <p:pic>
        <p:nvPicPr>
          <p:cNvPr id="11" name="Picture 10">
            <a:extLst>
              <a:ext uri="{FF2B5EF4-FFF2-40B4-BE49-F238E27FC236}">
                <a16:creationId xmlns:a16="http://schemas.microsoft.com/office/drawing/2014/main" id="{4B23B571-F702-47D9-A512-7437C83F831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34686" y="5222200"/>
            <a:ext cx="732404" cy="643628"/>
          </a:xfrm>
          <a:prstGeom prst="rect">
            <a:avLst/>
          </a:prstGeom>
        </p:spPr>
      </p:pic>
      <p:pic>
        <p:nvPicPr>
          <p:cNvPr id="12" name="Picture 11">
            <a:extLst>
              <a:ext uri="{FF2B5EF4-FFF2-40B4-BE49-F238E27FC236}">
                <a16:creationId xmlns:a16="http://schemas.microsoft.com/office/drawing/2014/main" id="{D77EA22E-86ED-43D7-A6CB-95FC45A279D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898174" y="4143193"/>
            <a:ext cx="804742" cy="643793"/>
          </a:xfrm>
          <a:prstGeom prst="rect">
            <a:avLst/>
          </a:prstGeom>
        </p:spPr>
      </p:pic>
      <p:pic>
        <p:nvPicPr>
          <p:cNvPr id="13" name="Picture 12">
            <a:extLst>
              <a:ext uri="{FF2B5EF4-FFF2-40B4-BE49-F238E27FC236}">
                <a16:creationId xmlns:a16="http://schemas.microsoft.com/office/drawing/2014/main" id="{0E713B41-9009-4B22-AE60-5DFAD6BA9EC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054014" y="5737976"/>
            <a:ext cx="732592" cy="643793"/>
          </a:xfrm>
          <a:prstGeom prst="rect">
            <a:avLst/>
          </a:prstGeom>
        </p:spPr>
      </p:pic>
    </p:spTree>
    <p:extLst>
      <p:ext uri="{BB962C8B-B14F-4D97-AF65-F5344CB8AC3E}">
        <p14:creationId xmlns:p14="http://schemas.microsoft.com/office/powerpoint/2010/main" val="8459970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anim calcmode="lin" valueType="num">
                                      <p:cBhvr>
                                        <p:cTn id="13" dur="500" fill="hold"/>
                                        <p:tgtEl>
                                          <p:spTgt spid="6"/>
                                        </p:tgtEl>
                                        <p:attrNameLst>
                                          <p:attrName>ppt_x</p:attrName>
                                        </p:attrNameLst>
                                      </p:cBhvr>
                                      <p:tavLst>
                                        <p:tav tm="0">
                                          <p:val>
                                            <p:strVal val="#ppt_x"/>
                                          </p:val>
                                        </p:tav>
                                        <p:tav tm="100000">
                                          <p:val>
                                            <p:strVal val="#ppt_x"/>
                                          </p:val>
                                        </p:tav>
                                      </p:tavLst>
                                    </p:anim>
                                    <p:anim calcmode="lin" valueType="num">
                                      <p:cBhvr>
                                        <p:cTn id="14" dur="5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anim calcmode="lin" valueType="num">
                                      <p:cBhvr>
                                        <p:cTn id="18" dur="500" fill="hold"/>
                                        <p:tgtEl>
                                          <p:spTgt spid="7"/>
                                        </p:tgtEl>
                                        <p:attrNameLst>
                                          <p:attrName>ppt_x</p:attrName>
                                        </p:attrNameLst>
                                      </p:cBhvr>
                                      <p:tavLst>
                                        <p:tav tm="0">
                                          <p:val>
                                            <p:strVal val="#ppt_x"/>
                                          </p:val>
                                        </p:tav>
                                        <p:tav tm="100000">
                                          <p:val>
                                            <p:strVal val="#ppt_x"/>
                                          </p:val>
                                        </p:tav>
                                      </p:tavLst>
                                    </p:anim>
                                    <p:anim calcmode="lin" valueType="num">
                                      <p:cBhvr>
                                        <p:cTn id="19" dur="5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anim calcmode="lin" valueType="num">
                                      <p:cBhvr>
                                        <p:cTn id="23" dur="500" fill="hold"/>
                                        <p:tgtEl>
                                          <p:spTgt spid="8"/>
                                        </p:tgtEl>
                                        <p:attrNameLst>
                                          <p:attrName>ppt_x</p:attrName>
                                        </p:attrNameLst>
                                      </p:cBhvr>
                                      <p:tavLst>
                                        <p:tav tm="0">
                                          <p:val>
                                            <p:strVal val="#ppt_x"/>
                                          </p:val>
                                        </p:tav>
                                        <p:tav tm="100000">
                                          <p:val>
                                            <p:strVal val="#ppt_x"/>
                                          </p:val>
                                        </p:tav>
                                      </p:tavLst>
                                    </p:anim>
                                    <p:anim calcmode="lin" valueType="num">
                                      <p:cBhvr>
                                        <p:cTn id="24" dur="500" fill="hold"/>
                                        <p:tgtEl>
                                          <p:spTgt spid="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anim calcmode="lin" valueType="num">
                                      <p:cBhvr>
                                        <p:cTn id="28" dur="500" fill="hold"/>
                                        <p:tgtEl>
                                          <p:spTgt spid="9"/>
                                        </p:tgtEl>
                                        <p:attrNameLst>
                                          <p:attrName>ppt_x</p:attrName>
                                        </p:attrNameLst>
                                      </p:cBhvr>
                                      <p:tavLst>
                                        <p:tav tm="0">
                                          <p:val>
                                            <p:strVal val="#ppt_x"/>
                                          </p:val>
                                        </p:tav>
                                        <p:tav tm="100000">
                                          <p:val>
                                            <p:strVal val="#ppt_x"/>
                                          </p:val>
                                        </p:tav>
                                      </p:tavLst>
                                    </p:anim>
                                    <p:anim calcmode="lin" valueType="num">
                                      <p:cBhvr>
                                        <p:cTn id="29"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6"/>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50" fill="hold"/>
                                        <p:tgtEl>
                                          <p:spTgt spid="6"/>
                                        </p:tgtEl>
                                        <p:attrNameLst>
                                          <p:attrName>fillcolor</p:attrName>
                                        </p:attrNameLst>
                                      </p:cBhvr>
                                      <p:to>
                                        <a:srgbClr val="FFF2CC"/>
                                      </p:to>
                                    </p:animClr>
                                    <p:set>
                                      <p:cBhvr>
                                        <p:cTn id="35" dur="250" fill="hold"/>
                                        <p:tgtEl>
                                          <p:spTgt spid="6"/>
                                        </p:tgtEl>
                                        <p:attrNameLst>
                                          <p:attrName>fill.type</p:attrName>
                                        </p:attrNameLst>
                                      </p:cBhvr>
                                      <p:to>
                                        <p:strVal val="solid"/>
                                      </p:to>
                                    </p:set>
                                    <p:set>
                                      <p:cBhvr>
                                        <p:cTn id="36" dur="250" fill="hold"/>
                                        <p:tgtEl>
                                          <p:spTgt spid="6"/>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2" name="click.wav"/>
                                        </p:tgtEl>
                                      </p:cMediaNode>
                                    </p:audio>
                                  </p:subTnLst>
                                </p:cTn>
                              </p:par>
                              <p:par>
                                <p:cTn id="37" presetID="23" presetClass="entr" presetSubtype="32" fill="hold" nodeType="withEffect">
                                  <p:stCondLst>
                                    <p:cond delay="1000"/>
                                  </p:stCondLst>
                                  <p:childTnLst>
                                    <p:set>
                                      <p:cBhvr>
                                        <p:cTn id="38" dur="1" fill="hold">
                                          <p:stCondLst>
                                            <p:cond delay="0"/>
                                          </p:stCondLst>
                                        </p:cTn>
                                        <p:tgtEl>
                                          <p:spTgt spid="10"/>
                                        </p:tgtEl>
                                        <p:attrNameLst>
                                          <p:attrName>style.visibility</p:attrName>
                                        </p:attrNameLst>
                                      </p:cBhvr>
                                      <p:to>
                                        <p:strVal val="visible"/>
                                      </p:to>
                                    </p:set>
                                    <p:anim calcmode="lin" valueType="num">
                                      <p:cBhvr>
                                        <p:cTn id="39" dur="250" fill="hold"/>
                                        <p:tgtEl>
                                          <p:spTgt spid="10"/>
                                        </p:tgtEl>
                                        <p:attrNameLst>
                                          <p:attrName>ppt_w</p:attrName>
                                        </p:attrNameLst>
                                      </p:cBhvr>
                                      <p:tavLst>
                                        <p:tav tm="0">
                                          <p:val>
                                            <p:strVal val="4*#ppt_w"/>
                                          </p:val>
                                        </p:tav>
                                        <p:tav tm="100000">
                                          <p:val>
                                            <p:strVal val="#ppt_w"/>
                                          </p:val>
                                        </p:tav>
                                      </p:tavLst>
                                    </p:anim>
                                    <p:anim calcmode="lin" valueType="num">
                                      <p:cBhvr>
                                        <p:cTn id="40" dur="250" fill="hold"/>
                                        <p:tgtEl>
                                          <p:spTgt spid="1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3" name="Wrong Buzzer.wav"/>
                                        </p:tgtEl>
                                      </p:cMediaNode>
                                    </p:audio>
                                  </p:subTnLst>
                                </p:cTn>
                              </p:par>
                              <p:par>
                                <p:cTn id="41" presetID="1" presetClass="emph" presetSubtype="2" fill="hold" nodeType="withEffect">
                                  <p:stCondLst>
                                    <p:cond delay="1000"/>
                                  </p:stCondLst>
                                  <p:childTnLst>
                                    <p:animClr clrSpc="rgb" dir="cw">
                                      <p:cBhvr>
                                        <p:cTn id="42" dur="250" fill="hold"/>
                                        <p:tgtEl>
                                          <p:spTgt spid="6"/>
                                        </p:tgtEl>
                                        <p:attrNameLst>
                                          <p:attrName>fillcolor</p:attrName>
                                        </p:attrNameLst>
                                      </p:cBhvr>
                                      <p:to>
                                        <a:srgbClr val="FFFF00"/>
                                      </p:to>
                                    </p:animClr>
                                    <p:set>
                                      <p:cBhvr>
                                        <p:cTn id="43" dur="250" fill="hold"/>
                                        <p:tgtEl>
                                          <p:spTgt spid="6"/>
                                        </p:tgtEl>
                                        <p:attrNameLst>
                                          <p:attrName>fill.type</p:attrName>
                                        </p:attrNameLst>
                                      </p:cBhvr>
                                      <p:to>
                                        <p:strVal val="solid"/>
                                      </p:to>
                                    </p:set>
                                    <p:set>
                                      <p:cBhvr>
                                        <p:cTn id="44" dur="250" fill="hold"/>
                                        <p:tgtEl>
                                          <p:spTgt spid="6"/>
                                        </p:tgtEl>
                                        <p:attrNameLst>
                                          <p:attrName>fill.on</p:attrName>
                                        </p:attrNameLst>
                                      </p:cBhvr>
                                      <p:to>
                                        <p:strVal val="true"/>
                                      </p:to>
                                    </p:set>
                                  </p:childTnLst>
                                </p:cTn>
                              </p:par>
                            </p:childTnLst>
                          </p:cTn>
                        </p:par>
                      </p:childTnLst>
                    </p:cTn>
                  </p:par>
                </p:childTnLst>
              </p:cTn>
              <p:nextCondLst>
                <p:cond evt="onClick" delay="0">
                  <p:tgtEl>
                    <p:spTgt spid="6"/>
                  </p:tgtEl>
                </p:cond>
              </p:nextCondLst>
            </p:seq>
            <p:seq concurrent="1" nextAc="seek">
              <p:cTn id="45" restart="whenNotActive" fill="hold" evtFilter="cancelBubble" nodeType="interactiveSeq">
                <p:stCondLst>
                  <p:cond evt="onClick" delay="0">
                    <p:tgtEl>
                      <p:spTgt spid="7"/>
                    </p:tgtEl>
                  </p:cond>
                </p:stCondLst>
                <p:endSync evt="end" delay="0">
                  <p:rtn val="all"/>
                </p:endSync>
                <p:childTnLst>
                  <p:par>
                    <p:cTn id="46" fill="hold">
                      <p:stCondLst>
                        <p:cond delay="0"/>
                      </p:stCondLst>
                      <p:childTnLst>
                        <p:par>
                          <p:cTn id="47" fill="hold">
                            <p:stCondLst>
                              <p:cond delay="0"/>
                            </p:stCondLst>
                            <p:childTnLst>
                              <p:par>
                                <p:cTn id="48" presetID="1" presetClass="emph" presetSubtype="2" fill="hold" nodeType="clickEffect">
                                  <p:stCondLst>
                                    <p:cond delay="0"/>
                                  </p:stCondLst>
                                  <p:childTnLst>
                                    <p:animClr clrSpc="rgb" dir="cw">
                                      <p:cBhvr>
                                        <p:cTn id="49" dur="250" fill="hold"/>
                                        <p:tgtEl>
                                          <p:spTgt spid="7"/>
                                        </p:tgtEl>
                                        <p:attrNameLst>
                                          <p:attrName>fillcolor</p:attrName>
                                        </p:attrNameLst>
                                      </p:cBhvr>
                                      <p:to>
                                        <a:srgbClr val="FFF2CC"/>
                                      </p:to>
                                    </p:animClr>
                                    <p:set>
                                      <p:cBhvr>
                                        <p:cTn id="50" dur="250" fill="hold"/>
                                        <p:tgtEl>
                                          <p:spTgt spid="7"/>
                                        </p:tgtEl>
                                        <p:attrNameLst>
                                          <p:attrName>fill.type</p:attrName>
                                        </p:attrNameLst>
                                      </p:cBhvr>
                                      <p:to>
                                        <p:strVal val="solid"/>
                                      </p:to>
                                    </p:set>
                                    <p:set>
                                      <p:cBhvr>
                                        <p:cTn id="51" dur="250" fill="hold"/>
                                        <p:tgtEl>
                                          <p:spTgt spid="7"/>
                                        </p:tgtEl>
                                        <p:attrNameLst>
                                          <p:attrName>fill.on</p:attrName>
                                        </p:attrNameLst>
                                      </p:cBhvr>
                                      <p:to>
                                        <p:strVal val="true"/>
                                      </p:to>
                                    </p:set>
                                  </p:childTnLst>
                                  <p:subTnLst>
                                    <p:audio>
                                      <p:cMediaNode>
                                        <p:cTn display="0" masterRel="sameClick">
                                          <p:stCondLst>
                                            <p:cond evt="begin" delay="0">
                                              <p:tn val="48"/>
                                            </p:cond>
                                          </p:stCondLst>
                                          <p:endCondLst>
                                            <p:cond evt="onStopAudio" delay="0">
                                              <p:tgtEl>
                                                <p:sldTgt/>
                                              </p:tgtEl>
                                            </p:cond>
                                          </p:endCondLst>
                                        </p:cTn>
                                        <p:tgtEl>
                                          <p:sndTgt r:embed="rId2" name="click.wav"/>
                                        </p:tgtEl>
                                      </p:cMediaNode>
                                    </p:audio>
                                  </p:subTnLst>
                                </p:cTn>
                              </p:par>
                              <p:par>
                                <p:cTn id="52" presetID="23" presetClass="entr" presetSubtype="32" fill="hold" nodeType="withEffect">
                                  <p:stCondLst>
                                    <p:cond delay="1000"/>
                                  </p:stCondLst>
                                  <p:childTnLst>
                                    <p:set>
                                      <p:cBhvr>
                                        <p:cTn id="53" dur="1" fill="hold">
                                          <p:stCondLst>
                                            <p:cond delay="0"/>
                                          </p:stCondLst>
                                        </p:cTn>
                                        <p:tgtEl>
                                          <p:spTgt spid="13"/>
                                        </p:tgtEl>
                                        <p:attrNameLst>
                                          <p:attrName>style.visibility</p:attrName>
                                        </p:attrNameLst>
                                      </p:cBhvr>
                                      <p:to>
                                        <p:strVal val="visible"/>
                                      </p:to>
                                    </p:set>
                                    <p:anim calcmode="lin" valueType="num">
                                      <p:cBhvr>
                                        <p:cTn id="54" dur="250" fill="hold"/>
                                        <p:tgtEl>
                                          <p:spTgt spid="13"/>
                                        </p:tgtEl>
                                        <p:attrNameLst>
                                          <p:attrName>ppt_w</p:attrName>
                                        </p:attrNameLst>
                                      </p:cBhvr>
                                      <p:tavLst>
                                        <p:tav tm="0">
                                          <p:val>
                                            <p:strVal val="4*#ppt_w"/>
                                          </p:val>
                                        </p:tav>
                                        <p:tav tm="100000">
                                          <p:val>
                                            <p:strVal val="#ppt_w"/>
                                          </p:val>
                                        </p:tav>
                                      </p:tavLst>
                                    </p:anim>
                                    <p:anim calcmode="lin" valueType="num">
                                      <p:cBhvr>
                                        <p:cTn id="55" dur="250" fill="hold"/>
                                        <p:tgtEl>
                                          <p:spTgt spid="1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2"/>
                                            </p:cond>
                                          </p:stCondLst>
                                          <p:endCondLst>
                                            <p:cond evt="onStopAudio" delay="0">
                                              <p:tgtEl>
                                                <p:sldTgt/>
                                              </p:tgtEl>
                                            </p:cond>
                                          </p:endCondLst>
                                        </p:cTn>
                                        <p:tgtEl>
                                          <p:sndTgt r:embed="rId3" name="Wrong Buzzer.wav"/>
                                        </p:tgtEl>
                                      </p:cMediaNode>
                                    </p:audio>
                                  </p:subTnLst>
                                </p:cTn>
                              </p:par>
                              <p:par>
                                <p:cTn id="56" presetID="1" presetClass="emph" presetSubtype="2" fill="hold" nodeType="withEffect">
                                  <p:stCondLst>
                                    <p:cond delay="1000"/>
                                  </p:stCondLst>
                                  <p:childTnLst>
                                    <p:animClr clrSpc="rgb" dir="cw">
                                      <p:cBhvr>
                                        <p:cTn id="57" dur="250" fill="hold"/>
                                        <p:tgtEl>
                                          <p:spTgt spid="7"/>
                                        </p:tgtEl>
                                        <p:attrNameLst>
                                          <p:attrName>fillcolor</p:attrName>
                                        </p:attrNameLst>
                                      </p:cBhvr>
                                      <p:to>
                                        <a:srgbClr val="FFFF00"/>
                                      </p:to>
                                    </p:animClr>
                                    <p:set>
                                      <p:cBhvr>
                                        <p:cTn id="58" dur="250" fill="hold"/>
                                        <p:tgtEl>
                                          <p:spTgt spid="7"/>
                                        </p:tgtEl>
                                        <p:attrNameLst>
                                          <p:attrName>fill.type</p:attrName>
                                        </p:attrNameLst>
                                      </p:cBhvr>
                                      <p:to>
                                        <p:strVal val="solid"/>
                                      </p:to>
                                    </p:set>
                                    <p:set>
                                      <p:cBhvr>
                                        <p:cTn id="59" dur="250" fill="hold"/>
                                        <p:tgtEl>
                                          <p:spTgt spid="7"/>
                                        </p:tgtEl>
                                        <p:attrNameLst>
                                          <p:attrName>fill.on</p:attrName>
                                        </p:attrNameLst>
                                      </p:cBhvr>
                                      <p:to>
                                        <p:strVal val="true"/>
                                      </p:to>
                                    </p:set>
                                  </p:childTnLst>
                                </p:cTn>
                              </p:par>
                            </p:childTnLst>
                          </p:cTn>
                        </p:par>
                      </p:childTnLst>
                    </p:cTn>
                  </p:par>
                </p:childTnLst>
              </p:cTn>
              <p:nextCondLst>
                <p:cond evt="onClick" delay="0">
                  <p:tgtEl>
                    <p:spTgt spid="7"/>
                  </p:tgtEl>
                </p:cond>
              </p:nextCondLst>
            </p:seq>
            <p:seq concurrent="1" nextAc="seek">
              <p:cTn id="60" restart="whenNotActive" fill="hold" evtFilter="cancelBubble" nodeType="interactiveSeq">
                <p:stCondLst>
                  <p:cond evt="onClick" delay="0">
                    <p:tgtEl>
                      <p:spTgt spid="8"/>
                    </p:tgtEl>
                  </p:cond>
                </p:stCondLst>
                <p:endSync evt="end" delay="0">
                  <p:rtn val="all"/>
                </p:endSync>
                <p:childTnLst>
                  <p:par>
                    <p:cTn id="61" fill="hold">
                      <p:stCondLst>
                        <p:cond delay="0"/>
                      </p:stCondLst>
                      <p:childTnLst>
                        <p:par>
                          <p:cTn id="62" fill="hold">
                            <p:stCondLst>
                              <p:cond delay="0"/>
                            </p:stCondLst>
                            <p:childTnLst>
                              <p:par>
                                <p:cTn id="63" presetID="1" presetClass="emph" presetSubtype="2" fill="hold" nodeType="clickEffect">
                                  <p:stCondLst>
                                    <p:cond delay="0"/>
                                  </p:stCondLst>
                                  <p:childTnLst>
                                    <p:animClr clrSpc="rgb" dir="cw">
                                      <p:cBhvr>
                                        <p:cTn id="64" dur="250" fill="hold"/>
                                        <p:tgtEl>
                                          <p:spTgt spid="8"/>
                                        </p:tgtEl>
                                        <p:attrNameLst>
                                          <p:attrName>fillcolor</p:attrName>
                                        </p:attrNameLst>
                                      </p:cBhvr>
                                      <p:to>
                                        <a:srgbClr val="FFF2CC"/>
                                      </p:to>
                                    </p:animClr>
                                    <p:set>
                                      <p:cBhvr>
                                        <p:cTn id="65" dur="250" fill="hold"/>
                                        <p:tgtEl>
                                          <p:spTgt spid="8"/>
                                        </p:tgtEl>
                                        <p:attrNameLst>
                                          <p:attrName>fill.type</p:attrName>
                                        </p:attrNameLst>
                                      </p:cBhvr>
                                      <p:to>
                                        <p:strVal val="solid"/>
                                      </p:to>
                                    </p:set>
                                    <p:set>
                                      <p:cBhvr>
                                        <p:cTn id="66" dur="250" fill="hold"/>
                                        <p:tgtEl>
                                          <p:spTgt spid="8"/>
                                        </p:tgtEl>
                                        <p:attrNameLst>
                                          <p:attrName>fill.on</p:attrName>
                                        </p:attrNameLst>
                                      </p:cBhvr>
                                      <p:to>
                                        <p:strVal val="true"/>
                                      </p:to>
                                    </p:set>
                                  </p:childTnLst>
                                  <p:subTnLst>
                                    <p:audio>
                                      <p:cMediaNode>
                                        <p:cTn display="0" masterRel="sameClick">
                                          <p:stCondLst>
                                            <p:cond evt="begin" delay="0">
                                              <p:tn val="63"/>
                                            </p:cond>
                                          </p:stCondLst>
                                          <p:endCondLst>
                                            <p:cond evt="onStopAudio" delay="0">
                                              <p:tgtEl>
                                                <p:sldTgt/>
                                              </p:tgtEl>
                                            </p:cond>
                                          </p:endCondLst>
                                        </p:cTn>
                                        <p:tgtEl>
                                          <p:sndTgt r:embed="rId2" name="click.wav"/>
                                        </p:tgtEl>
                                      </p:cMediaNode>
                                    </p:audio>
                                  </p:subTnLst>
                                </p:cTn>
                              </p:par>
                              <p:par>
                                <p:cTn id="67" presetID="23" presetClass="entr" presetSubtype="32" fill="hold" nodeType="withEffect">
                                  <p:stCondLst>
                                    <p:cond delay="1000"/>
                                  </p:stCondLst>
                                  <p:childTnLst>
                                    <p:set>
                                      <p:cBhvr>
                                        <p:cTn id="68" dur="1" fill="hold">
                                          <p:stCondLst>
                                            <p:cond delay="0"/>
                                          </p:stCondLst>
                                        </p:cTn>
                                        <p:tgtEl>
                                          <p:spTgt spid="11"/>
                                        </p:tgtEl>
                                        <p:attrNameLst>
                                          <p:attrName>style.visibility</p:attrName>
                                        </p:attrNameLst>
                                      </p:cBhvr>
                                      <p:to>
                                        <p:strVal val="visible"/>
                                      </p:to>
                                    </p:set>
                                    <p:anim calcmode="lin" valueType="num">
                                      <p:cBhvr>
                                        <p:cTn id="69" dur="250" fill="hold"/>
                                        <p:tgtEl>
                                          <p:spTgt spid="11"/>
                                        </p:tgtEl>
                                        <p:attrNameLst>
                                          <p:attrName>ppt_w</p:attrName>
                                        </p:attrNameLst>
                                      </p:cBhvr>
                                      <p:tavLst>
                                        <p:tav tm="0">
                                          <p:val>
                                            <p:strVal val="4*#ppt_w"/>
                                          </p:val>
                                        </p:tav>
                                        <p:tav tm="100000">
                                          <p:val>
                                            <p:strVal val="#ppt_w"/>
                                          </p:val>
                                        </p:tav>
                                      </p:tavLst>
                                    </p:anim>
                                    <p:anim calcmode="lin" valueType="num">
                                      <p:cBhvr>
                                        <p:cTn id="70" dur="250" fill="hold"/>
                                        <p:tgtEl>
                                          <p:spTgt spid="1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3" name="Wrong Buzzer.wav"/>
                                        </p:tgtEl>
                                      </p:cMediaNode>
                                    </p:audio>
                                  </p:subTnLst>
                                </p:cTn>
                              </p:par>
                              <p:par>
                                <p:cTn id="71" presetID="1" presetClass="emph" presetSubtype="2" fill="hold" nodeType="withEffect">
                                  <p:stCondLst>
                                    <p:cond delay="1000"/>
                                  </p:stCondLst>
                                  <p:childTnLst>
                                    <p:animClr clrSpc="rgb" dir="cw">
                                      <p:cBhvr>
                                        <p:cTn id="72" dur="250" fill="hold"/>
                                        <p:tgtEl>
                                          <p:spTgt spid="8"/>
                                        </p:tgtEl>
                                        <p:attrNameLst>
                                          <p:attrName>fillcolor</p:attrName>
                                        </p:attrNameLst>
                                      </p:cBhvr>
                                      <p:to>
                                        <a:srgbClr val="FFFF00"/>
                                      </p:to>
                                    </p:animClr>
                                    <p:set>
                                      <p:cBhvr>
                                        <p:cTn id="73" dur="250" fill="hold"/>
                                        <p:tgtEl>
                                          <p:spTgt spid="8"/>
                                        </p:tgtEl>
                                        <p:attrNameLst>
                                          <p:attrName>fill.type</p:attrName>
                                        </p:attrNameLst>
                                      </p:cBhvr>
                                      <p:to>
                                        <p:strVal val="solid"/>
                                      </p:to>
                                    </p:set>
                                    <p:set>
                                      <p:cBhvr>
                                        <p:cTn id="74" dur="25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75" restart="whenNotActive" fill="hold" evtFilter="cancelBubble" nodeType="interactiveSeq">
                <p:stCondLst>
                  <p:cond evt="onClick" delay="0">
                    <p:tgtEl>
                      <p:spTgt spid="9"/>
                    </p:tgtEl>
                  </p:cond>
                </p:stCondLst>
                <p:endSync evt="end" delay="0">
                  <p:rtn val="all"/>
                </p:endSync>
                <p:childTnLst>
                  <p:par>
                    <p:cTn id="76" fill="hold">
                      <p:stCondLst>
                        <p:cond delay="0"/>
                      </p:stCondLst>
                      <p:childTnLst>
                        <p:par>
                          <p:cTn id="77" fill="hold">
                            <p:stCondLst>
                              <p:cond delay="0"/>
                            </p:stCondLst>
                            <p:childTnLst>
                              <p:par>
                                <p:cTn id="78" presetID="1" presetClass="emph" presetSubtype="2" fill="hold" nodeType="clickEffect">
                                  <p:stCondLst>
                                    <p:cond delay="0"/>
                                  </p:stCondLst>
                                  <p:childTnLst>
                                    <p:animClr clrSpc="rgb" dir="cw">
                                      <p:cBhvr>
                                        <p:cTn id="79" dur="250" fill="hold"/>
                                        <p:tgtEl>
                                          <p:spTgt spid="9"/>
                                        </p:tgtEl>
                                        <p:attrNameLst>
                                          <p:attrName>fillcolor</p:attrName>
                                        </p:attrNameLst>
                                      </p:cBhvr>
                                      <p:to>
                                        <a:srgbClr val="FFF2CC"/>
                                      </p:to>
                                    </p:animClr>
                                    <p:set>
                                      <p:cBhvr>
                                        <p:cTn id="80" dur="250" fill="hold"/>
                                        <p:tgtEl>
                                          <p:spTgt spid="9"/>
                                        </p:tgtEl>
                                        <p:attrNameLst>
                                          <p:attrName>fill.type</p:attrName>
                                        </p:attrNameLst>
                                      </p:cBhvr>
                                      <p:to>
                                        <p:strVal val="solid"/>
                                      </p:to>
                                    </p:set>
                                    <p:set>
                                      <p:cBhvr>
                                        <p:cTn id="81" dur="250" fill="hold"/>
                                        <p:tgtEl>
                                          <p:spTgt spid="9"/>
                                        </p:tgtEl>
                                        <p:attrNameLst>
                                          <p:attrName>fill.on</p:attrName>
                                        </p:attrNameLst>
                                      </p:cBhvr>
                                      <p:to>
                                        <p:strVal val="true"/>
                                      </p:to>
                                    </p:set>
                                  </p:childTnLst>
                                  <p:subTnLst>
                                    <p:audio>
                                      <p:cMediaNode>
                                        <p:cTn display="0" masterRel="sameClick">
                                          <p:stCondLst>
                                            <p:cond evt="begin" delay="0">
                                              <p:tn val="78"/>
                                            </p:cond>
                                          </p:stCondLst>
                                          <p:endCondLst>
                                            <p:cond evt="onStopAudio" delay="0">
                                              <p:tgtEl>
                                                <p:sldTgt/>
                                              </p:tgtEl>
                                            </p:cond>
                                          </p:endCondLst>
                                        </p:cTn>
                                        <p:tgtEl>
                                          <p:sndTgt r:embed="rId2" name="click.wav"/>
                                        </p:tgtEl>
                                      </p:cMediaNode>
                                    </p:audio>
                                  </p:subTnLst>
                                </p:cTn>
                              </p:par>
                              <p:par>
                                <p:cTn id="82" presetID="23" presetClass="entr" presetSubtype="32" fill="hold" nodeType="withEffect">
                                  <p:stCondLst>
                                    <p:cond delay="1000"/>
                                  </p:stCondLst>
                                  <p:childTnLst>
                                    <p:set>
                                      <p:cBhvr>
                                        <p:cTn id="83" dur="1" fill="hold">
                                          <p:stCondLst>
                                            <p:cond delay="0"/>
                                          </p:stCondLst>
                                        </p:cTn>
                                        <p:tgtEl>
                                          <p:spTgt spid="12"/>
                                        </p:tgtEl>
                                        <p:attrNameLst>
                                          <p:attrName>style.visibility</p:attrName>
                                        </p:attrNameLst>
                                      </p:cBhvr>
                                      <p:to>
                                        <p:strVal val="visible"/>
                                      </p:to>
                                    </p:set>
                                    <p:anim calcmode="lin" valueType="num">
                                      <p:cBhvr>
                                        <p:cTn id="84" dur="250" fill="hold"/>
                                        <p:tgtEl>
                                          <p:spTgt spid="12"/>
                                        </p:tgtEl>
                                        <p:attrNameLst>
                                          <p:attrName>ppt_w</p:attrName>
                                        </p:attrNameLst>
                                      </p:cBhvr>
                                      <p:tavLst>
                                        <p:tav tm="0">
                                          <p:val>
                                            <p:strVal val="4*#ppt_w"/>
                                          </p:val>
                                        </p:tav>
                                        <p:tav tm="100000">
                                          <p:val>
                                            <p:strVal val="#ppt_w"/>
                                          </p:val>
                                        </p:tav>
                                      </p:tavLst>
                                    </p:anim>
                                    <p:anim calcmode="lin" valueType="num">
                                      <p:cBhvr>
                                        <p:cTn id="85" dur="250" fill="hold"/>
                                        <p:tgtEl>
                                          <p:spTgt spid="12"/>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2"/>
                                            </p:cond>
                                          </p:stCondLst>
                                          <p:endCondLst>
                                            <p:cond evt="onStopAudio" delay="0">
                                              <p:tgtEl>
                                                <p:sldTgt/>
                                              </p:tgtEl>
                                            </p:cond>
                                          </p:endCondLst>
                                        </p:cTn>
                                        <p:tgtEl>
                                          <p:sndTgt r:embed="rId4" name="Check mark.wav"/>
                                        </p:tgtEl>
                                      </p:cMediaNode>
                                    </p:audio>
                                  </p:subTnLst>
                                </p:cTn>
                              </p:par>
                              <p:par>
                                <p:cTn id="86" presetID="1" presetClass="emph" presetSubtype="2" fill="hold" nodeType="withEffect">
                                  <p:stCondLst>
                                    <p:cond delay="1000"/>
                                  </p:stCondLst>
                                  <p:childTnLst>
                                    <p:animClr clrSpc="rgb" dir="cw">
                                      <p:cBhvr>
                                        <p:cTn id="87" dur="250" fill="hold"/>
                                        <p:tgtEl>
                                          <p:spTgt spid="9"/>
                                        </p:tgtEl>
                                        <p:attrNameLst>
                                          <p:attrName>fillcolor</p:attrName>
                                        </p:attrNameLst>
                                      </p:cBhvr>
                                      <p:to>
                                        <a:srgbClr val="00B050"/>
                                      </p:to>
                                    </p:animClr>
                                    <p:set>
                                      <p:cBhvr>
                                        <p:cTn id="88" dur="250" fill="hold"/>
                                        <p:tgtEl>
                                          <p:spTgt spid="9"/>
                                        </p:tgtEl>
                                        <p:attrNameLst>
                                          <p:attrName>fill.type</p:attrName>
                                        </p:attrNameLst>
                                      </p:cBhvr>
                                      <p:to>
                                        <p:strVal val="solid"/>
                                      </p:to>
                                    </p:set>
                                    <p:set>
                                      <p:cBhvr>
                                        <p:cTn id="89" dur="25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bldLst>
      <p:bldP spid="5" grpId="0" animBg="1"/>
      <p:bldP spid="6" grpId="0" animBg="1"/>
      <p:bldP spid="7" grpId="0" animBg="1"/>
      <p:bldP spid="8" grpId="0" animBg="1"/>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0" y="0"/>
            <a:ext cx="12191999" cy="6858000"/>
          </a:xfrm>
        </p:spPr>
      </p:pic>
      <p:sp>
        <p:nvSpPr>
          <p:cNvPr id="5" name="Snip Diagonal Corner Rectangle 3">
            <a:extLst>
              <a:ext uri="{FF2B5EF4-FFF2-40B4-BE49-F238E27FC236}">
                <a16:creationId xmlns:a16="http://schemas.microsoft.com/office/drawing/2014/main" id="{709A1307-2146-4FA3-87FC-1EE794A77E64}"/>
              </a:ext>
            </a:extLst>
          </p:cNvPr>
          <p:cNvSpPr/>
          <p:nvPr/>
        </p:nvSpPr>
        <p:spPr>
          <a:xfrm>
            <a:off x="2716646" y="461491"/>
            <a:ext cx="8305799" cy="1684640"/>
          </a:xfrm>
          <a:prstGeom prst="snip2DiagRect">
            <a:avLst>
              <a:gd name="adj1" fmla="val 0"/>
              <a:gd name="adj2" fmla="val 16667"/>
            </a:avLst>
          </a:prstGeom>
          <a:solidFill>
            <a:schemeClr val="accent6">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rtlCol="0" anchor="ctr"/>
          <a:lstStyle/>
          <a:p>
            <a:r>
              <a:rPr lang="vi-VN" sz="3600" dirty="0">
                <a:solidFill>
                  <a:srgbClr val="7030A0"/>
                </a:solidFill>
                <a:latin typeface="Times New Roman" panose="02020603050405020304" pitchFamily="18" charset="0"/>
                <a:cs typeface="Times New Roman" panose="02020603050405020304" pitchFamily="18" charset="0"/>
              </a:rPr>
              <a:t>8</a:t>
            </a:r>
            <a:r>
              <a:rPr lang="de-DE" sz="3600" dirty="0">
                <a:solidFill>
                  <a:srgbClr val="7030A0"/>
                </a:solidFill>
                <a:latin typeface="Times New Roman" panose="02020603050405020304" pitchFamily="18" charset="0"/>
                <a:cs typeface="Times New Roman" panose="02020603050405020304" pitchFamily="18" charset="0"/>
              </a:rPr>
              <a:t>. </a:t>
            </a:r>
            <a:r>
              <a:rPr lang="vi-VN" sz="3600" dirty="0">
                <a:solidFill>
                  <a:srgbClr val="7030A0"/>
                </a:solidFill>
                <a:latin typeface="Times New Roman" panose="02020603050405020304" pitchFamily="18" charset="0"/>
                <a:cs typeface="Times New Roman" panose="02020603050405020304" pitchFamily="18" charset="0"/>
              </a:rPr>
              <a:t>Đâu là </a:t>
            </a:r>
            <a:r>
              <a:rPr lang="de-DE" sz="3600" dirty="0">
                <a:solidFill>
                  <a:srgbClr val="7030A0"/>
                </a:solidFill>
                <a:latin typeface="Times New Roman" panose="02020603050405020304" pitchFamily="18" charset="0"/>
                <a:cs typeface="Times New Roman" panose="02020603050405020304" pitchFamily="18" charset="0"/>
              </a:rPr>
              <a:t>những tác phẩm tiêu biểu của Xuân </a:t>
            </a:r>
            <a:r>
              <a:rPr lang="vi-VN" sz="3600" dirty="0">
                <a:solidFill>
                  <a:srgbClr val="7030A0"/>
                </a:solidFill>
                <a:latin typeface="Times New Roman" panose="02020603050405020304" pitchFamily="18" charset="0"/>
                <a:cs typeface="Times New Roman" panose="02020603050405020304" pitchFamily="18" charset="0"/>
              </a:rPr>
              <a:t>Diệu?</a:t>
            </a:r>
            <a:endParaRPr lang="en-US" sz="3600" dirty="0">
              <a:solidFill>
                <a:srgbClr val="7030A0"/>
              </a:solidFill>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B9D1457A-296A-4ED6-814A-AB1B42AF1E4D}"/>
              </a:ext>
            </a:extLst>
          </p:cNvPr>
          <p:cNvSpPr/>
          <p:nvPr/>
        </p:nvSpPr>
        <p:spPr>
          <a:xfrm>
            <a:off x="683533" y="2877660"/>
            <a:ext cx="4841204" cy="128082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r>
              <a:rPr lang="vi-VN" sz="2800" dirty="0">
                <a:solidFill>
                  <a:srgbClr val="7030A0"/>
                </a:solidFill>
                <a:latin typeface="Times New Roman" panose="02020603050405020304" pitchFamily="18" charset="0"/>
                <a:cs typeface="Times New Roman" panose="02020603050405020304" pitchFamily="18" charset="0"/>
              </a:rPr>
              <a:t>A. </a:t>
            </a:r>
            <a:r>
              <a:rPr lang="vi-VN" sz="2800" i="1" dirty="0">
                <a:solidFill>
                  <a:srgbClr val="7030A0"/>
                </a:solidFill>
                <a:latin typeface="Times New Roman" panose="02020603050405020304" pitchFamily="18" charset="0"/>
                <a:cs typeface="Times New Roman" panose="02020603050405020304" pitchFamily="18" charset="0"/>
              </a:rPr>
              <a:t>Thơ thơ; Gửi hương cho gió; </a:t>
            </a:r>
            <a:r>
              <a:rPr lang="en-US" sz="2800" i="1" dirty="0" err="1">
                <a:solidFill>
                  <a:srgbClr val="7030A0"/>
                </a:solidFill>
                <a:latin typeface="Times New Roman" panose="02020603050405020304" pitchFamily="18" charset="0"/>
                <a:cs typeface="Times New Roman" panose="02020603050405020304" pitchFamily="18" charset="0"/>
              </a:rPr>
              <a:t>Riêng</a:t>
            </a:r>
            <a:r>
              <a:rPr lang="en-US" sz="2800" i="1" dirty="0">
                <a:solidFill>
                  <a:srgbClr val="7030A0"/>
                </a:solidFill>
                <a:latin typeface="Times New Roman" panose="02020603050405020304" pitchFamily="18" charset="0"/>
                <a:cs typeface="Times New Roman" panose="02020603050405020304" pitchFamily="18" charset="0"/>
              </a:rPr>
              <a:t> </a:t>
            </a:r>
            <a:r>
              <a:rPr lang="vi-VN" sz="2800" i="1" dirty="0">
                <a:solidFill>
                  <a:srgbClr val="7030A0"/>
                </a:solidFill>
                <a:latin typeface="Times New Roman" panose="02020603050405020304" pitchFamily="18" charset="0"/>
                <a:cs typeface="Times New Roman" panose="02020603050405020304" pitchFamily="18" charset="0"/>
              </a:rPr>
              <a:t>chung; </a:t>
            </a:r>
            <a:r>
              <a:rPr lang="en-US" sz="2800" i="1" dirty="0" err="1">
                <a:solidFill>
                  <a:srgbClr val="7030A0"/>
                </a:solidFill>
                <a:latin typeface="Times New Roman" panose="02020603050405020304" pitchFamily="18" charset="0"/>
                <a:cs typeface="Times New Roman" panose="02020603050405020304" pitchFamily="18" charset="0"/>
              </a:rPr>
              <a:t>Tôi</a:t>
            </a:r>
            <a:r>
              <a:rPr lang="en-US" sz="2800" i="1" dirty="0">
                <a:solidFill>
                  <a:srgbClr val="7030A0"/>
                </a:solidFill>
                <a:latin typeface="Times New Roman" panose="02020603050405020304" pitchFamily="18" charset="0"/>
                <a:cs typeface="Times New Roman" panose="02020603050405020304" pitchFamily="18" charset="0"/>
              </a:rPr>
              <a:t> </a:t>
            </a:r>
            <a:r>
              <a:rPr lang="en-US" sz="2800" i="1" dirty="0" err="1">
                <a:solidFill>
                  <a:srgbClr val="7030A0"/>
                </a:solidFill>
                <a:latin typeface="Times New Roman" panose="02020603050405020304" pitchFamily="18" charset="0"/>
                <a:cs typeface="Times New Roman" panose="02020603050405020304" pitchFamily="18" charset="0"/>
              </a:rPr>
              <a:t>giàu</a:t>
            </a:r>
            <a:r>
              <a:rPr lang="en-US" sz="2800" i="1" dirty="0">
                <a:solidFill>
                  <a:srgbClr val="7030A0"/>
                </a:solidFill>
                <a:latin typeface="Times New Roman" panose="02020603050405020304" pitchFamily="18" charset="0"/>
                <a:cs typeface="Times New Roman" panose="02020603050405020304" pitchFamily="18" charset="0"/>
              </a:rPr>
              <a:t> </a:t>
            </a:r>
            <a:r>
              <a:rPr lang="en-US" sz="2800" i="1" dirty="0" err="1">
                <a:solidFill>
                  <a:srgbClr val="7030A0"/>
                </a:solidFill>
                <a:latin typeface="Times New Roman" panose="02020603050405020304" pitchFamily="18" charset="0"/>
                <a:cs typeface="Times New Roman" panose="02020603050405020304" pitchFamily="18" charset="0"/>
              </a:rPr>
              <a:t>đôi</a:t>
            </a:r>
            <a:r>
              <a:rPr lang="en-US" sz="2800" i="1" dirty="0">
                <a:solidFill>
                  <a:srgbClr val="7030A0"/>
                </a:solidFill>
                <a:latin typeface="Times New Roman" panose="02020603050405020304" pitchFamily="18" charset="0"/>
                <a:cs typeface="Times New Roman" panose="02020603050405020304" pitchFamily="18" charset="0"/>
              </a:rPr>
              <a:t> </a:t>
            </a:r>
            <a:r>
              <a:rPr lang="vi-VN" sz="2800" i="1" dirty="0">
                <a:solidFill>
                  <a:srgbClr val="7030A0"/>
                </a:solidFill>
                <a:latin typeface="Times New Roman" panose="02020603050405020304" pitchFamily="18" charset="0"/>
                <a:cs typeface="Times New Roman" panose="02020603050405020304" pitchFamily="18" charset="0"/>
              </a:rPr>
              <a:t>mắt.</a:t>
            </a:r>
            <a:endParaRPr lang="en-US" sz="2800" dirty="0">
              <a:solidFill>
                <a:srgbClr val="7030A0"/>
              </a:solidFill>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2B107D4A-C372-4881-B3AB-5766D6525DB4}"/>
              </a:ext>
            </a:extLst>
          </p:cNvPr>
          <p:cNvSpPr/>
          <p:nvPr/>
        </p:nvSpPr>
        <p:spPr>
          <a:xfrm>
            <a:off x="6141046" y="2881849"/>
            <a:ext cx="4881399" cy="128082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lvl="0"/>
            <a:r>
              <a:rPr lang="vi-VN" sz="2800" dirty="0">
                <a:solidFill>
                  <a:srgbClr val="7030A0"/>
                </a:solidFill>
                <a:latin typeface="Times New Roman" panose="02020603050405020304" pitchFamily="18" charset="0"/>
                <a:cs typeface="Times New Roman" panose="02020603050405020304" pitchFamily="18" charset="0"/>
              </a:rPr>
              <a:t>B</a:t>
            </a:r>
            <a:r>
              <a:rPr lang="vi-VN" sz="2800" i="1" dirty="0">
                <a:solidFill>
                  <a:srgbClr val="7030A0"/>
                </a:solidFill>
                <a:latin typeface="Times New Roman" panose="02020603050405020304" pitchFamily="18" charset="0"/>
                <a:cs typeface="Times New Roman" panose="02020603050405020304" pitchFamily="18" charset="0"/>
              </a:rPr>
              <a:t>. T</a:t>
            </a:r>
            <a:r>
              <a:rPr lang="en-US" sz="2800" i="1" dirty="0">
                <a:solidFill>
                  <a:srgbClr val="7030A0"/>
                </a:solidFill>
                <a:latin typeface="Times New Roman" panose="02020603050405020304" pitchFamily="18" charset="0"/>
                <a:cs typeface="Times New Roman" panose="02020603050405020304" pitchFamily="18" charset="0"/>
              </a:rPr>
              <a:t>ơ </a:t>
            </a:r>
            <a:r>
              <a:rPr lang="en-US" sz="2800" i="1" dirty="0" err="1">
                <a:solidFill>
                  <a:srgbClr val="7030A0"/>
                </a:solidFill>
                <a:latin typeface="Times New Roman" panose="02020603050405020304" pitchFamily="18" charset="0"/>
                <a:cs typeface="Times New Roman" panose="02020603050405020304" pitchFamily="18" charset="0"/>
              </a:rPr>
              <a:t>tằm</a:t>
            </a:r>
            <a:r>
              <a:rPr lang="en-US" sz="2800" i="1" dirty="0">
                <a:solidFill>
                  <a:srgbClr val="7030A0"/>
                </a:solidFill>
                <a:latin typeface="Times New Roman" panose="02020603050405020304" pitchFamily="18" charset="0"/>
                <a:cs typeface="Times New Roman" panose="02020603050405020304" pitchFamily="18" charset="0"/>
              </a:rPr>
              <a:t> – </a:t>
            </a:r>
            <a:r>
              <a:rPr lang="en-US" sz="2800" i="1" dirty="0" err="1">
                <a:solidFill>
                  <a:srgbClr val="7030A0"/>
                </a:solidFill>
                <a:latin typeface="Times New Roman" panose="02020603050405020304" pitchFamily="18" charset="0"/>
                <a:cs typeface="Times New Roman" panose="02020603050405020304" pitchFamily="18" charset="0"/>
              </a:rPr>
              <a:t>Chồi</a:t>
            </a:r>
            <a:r>
              <a:rPr lang="en-US" sz="2800" i="1" dirty="0">
                <a:solidFill>
                  <a:srgbClr val="7030A0"/>
                </a:solidFill>
                <a:latin typeface="Times New Roman" panose="02020603050405020304" pitchFamily="18" charset="0"/>
                <a:cs typeface="Times New Roman" panose="02020603050405020304" pitchFamily="18" charset="0"/>
              </a:rPr>
              <a:t> </a:t>
            </a:r>
            <a:r>
              <a:rPr lang="vi-VN" sz="2800" i="1" dirty="0">
                <a:solidFill>
                  <a:srgbClr val="7030A0"/>
                </a:solidFill>
                <a:latin typeface="Times New Roman" panose="02020603050405020304" pitchFamily="18" charset="0"/>
                <a:cs typeface="Times New Roman" panose="02020603050405020304" pitchFamily="18" charset="0"/>
              </a:rPr>
              <a:t>biếc; </a:t>
            </a:r>
            <a:r>
              <a:rPr lang="en-US" sz="2800" i="1" dirty="0" err="1">
                <a:solidFill>
                  <a:srgbClr val="7030A0"/>
                </a:solidFill>
                <a:latin typeface="Times New Roman" panose="02020603050405020304" pitchFamily="18" charset="0"/>
                <a:cs typeface="Times New Roman" panose="02020603050405020304" pitchFamily="18" charset="0"/>
              </a:rPr>
              <a:t>Hoa</a:t>
            </a:r>
            <a:r>
              <a:rPr lang="en-US" sz="2800" i="1" dirty="0">
                <a:solidFill>
                  <a:srgbClr val="7030A0"/>
                </a:solidFill>
                <a:latin typeface="Times New Roman" panose="02020603050405020304" pitchFamily="18" charset="0"/>
                <a:cs typeface="Times New Roman" panose="02020603050405020304" pitchFamily="18" charset="0"/>
              </a:rPr>
              <a:t> </a:t>
            </a:r>
            <a:r>
              <a:rPr lang="en-US" sz="2800" i="1" dirty="0" err="1">
                <a:solidFill>
                  <a:srgbClr val="7030A0"/>
                </a:solidFill>
                <a:latin typeface="Times New Roman" panose="02020603050405020304" pitchFamily="18" charset="0"/>
                <a:cs typeface="Times New Roman" panose="02020603050405020304" pitchFamily="18" charset="0"/>
              </a:rPr>
              <a:t>dọc</a:t>
            </a:r>
            <a:r>
              <a:rPr lang="en-US" sz="2800" i="1" dirty="0">
                <a:solidFill>
                  <a:srgbClr val="7030A0"/>
                </a:solidFill>
                <a:latin typeface="Times New Roman" panose="02020603050405020304" pitchFamily="18" charset="0"/>
                <a:cs typeface="Times New Roman" panose="02020603050405020304" pitchFamily="18" charset="0"/>
              </a:rPr>
              <a:t> </a:t>
            </a:r>
            <a:r>
              <a:rPr lang="en-US" sz="2800" i="1" dirty="0" err="1">
                <a:solidFill>
                  <a:srgbClr val="7030A0"/>
                </a:solidFill>
                <a:latin typeface="Times New Roman" panose="02020603050405020304" pitchFamily="18" charset="0"/>
                <a:cs typeface="Times New Roman" panose="02020603050405020304" pitchFamily="18" charset="0"/>
              </a:rPr>
              <a:t>chiến</a:t>
            </a:r>
            <a:r>
              <a:rPr lang="en-US" sz="2800" i="1" dirty="0">
                <a:solidFill>
                  <a:srgbClr val="7030A0"/>
                </a:solidFill>
                <a:latin typeface="Times New Roman" panose="02020603050405020304" pitchFamily="18" charset="0"/>
                <a:cs typeface="Times New Roman" panose="02020603050405020304" pitchFamily="18" charset="0"/>
              </a:rPr>
              <a:t> </a:t>
            </a:r>
            <a:r>
              <a:rPr lang="vi-VN" sz="2800" i="1" dirty="0">
                <a:solidFill>
                  <a:srgbClr val="7030A0"/>
                </a:solidFill>
                <a:latin typeface="Times New Roman" panose="02020603050405020304" pitchFamily="18" charset="0"/>
                <a:cs typeface="Times New Roman" panose="02020603050405020304" pitchFamily="18" charset="0"/>
              </a:rPr>
              <a:t>hào; </a:t>
            </a:r>
            <a:r>
              <a:rPr lang="en-US" sz="2800" i="1" dirty="0" err="1">
                <a:solidFill>
                  <a:srgbClr val="7030A0"/>
                </a:solidFill>
                <a:latin typeface="Times New Roman" panose="02020603050405020304" pitchFamily="18" charset="0"/>
                <a:cs typeface="Times New Roman" panose="02020603050405020304" pitchFamily="18" charset="0"/>
              </a:rPr>
              <a:t>Gió</a:t>
            </a:r>
            <a:r>
              <a:rPr lang="en-US" sz="2800" i="1" dirty="0">
                <a:solidFill>
                  <a:srgbClr val="7030A0"/>
                </a:solidFill>
                <a:latin typeface="Times New Roman" panose="02020603050405020304" pitchFamily="18" charset="0"/>
                <a:cs typeface="Times New Roman" panose="02020603050405020304" pitchFamily="18" charset="0"/>
              </a:rPr>
              <a:t> </a:t>
            </a:r>
            <a:r>
              <a:rPr lang="en-US" sz="2800" i="1" dirty="0" err="1">
                <a:solidFill>
                  <a:srgbClr val="7030A0"/>
                </a:solidFill>
                <a:latin typeface="Times New Roman" panose="02020603050405020304" pitchFamily="18" charset="0"/>
                <a:cs typeface="Times New Roman" panose="02020603050405020304" pitchFamily="18" charset="0"/>
              </a:rPr>
              <a:t>Lào</a:t>
            </a:r>
            <a:r>
              <a:rPr lang="en-US" sz="2800" i="1" dirty="0">
                <a:solidFill>
                  <a:srgbClr val="7030A0"/>
                </a:solidFill>
                <a:latin typeface="Times New Roman" panose="02020603050405020304" pitchFamily="18" charset="0"/>
                <a:cs typeface="Times New Roman" panose="02020603050405020304" pitchFamily="18" charset="0"/>
              </a:rPr>
              <a:t>, </a:t>
            </a:r>
            <a:r>
              <a:rPr lang="en-US" sz="2800" i="1" dirty="0" err="1">
                <a:solidFill>
                  <a:srgbClr val="7030A0"/>
                </a:solidFill>
                <a:latin typeface="Times New Roman" panose="02020603050405020304" pitchFamily="18" charset="0"/>
                <a:cs typeface="Times New Roman" panose="02020603050405020304" pitchFamily="18" charset="0"/>
              </a:rPr>
              <a:t>cát</a:t>
            </a:r>
            <a:r>
              <a:rPr lang="en-US" sz="2800" i="1" dirty="0">
                <a:solidFill>
                  <a:srgbClr val="7030A0"/>
                </a:solidFill>
                <a:latin typeface="Times New Roman" panose="02020603050405020304" pitchFamily="18" charset="0"/>
                <a:cs typeface="Times New Roman" panose="02020603050405020304" pitchFamily="18" charset="0"/>
              </a:rPr>
              <a:t> </a:t>
            </a:r>
            <a:r>
              <a:rPr lang="vi-VN" sz="2800" i="1" dirty="0">
                <a:solidFill>
                  <a:srgbClr val="7030A0"/>
                </a:solidFill>
                <a:latin typeface="Times New Roman" panose="02020603050405020304" pitchFamily="18" charset="0"/>
                <a:cs typeface="Times New Roman" panose="02020603050405020304" pitchFamily="18" charset="0"/>
              </a:rPr>
              <a:t>trắng; </a:t>
            </a:r>
            <a:r>
              <a:rPr lang="en-US" sz="2800" i="1" dirty="0" err="1">
                <a:solidFill>
                  <a:srgbClr val="7030A0"/>
                </a:solidFill>
                <a:latin typeface="Times New Roman" panose="02020603050405020304" pitchFamily="18" charset="0"/>
                <a:cs typeface="Times New Roman" panose="02020603050405020304" pitchFamily="18" charset="0"/>
              </a:rPr>
              <a:t>Lời</a:t>
            </a:r>
            <a:r>
              <a:rPr lang="en-US" sz="2800" i="1" dirty="0">
                <a:solidFill>
                  <a:srgbClr val="7030A0"/>
                </a:solidFill>
                <a:latin typeface="Times New Roman" panose="02020603050405020304" pitchFamily="18" charset="0"/>
                <a:cs typeface="Times New Roman" panose="02020603050405020304" pitchFamily="18" charset="0"/>
              </a:rPr>
              <a:t> </a:t>
            </a:r>
            <a:r>
              <a:rPr lang="en-US" sz="2800" i="1" dirty="0" err="1">
                <a:solidFill>
                  <a:srgbClr val="7030A0"/>
                </a:solidFill>
                <a:latin typeface="Times New Roman" panose="02020603050405020304" pitchFamily="18" charset="0"/>
                <a:cs typeface="Times New Roman" panose="02020603050405020304" pitchFamily="18" charset="0"/>
              </a:rPr>
              <a:t>ru</a:t>
            </a:r>
            <a:r>
              <a:rPr lang="en-US" sz="2800" i="1" dirty="0">
                <a:solidFill>
                  <a:srgbClr val="7030A0"/>
                </a:solidFill>
                <a:latin typeface="Times New Roman" panose="02020603050405020304" pitchFamily="18" charset="0"/>
                <a:cs typeface="Times New Roman" panose="02020603050405020304" pitchFamily="18" charset="0"/>
              </a:rPr>
              <a:t> </a:t>
            </a:r>
            <a:r>
              <a:rPr lang="en-US" sz="2800" i="1" dirty="0" err="1">
                <a:solidFill>
                  <a:srgbClr val="7030A0"/>
                </a:solidFill>
                <a:latin typeface="Times New Roman" panose="02020603050405020304" pitchFamily="18" charset="0"/>
                <a:cs typeface="Times New Roman" panose="02020603050405020304" pitchFamily="18" charset="0"/>
              </a:rPr>
              <a:t>trên</a:t>
            </a:r>
            <a:r>
              <a:rPr lang="en-US" sz="2800" i="1" dirty="0">
                <a:solidFill>
                  <a:srgbClr val="7030A0"/>
                </a:solidFill>
                <a:latin typeface="Times New Roman" panose="02020603050405020304" pitchFamily="18" charset="0"/>
                <a:cs typeface="Times New Roman" panose="02020603050405020304" pitchFamily="18" charset="0"/>
              </a:rPr>
              <a:t> </a:t>
            </a:r>
            <a:r>
              <a:rPr lang="en-US" sz="2800" i="1" dirty="0" err="1">
                <a:solidFill>
                  <a:srgbClr val="7030A0"/>
                </a:solidFill>
                <a:latin typeface="Times New Roman" panose="02020603050405020304" pitchFamily="18" charset="0"/>
                <a:cs typeface="Times New Roman" panose="02020603050405020304" pitchFamily="18" charset="0"/>
              </a:rPr>
              <a:t>mặt</a:t>
            </a:r>
            <a:r>
              <a:rPr lang="en-US" sz="2800" i="1" dirty="0">
                <a:solidFill>
                  <a:srgbClr val="7030A0"/>
                </a:solidFill>
                <a:latin typeface="Times New Roman" panose="02020603050405020304" pitchFamily="18" charset="0"/>
                <a:cs typeface="Times New Roman" panose="02020603050405020304" pitchFamily="18" charset="0"/>
              </a:rPr>
              <a:t> </a:t>
            </a:r>
            <a:r>
              <a:rPr lang="vi-VN" sz="2800" i="1" dirty="0">
                <a:solidFill>
                  <a:srgbClr val="7030A0"/>
                </a:solidFill>
                <a:latin typeface="Times New Roman" panose="02020603050405020304" pitchFamily="18" charset="0"/>
                <a:cs typeface="Times New Roman" panose="02020603050405020304" pitchFamily="18" charset="0"/>
              </a:rPr>
              <a:t>đất.</a:t>
            </a:r>
            <a:endParaRPr lang="en-US" sz="2800" dirty="0">
              <a:solidFill>
                <a:srgbClr val="7030A0"/>
              </a:solidFill>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B291C027-C80A-4E0C-ABCF-36F579724977}"/>
              </a:ext>
            </a:extLst>
          </p:cNvPr>
          <p:cNvSpPr/>
          <p:nvPr/>
        </p:nvSpPr>
        <p:spPr>
          <a:xfrm>
            <a:off x="683533" y="4861801"/>
            <a:ext cx="4841204" cy="128082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lvl="0"/>
            <a:r>
              <a:rPr lang="vi-VN" sz="2800" dirty="0">
                <a:solidFill>
                  <a:srgbClr val="7030A0"/>
                </a:solidFill>
                <a:latin typeface="Times New Roman" panose="02020603050405020304" pitchFamily="18" charset="0"/>
                <a:cs typeface="Times New Roman" panose="02020603050405020304" pitchFamily="18" charset="0"/>
              </a:rPr>
              <a:t>C. </a:t>
            </a:r>
            <a:r>
              <a:rPr lang="en-US" sz="2800" i="1" dirty="0" err="1">
                <a:solidFill>
                  <a:srgbClr val="7030A0"/>
                </a:solidFill>
                <a:latin typeface="Times New Roman" panose="02020603050405020304" pitchFamily="18" charset="0"/>
                <a:cs typeface="Times New Roman" panose="02020603050405020304" pitchFamily="18" charset="0"/>
              </a:rPr>
              <a:t>Gái</a:t>
            </a:r>
            <a:r>
              <a:rPr lang="en-US" sz="2800" i="1" dirty="0">
                <a:solidFill>
                  <a:srgbClr val="7030A0"/>
                </a:solidFill>
                <a:latin typeface="Times New Roman" panose="02020603050405020304" pitchFamily="18" charset="0"/>
                <a:cs typeface="Times New Roman" panose="02020603050405020304" pitchFamily="18" charset="0"/>
              </a:rPr>
              <a:t> </a:t>
            </a:r>
            <a:r>
              <a:rPr lang="vi-VN" sz="2800" i="1" dirty="0">
                <a:solidFill>
                  <a:srgbClr val="7030A0"/>
                </a:solidFill>
                <a:latin typeface="Times New Roman" panose="02020603050405020304" pitchFamily="18" charset="0"/>
                <a:cs typeface="Times New Roman" panose="02020603050405020304" pitchFamily="18" charset="0"/>
              </a:rPr>
              <a:t>q</a:t>
            </a:r>
            <a:r>
              <a:rPr lang="en-US" sz="2800" i="1" dirty="0" err="1">
                <a:solidFill>
                  <a:srgbClr val="7030A0"/>
                </a:solidFill>
                <a:latin typeface="Times New Roman" panose="02020603050405020304" pitchFamily="18" charset="0"/>
                <a:cs typeface="Times New Roman" panose="02020603050405020304" pitchFamily="18" charset="0"/>
              </a:rPr>
              <a:t>uê</a:t>
            </a:r>
            <a:r>
              <a:rPr lang="vi-VN" sz="2800" dirty="0">
                <a:solidFill>
                  <a:srgbClr val="7030A0"/>
                </a:solidFill>
                <a:latin typeface="Times New Roman" panose="02020603050405020304" pitchFamily="18" charset="0"/>
                <a:cs typeface="Times New Roman" panose="02020603050405020304" pitchFamily="18" charset="0"/>
              </a:rPr>
              <a:t>; </a:t>
            </a:r>
            <a:r>
              <a:rPr lang="en-US" sz="2800" i="1" dirty="0" err="1">
                <a:solidFill>
                  <a:srgbClr val="7030A0"/>
                </a:solidFill>
                <a:latin typeface="Times New Roman" panose="02020603050405020304" pitchFamily="18" charset="0"/>
                <a:cs typeface="Times New Roman" panose="02020603050405020304" pitchFamily="18" charset="0"/>
              </a:rPr>
              <a:t>Thơ</a:t>
            </a:r>
            <a:r>
              <a:rPr lang="en-US" sz="2800" i="1" dirty="0">
                <a:solidFill>
                  <a:srgbClr val="7030A0"/>
                </a:solidFill>
                <a:latin typeface="Times New Roman" panose="02020603050405020304" pitchFamily="18" charset="0"/>
                <a:cs typeface="Times New Roman" panose="02020603050405020304" pitchFamily="18" charset="0"/>
              </a:rPr>
              <a:t> </a:t>
            </a:r>
            <a:r>
              <a:rPr lang="vi-VN" sz="2800" i="1" dirty="0">
                <a:solidFill>
                  <a:srgbClr val="7030A0"/>
                </a:solidFill>
                <a:latin typeface="Times New Roman" panose="02020603050405020304" pitchFamily="18" charset="0"/>
                <a:cs typeface="Times New Roman" panose="02020603050405020304" pitchFamily="18" charset="0"/>
              </a:rPr>
              <a:t>điên; </a:t>
            </a:r>
            <a:r>
              <a:rPr lang="en-US" sz="2800" i="1" dirty="0" err="1">
                <a:solidFill>
                  <a:srgbClr val="7030A0"/>
                </a:solidFill>
                <a:latin typeface="Times New Roman" panose="02020603050405020304" pitchFamily="18" charset="0"/>
                <a:cs typeface="Times New Roman" panose="02020603050405020304" pitchFamily="18" charset="0"/>
              </a:rPr>
              <a:t>Xuân</a:t>
            </a:r>
            <a:r>
              <a:rPr lang="en-US" sz="2800" i="1" dirty="0">
                <a:solidFill>
                  <a:srgbClr val="7030A0"/>
                </a:solidFill>
                <a:latin typeface="Times New Roman" panose="02020603050405020304" pitchFamily="18" charset="0"/>
                <a:cs typeface="Times New Roman" panose="02020603050405020304" pitchFamily="18" charset="0"/>
              </a:rPr>
              <a:t> </a:t>
            </a:r>
            <a:r>
              <a:rPr lang="en-US" sz="2800" i="1" dirty="0" err="1">
                <a:solidFill>
                  <a:srgbClr val="7030A0"/>
                </a:solidFill>
                <a:latin typeface="Times New Roman" panose="02020603050405020304" pitchFamily="18" charset="0"/>
                <a:cs typeface="Times New Roman" panose="02020603050405020304" pitchFamily="18" charset="0"/>
              </a:rPr>
              <a:t>như</a:t>
            </a:r>
            <a:r>
              <a:rPr lang="en-US" sz="2800" i="1" dirty="0">
                <a:solidFill>
                  <a:srgbClr val="7030A0"/>
                </a:solidFill>
                <a:latin typeface="Times New Roman" panose="02020603050405020304" pitchFamily="18" charset="0"/>
                <a:cs typeface="Times New Roman" panose="02020603050405020304" pitchFamily="18" charset="0"/>
              </a:rPr>
              <a:t> </a:t>
            </a:r>
            <a:r>
              <a:rPr lang="vi-VN" sz="2800" i="1" dirty="0">
                <a:solidFill>
                  <a:srgbClr val="7030A0"/>
                </a:solidFill>
                <a:latin typeface="Times New Roman" panose="02020603050405020304" pitchFamily="18" charset="0"/>
                <a:cs typeface="Times New Roman" panose="02020603050405020304" pitchFamily="18" charset="0"/>
              </a:rPr>
              <a:t>ý; </a:t>
            </a:r>
            <a:r>
              <a:rPr lang="en-US" sz="2800" i="1" dirty="0" err="1">
                <a:solidFill>
                  <a:srgbClr val="7030A0"/>
                </a:solidFill>
                <a:latin typeface="Times New Roman" panose="02020603050405020304" pitchFamily="18" charset="0"/>
                <a:cs typeface="Times New Roman" panose="02020603050405020304" pitchFamily="18" charset="0"/>
              </a:rPr>
              <a:t>Thượng</a:t>
            </a:r>
            <a:r>
              <a:rPr lang="en-US" sz="2800" i="1" dirty="0">
                <a:solidFill>
                  <a:srgbClr val="7030A0"/>
                </a:solidFill>
                <a:latin typeface="Times New Roman" panose="02020603050405020304" pitchFamily="18" charset="0"/>
                <a:cs typeface="Times New Roman" panose="02020603050405020304" pitchFamily="18" charset="0"/>
              </a:rPr>
              <a:t> </a:t>
            </a:r>
            <a:r>
              <a:rPr lang="vi-VN" sz="2800" i="1" dirty="0">
                <a:solidFill>
                  <a:srgbClr val="7030A0"/>
                </a:solidFill>
                <a:latin typeface="Times New Roman" panose="02020603050405020304" pitchFamily="18" charset="0"/>
                <a:cs typeface="Times New Roman" panose="02020603050405020304" pitchFamily="18" charset="0"/>
              </a:rPr>
              <a:t>t</a:t>
            </a:r>
            <a:r>
              <a:rPr lang="en-US" sz="2800" i="1" dirty="0" err="1">
                <a:solidFill>
                  <a:srgbClr val="7030A0"/>
                </a:solidFill>
                <a:latin typeface="Times New Roman" panose="02020603050405020304" pitchFamily="18" charset="0"/>
                <a:cs typeface="Times New Roman" panose="02020603050405020304" pitchFamily="18" charset="0"/>
              </a:rPr>
              <a:t>hanh</a:t>
            </a:r>
            <a:r>
              <a:rPr lang="en-US" sz="2800" i="1" dirty="0">
                <a:solidFill>
                  <a:srgbClr val="7030A0"/>
                </a:solidFill>
                <a:latin typeface="Times New Roman" panose="02020603050405020304" pitchFamily="18" charset="0"/>
                <a:cs typeface="Times New Roman" panose="02020603050405020304" pitchFamily="18" charset="0"/>
              </a:rPr>
              <a:t> </a:t>
            </a:r>
            <a:r>
              <a:rPr lang="vi-VN" sz="2800" i="1" dirty="0" smtClean="0">
                <a:solidFill>
                  <a:srgbClr val="7030A0"/>
                </a:solidFill>
                <a:latin typeface="Times New Roman" panose="02020603050405020304" pitchFamily="18" charset="0"/>
                <a:cs typeface="Times New Roman" panose="02020603050405020304" pitchFamily="18" charset="0"/>
              </a:rPr>
              <a:t>khí</a:t>
            </a:r>
            <a:endParaRPr lang="en-US" sz="2800" dirty="0">
              <a:solidFill>
                <a:srgbClr val="7030A0"/>
              </a:solidFill>
              <a:latin typeface="Times New Roman" panose="020206030504050203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id="{92D7B1C3-09EB-4DEA-8E53-08C0A01F58FD}"/>
              </a:ext>
            </a:extLst>
          </p:cNvPr>
          <p:cNvSpPr/>
          <p:nvPr/>
        </p:nvSpPr>
        <p:spPr>
          <a:xfrm>
            <a:off x="6141046" y="4865990"/>
            <a:ext cx="4881399" cy="1280820"/>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r>
              <a:rPr lang="vi-VN" sz="2800" dirty="0">
                <a:solidFill>
                  <a:srgbClr val="7030A0"/>
                </a:solidFill>
                <a:latin typeface="Times New Roman" panose="02020603050405020304" pitchFamily="18" charset="0"/>
                <a:cs typeface="Times New Roman" panose="02020603050405020304" pitchFamily="18" charset="0"/>
              </a:rPr>
              <a:t>D. </a:t>
            </a:r>
            <a:r>
              <a:rPr lang="en-US" sz="2800" i="1" dirty="0" err="1">
                <a:solidFill>
                  <a:srgbClr val="7030A0"/>
                </a:solidFill>
                <a:latin typeface="Times New Roman" panose="02020603050405020304" pitchFamily="18" charset="0"/>
                <a:cs typeface="Times New Roman" panose="02020603050405020304" pitchFamily="18" charset="0"/>
              </a:rPr>
              <a:t>Trời</a:t>
            </a:r>
            <a:r>
              <a:rPr lang="en-US" sz="2800" i="1" dirty="0">
                <a:solidFill>
                  <a:srgbClr val="7030A0"/>
                </a:solidFill>
                <a:latin typeface="Times New Roman" panose="02020603050405020304" pitchFamily="18" charset="0"/>
                <a:cs typeface="Times New Roman" panose="02020603050405020304" pitchFamily="18" charset="0"/>
              </a:rPr>
              <a:t> </a:t>
            </a:r>
            <a:r>
              <a:rPr lang="en-US" sz="2800" i="1" dirty="0" err="1">
                <a:solidFill>
                  <a:srgbClr val="7030A0"/>
                </a:solidFill>
                <a:latin typeface="Times New Roman" panose="02020603050405020304" pitchFamily="18" charset="0"/>
                <a:cs typeface="Times New Roman" panose="02020603050405020304" pitchFamily="18" charset="0"/>
              </a:rPr>
              <a:t>mỗi</a:t>
            </a:r>
            <a:r>
              <a:rPr lang="en-US" sz="2800" i="1" dirty="0">
                <a:solidFill>
                  <a:srgbClr val="7030A0"/>
                </a:solidFill>
                <a:latin typeface="Times New Roman" panose="02020603050405020304" pitchFamily="18" charset="0"/>
                <a:cs typeface="Times New Roman" panose="02020603050405020304" pitchFamily="18" charset="0"/>
              </a:rPr>
              <a:t> </a:t>
            </a:r>
            <a:r>
              <a:rPr lang="en-US" sz="2800" i="1" dirty="0" err="1">
                <a:solidFill>
                  <a:srgbClr val="7030A0"/>
                </a:solidFill>
                <a:latin typeface="Times New Roman" panose="02020603050405020304" pitchFamily="18" charset="0"/>
                <a:cs typeface="Times New Roman" panose="02020603050405020304" pitchFamily="18" charset="0"/>
              </a:rPr>
              <a:t>ngày</a:t>
            </a:r>
            <a:r>
              <a:rPr lang="en-US" sz="2800" i="1" dirty="0">
                <a:solidFill>
                  <a:srgbClr val="7030A0"/>
                </a:solidFill>
                <a:latin typeface="Times New Roman" panose="02020603050405020304" pitchFamily="18" charset="0"/>
                <a:cs typeface="Times New Roman" panose="02020603050405020304" pitchFamily="18" charset="0"/>
              </a:rPr>
              <a:t> </a:t>
            </a:r>
            <a:r>
              <a:rPr lang="en-US" sz="2800" i="1" dirty="0" err="1">
                <a:solidFill>
                  <a:srgbClr val="7030A0"/>
                </a:solidFill>
                <a:latin typeface="Times New Roman" panose="02020603050405020304" pitchFamily="18" charset="0"/>
                <a:cs typeface="Times New Roman" panose="02020603050405020304" pitchFamily="18" charset="0"/>
              </a:rPr>
              <a:t>lại</a:t>
            </a:r>
            <a:r>
              <a:rPr lang="en-US" sz="2800" i="1" dirty="0">
                <a:solidFill>
                  <a:srgbClr val="7030A0"/>
                </a:solidFill>
                <a:latin typeface="Times New Roman" panose="02020603050405020304" pitchFamily="18" charset="0"/>
                <a:cs typeface="Times New Roman" panose="02020603050405020304" pitchFamily="18" charset="0"/>
              </a:rPr>
              <a:t> </a:t>
            </a:r>
            <a:r>
              <a:rPr lang="vi-VN" sz="2800" i="1" dirty="0">
                <a:solidFill>
                  <a:srgbClr val="7030A0"/>
                </a:solidFill>
                <a:latin typeface="Times New Roman" panose="02020603050405020304" pitchFamily="18" charset="0"/>
                <a:cs typeface="Times New Roman" panose="02020603050405020304" pitchFamily="18" charset="0"/>
              </a:rPr>
              <a:t>sáng; </a:t>
            </a:r>
            <a:r>
              <a:rPr lang="en-US" sz="2800" i="1" dirty="0" err="1">
                <a:solidFill>
                  <a:srgbClr val="7030A0"/>
                </a:solidFill>
                <a:latin typeface="Times New Roman" panose="02020603050405020304" pitchFamily="18" charset="0"/>
                <a:cs typeface="Times New Roman" panose="02020603050405020304" pitchFamily="18" charset="0"/>
              </a:rPr>
              <a:t>Đất</a:t>
            </a:r>
            <a:r>
              <a:rPr lang="en-US" sz="2800" i="1" dirty="0">
                <a:solidFill>
                  <a:srgbClr val="7030A0"/>
                </a:solidFill>
                <a:latin typeface="Times New Roman" panose="02020603050405020304" pitchFamily="18" charset="0"/>
                <a:cs typeface="Times New Roman" panose="02020603050405020304" pitchFamily="18" charset="0"/>
              </a:rPr>
              <a:t> </a:t>
            </a:r>
            <a:r>
              <a:rPr lang="en-US" sz="2800" i="1" dirty="0" err="1">
                <a:solidFill>
                  <a:srgbClr val="7030A0"/>
                </a:solidFill>
                <a:latin typeface="Times New Roman" panose="02020603050405020304" pitchFamily="18" charset="0"/>
                <a:cs typeface="Times New Roman" panose="02020603050405020304" pitchFamily="18" charset="0"/>
              </a:rPr>
              <a:t>nở</a:t>
            </a:r>
            <a:r>
              <a:rPr lang="en-US" sz="2800" i="1" dirty="0">
                <a:solidFill>
                  <a:srgbClr val="7030A0"/>
                </a:solidFill>
                <a:latin typeface="Times New Roman" panose="02020603050405020304" pitchFamily="18" charset="0"/>
                <a:cs typeface="Times New Roman" panose="02020603050405020304" pitchFamily="18" charset="0"/>
              </a:rPr>
              <a:t> </a:t>
            </a:r>
            <a:r>
              <a:rPr lang="vi-VN" sz="2800" i="1" dirty="0">
                <a:solidFill>
                  <a:srgbClr val="7030A0"/>
                </a:solidFill>
                <a:latin typeface="Times New Roman" panose="02020603050405020304" pitchFamily="18" charset="0"/>
                <a:cs typeface="Times New Roman" panose="02020603050405020304" pitchFamily="18" charset="0"/>
              </a:rPr>
              <a:t>hoa; </a:t>
            </a:r>
            <a:r>
              <a:rPr lang="en-US" sz="2800" i="1" dirty="0" err="1">
                <a:solidFill>
                  <a:srgbClr val="7030A0"/>
                </a:solidFill>
                <a:latin typeface="Times New Roman" panose="02020603050405020304" pitchFamily="18" charset="0"/>
                <a:cs typeface="Times New Roman" panose="02020603050405020304" pitchFamily="18" charset="0"/>
              </a:rPr>
              <a:t>Bài</a:t>
            </a:r>
            <a:r>
              <a:rPr lang="en-US" sz="2800" i="1" dirty="0">
                <a:solidFill>
                  <a:srgbClr val="7030A0"/>
                </a:solidFill>
                <a:latin typeface="Times New Roman" panose="02020603050405020304" pitchFamily="18" charset="0"/>
                <a:cs typeface="Times New Roman" panose="02020603050405020304" pitchFamily="18" charset="0"/>
              </a:rPr>
              <a:t> </a:t>
            </a:r>
            <a:r>
              <a:rPr lang="en-US" sz="2800" i="1" dirty="0" err="1">
                <a:solidFill>
                  <a:srgbClr val="7030A0"/>
                </a:solidFill>
                <a:latin typeface="Times New Roman" panose="02020603050405020304" pitchFamily="18" charset="0"/>
                <a:cs typeface="Times New Roman" panose="02020603050405020304" pitchFamily="18" charset="0"/>
              </a:rPr>
              <a:t>thơ</a:t>
            </a:r>
            <a:r>
              <a:rPr lang="en-US" sz="2800" i="1" dirty="0">
                <a:solidFill>
                  <a:srgbClr val="7030A0"/>
                </a:solidFill>
                <a:latin typeface="Times New Roman" panose="02020603050405020304" pitchFamily="18" charset="0"/>
                <a:cs typeface="Times New Roman" panose="02020603050405020304" pitchFamily="18" charset="0"/>
              </a:rPr>
              <a:t> </a:t>
            </a:r>
            <a:r>
              <a:rPr lang="en-US" sz="2800" i="1" dirty="0" err="1">
                <a:solidFill>
                  <a:srgbClr val="7030A0"/>
                </a:solidFill>
                <a:latin typeface="Times New Roman" panose="02020603050405020304" pitchFamily="18" charset="0"/>
                <a:cs typeface="Times New Roman" panose="02020603050405020304" pitchFamily="18" charset="0"/>
              </a:rPr>
              <a:t>cuộc</a:t>
            </a:r>
            <a:r>
              <a:rPr lang="en-US" sz="2800" i="1" dirty="0">
                <a:solidFill>
                  <a:srgbClr val="7030A0"/>
                </a:solidFill>
                <a:latin typeface="Times New Roman" panose="02020603050405020304" pitchFamily="18" charset="0"/>
                <a:cs typeface="Times New Roman" panose="02020603050405020304" pitchFamily="18" charset="0"/>
              </a:rPr>
              <a:t> </a:t>
            </a:r>
            <a:r>
              <a:rPr lang="vi-VN" sz="2800" i="1" dirty="0">
                <a:solidFill>
                  <a:srgbClr val="7030A0"/>
                </a:solidFill>
                <a:latin typeface="Times New Roman" panose="02020603050405020304" pitchFamily="18" charset="0"/>
                <a:cs typeface="Times New Roman" panose="02020603050405020304" pitchFamily="18" charset="0"/>
              </a:rPr>
              <a:t>đời; </a:t>
            </a:r>
            <a:r>
              <a:rPr lang="en-US" sz="2800" i="1" dirty="0">
                <a:solidFill>
                  <a:srgbClr val="7030A0"/>
                </a:solidFill>
                <a:latin typeface="Times New Roman" panose="02020603050405020304" pitchFamily="18" charset="0"/>
                <a:cs typeface="Times New Roman" panose="02020603050405020304" pitchFamily="18" charset="0"/>
              </a:rPr>
              <a:t>Hai </a:t>
            </a:r>
            <a:r>
              <a:rPr lang="en-US" sz="2800" i="1" dirty="0" err="1">
                <a:solidFill>
                  <a:srgbClr val="7030A0"/>
                </a:solidFill>
                <a:latin typeface="Times New Roman" panose="02020603050405020304" pitchFamily="18" charset="0"/>
                <a:cs typeface="Times New Roman" panose="02020603050405020304" pitchFamily="18" charset="0"/>
              </a:rPr>
              <a:t>bàn</a:t>
            </a:r>
            <a:r>
              <a:rPr lang="en-US" sz="2800" i="1" dirty="0">
                <a:solidFill>
                  <a:srgbClr val="7030A0"/>
                </a:solidFill>
                <a:latin typeface="Times New Roman" panose="02020603050405020304" pitchFamily="18" charset="0"/>
                <a:cs typeface="Times New Roman" panose="02020603050405020304" pitchFamily="18" charset="0"/>
              </a:rPr>
              <a:t> </a:t>
            </a:r>
            <a:r>
              <a:rPr lang="en-US" sz="2800" i="1" dirty="0" err="1">
                <a:solidFill>
                  <a:srgbClr val="7030A0"/>
                </a:solidFill>
                <a:latin typeface="Times New Roman" panose="02020603050405020304" pitchFamily="18" charset="0"/>
                <a:cs typeface="Times New Roman" panose="02020603050405020304" pitchFamily="18" charset="0"/>
              </a:rPr>
              <a:t>tay</a:t>
            </a:r>
            <a:r>
              <a:rPr lang="en-US" sz="2800" i="1" dirty="0">
                <a:solidFill>
                  <a:srgbClr val="7030A0"/>
                </a:solidFill>
                <a:latin typeface="Times New Roman" panose="02020603050405020304" pitchFamily="18" charset="0"/>
                <a:cs typeface="Times New Roman" panose="02020603050405020304" pitchFamily="18" charset="0"/>
              </a:rPr>
              <a:t> </a:t>
            </a:r>
            <a:r>
              <a:rPr lang="vi-VN" sz="2800" i="1" dirty="0">
                <a:solidFill>
                  <a:srgbClr val="7030A0"/>
                </a:solidFill>
                <a:latin typeface="Times New Roman" panose="02020603050405020304" pitchFamily="18" charset="0"/>
                <a:cs typeface="Times New Roman" panose="02020603050405020304" pitchFamily="18" charset="0"/>
              </a:rPr>
              <a:t>em.</a:t>
            </a:r>
            <a:endParaRPr lang="en-US" sz="2800" dirty="0">
              <a:solidFill>
                <a:srgbClr val="7030A0"/>
              </a:solidFill>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9D8D95B0-E8B1-4619-B706-5C36218D6D61}"/>
              </a:ext>
            </a:extLst>
          </p:cNvPr>
          <p:cNvPicPr>
            <a:picLocks noChangeAspect="1"/>
          </p:cNvPicPr>
          <p:nvPr/>
        </p:nvPicPr>
        <p:blipFill rotWithShape="1">
          <a:blip r:embed="rId6"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4947754" y="3596516"/>
            <a:ext cx="885137" cy="708059"/>
          </a:xfrm>
          <a:prstGeom prst="rect">
            <a:avLst/>
          </a:prstGeom>
        </p:spPr>
      </p:pic>
      <p:pic>
        <p:nvPicPr>
          <p:cNvPr id="11" name="Picture 10">
            <a:extLst>
              <a:ext uri="{FF2B5EF4-FFF2-40B4-BE49-F238E27FC236}">
                <a16:creationId xmlns:a16="http://schemas.microsoft.com/office/drawing/2014/main" id="{10818C81-9011-45B4-BBC3-F4AC51AA7D0D}"/>
              </a:ext>
            </a:extLst>
          </p:cNvPr>
          <p:cNvPicPr>
            <a:picLocks noChangeAspect="1"/>
          </p:cNvPicPr>
          <p:nvPr/>
        </p:nvPicPr>
        <p:blipFill rotWithShape="1">
          <a:blip r:embed="rId7"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4880424" y="5502211"/>
            <a:ext cx="804536" cy="704088"/>
          </a:xfrm>
          <a:prstGeom prst="rect">
            <a:avLst/>
          </a:prstGeom>
        </p:spPr>
      </p:pic>
      <p:pic>
        <p:nvPicPr>
          <p:cNvPr id="12" name="Picture 11">
            <a:extLst>
              <a:ext uri="{FF2B5EF4-FFF2-40B4-BE49-F238E27FC236}">
                <a16:creationId xmlns:a16="http://schemas.microsoft.com/office/drawing/2014/main" id="{F93BF18E-A7FE-48C0-93DE-56379B62490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400109" y="5510559"/>
            <a:ext cx="804742" cy="707197"/>
          </a:xfrm>
          <a:prstGeom prst="rect">
            <a:avLst/>
          </a:prstGeom>
        </p:spPr>
      </p:pic>
      <p:pic>
        <p:nvPicPr>
          <p:cNvPr id="13" name="Picture 12">
            <a:extLst>
              <a:ext uri="{FF2B5EF4-FFF2-40B4-BE49-F238E27FC236}">
                <a16:creationId xmlns:a16="http://schemas.microsoft.com/office/drawing/2014/main" id="{71AEECCA-9179-4CD6-8ED1-546F70EF7F6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551874" y="3587118"/>
            <a:ext cx="804742" cy="707197"/>
          </a:xfrm>
          <a:prstGeom prst="rect">
            <a:avLst/>
          </a:prstGeom>
        </p:spPr>
      </p:pic>
    </p:spTree>
    <p:extLst>
      <p:ext uri="{BB962C8B-B14F-4D97-AF65-F5344CB8AC3E}">
        <p14:creationId xmlns:p14="http://schemas.microsoft.com/office/powerpoint/2010/main" val="21586523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anim calcmode="lin" valueType="num">
                                      <p:cBhvr>
                                        <p:cTn id="13" dur="500" fill="hold"/>
                                        <p:tgtEl>
                                          <p:spTgt spid="6"/>
                                        </p:tgtEl>
                                        <p:attrNameLst>
                                          <p:attrName>ppt_x</p:attrName>
                                        </p:attrNameLst>
                                      </p:cBhvr>
                                      <p:tavLst>
                                        <p:tav tm="0">
                                          <p:val>
                                            <p:strVal val="#ppt_x"/>
                                          </p:val>
                                        </p:tav>
                                        <p:tav tm="100000">
                                          <p:val>
                                            <p:strVal val="#ppt_x"/>
                                          </p:val>
                                        </p:tav>
                                      </p:tavLst>
                                    </p:anim>
                                    <p:anim calcmode="lin" valueType="num">
                                      <p:cBhvr>
                                        <p:cTn id="14" dur="5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anim calcmode="lin" valueType="num">
                                      <p:cBhvr>
                                        <p:cTn id="18" dur="500" fill="hold"/>
                                        <p:tgtEl>
                                          <p:spTgt spid="7"/>
                                        </p:tgtEl>
                                        <p:attrNameLst>
                                          <p:attrName>ppt_x</p:attrName>
                                        </p:attrNameLst>
                                      </p:cBhvr>
                                      <p:tavLst>
                                        <p:tav tm="0">
                                          <p:val>
                                            <p:strVal val="#ppt_x"/>
                                          </p:val>
                                        </p:tav>
                                        <p:tav tm="100000">
                                          <p:val>
                                            <p:strVal val="#ppt_x"/>
                                          </p:val>
                                        </p:tav>
                                      </p:tavLst>
                                    </p:anim>
                                    <p:anim calcmode="lin" valueType="num">
                                      <p:cBhvr>
                                        <p:cTn id="19" dur="5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anim calcmode="lin" valueType="num">
                                      <p:cBhvr>
                                        <p:cTn id="23" dur="500" fill="hold"/>
                                        <p:tgtEl>
                                          <p:spTgt spid="8"/>
                                        </p:tgtEl>
                                        <p:attrNameLst>
                                          <p:attrName>ppt_x</p:attrName>
                                        </p:attrNameLst>
                                      </p:cBhvr>
                                      <p:tavLst>
                                        <p:tav tm="0">
                                          <p:val>
                                            <p:strVal val="#ppt_x"/>
                                          </p:val>
                                        </p:tav>
                                        <p:tav tm="100000">
                                          <p:val>
                                            <p:strVal val="#ppt_x"/>
                                          </p:val>
                                        </p:tav>
                                      </p:tavLst>
                                    </p:anim>
                                    <p:anim calcmode="lin" valueType="num">
                                      <p:cBhvr>
                                        <p:cTn id="24" dur="500" fill="hold"/>
                                        <p:tgtEl>
                                          <p:spTgt spid="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anim calcmode="lin" valueType="num">
                                      <p:cBhvr>
                                        <p:cTn id="28" dur="500" fill="hold"/>
                                        <p:tgtEl>
                                          <p:spTgt spid="9"/>
                                        </p:tgtEl>
                                        <p:attrNameLst>
                                          <p:attrName>ppt_x</p:attrName>
                                        </p:attrNameLst>
                                      </p:cBhvr>
                                      <p:tavLst>
                                        <p:tav tm="0">
                                          <p:val>
                                            <p:strVal val="#ppt_x"/>
                                          </p:val>
                                        </p:tav>
                                        <p:tav tm="100000">
                                          <p:val>
                                            <p:strVal val="#ppt_x"/>
                                          </p:val>
                                        </p:tav>
                                      </p:tavLst>
                                    </p:anim>
                                    <p:anim calcmode="lin" valueType="num">
                                      <p:cBhvr>
                                        <p:cTn id="29"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6"/>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50" fill="hold"/>
                                        <p:tgtEl>
                                          <p:spTgt spid="6"/>
                                        </p:tgtEl>
                                        <p:attrNameLst>
                                          <p:attrName>fillcolor</p:attrName>
                                        </p:attrNameLst>
                                      </p:cBhvr>
                                      <p:to>
                                        <a:srgbClr val="FFF2CC"/>
                                      </p:to>
                                    </p:animClr>
                                    <p:set>
                                      <p:cBhvr>
                                        <p:cTn id="35" dur="250" fill="hold"/>
                                        <p:tgtEl>
                                          <p:spTgt spid="6"/>
                                        </p:tgtEl>
                                        <p:attrNameLst>
                                          <p:attrName>fill.type</p:attrName>
                                        </p:attrNameLst>
                                      </p:cBhvr>
                                      <p:to>
                                        <p:strVal val="solid"/>
                                      </p:to>
                                    </p:set>
                                    <p:set>
                                      <p:cBhvr>
                                        <p:cTn id="36" dur="250" fill="hold"/>
                                        <p:tgtEl>
                                          <p:spTgt spid="6"/>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2" name="click.wav"/>
                                        </p:tgtEl>
                                      </p:cMediaNode>
                                    </p:audio>
                                  </p:subTnLst>
                                </p:cTn>
                              </p:par>
                              <p:par>
                                <p:cTn id="37" presetID="23" presetClass="entr" presetSubtype="32" fill="hold" nodeType="withEffect">
                                  <p:stCondLst>
                                    <p:cond delay="1000"/>
                                  </p:stCondLst>
                                  <p:childTnLst>
                                    <p:set>
                                      <p:cBhvr>
                                        <p:cTn id="38" dur="1" fill="hold">
                                          <p:stCondLst>
                                            <p:cond delay="0"/>
                                          </p:stCondLst>
                                        </p:cTn>
                                        <p:tgtEl>
                                          <p:spTgt spid="10"/>
                                        </p:tgtEl>
                                        <p:attrNameLst>
                                          <p:attrName>style.visibility</p:attrName>
                                        </p:attrNameLst>
                                      </p:cBhvr>
                                      <p:to>
                                        <p:strVal val="visible"/>
                                      </p:to>
                                    </p:set>
                                    <p:anim calcmode="lin" valueType="num">
                                      <p:cBhvr>
                                        <p:cTn id="39" dur="250" fill="hold"/>
                                        <p:tgtEl>
                                          <p:spTgt spid="10"/>
                                        </p:tgtEl>
                                        <p:attrNameLst>
                                          <p:attrName>ppt_w</p:attrName>
                                        </p:attrNameLst>
                                      </p:cBhvr>
                                      <p:tavLst>
                                        <p:tav tm="0">
                                          <p:val>
                                            <p:strVal val="4*#ppt_w"/>
                                          </p:val>
                                        </p:tav>
                                        <p:tav tm="100000">
                                          <p:val>
                                            <p:strVal val="#ppt_w"/>
                                          </p:val>
                                        </p:tav>
                                      </p:tavLst>
                                    </p:anim>
                                    <p:anim calcmode="lin" valueType="num">
                                      <p:cBhvr>
                                        <p:cTn id="40" dur="250" fill="hold"/>
                                        <p:tgtEl>
                                          <p:spTgt spid="1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3" name="Check mark.wav"/>
                                        </p:tgtEl>
                                      </p:cMediaNode>
                                    </p:audio>
                                  </p:subTnLst>
                                </p:cTn>
                              </p:par>
                              <p:par>
                                <p:cTn id="41" presetID="1" presetClass="emph" presetSubtype="2" fill="hold" nodeType="withEffect">
                                  <p:stCondLst>
                                    <p:cond delay="1000"/>
                                  </p:stCondLst>
                                  <p:childTnLst>
                                    <p:animClr clrSpc="rgb" dir="cw">
                                      <p:cBhvr>
                                        <p:cTn id="42" dur="250" fill="hold"/>
                                        <p:tgtEl>
                                          <p:spTgt spid="6"/>
                                        </p:tgtEl>
                                        <p:attrNameLst>
                                          <p:attrName>fillcolor</p:attrName>
                                        </p:attrNameLst>
                                      </p:cBhvr>
                                      <p:to>
                                        <a:srgbClr val="00B050"/>
                                      </p:to>
                                    </p:animClr>
                                    <p:set>
                                      <p:cBhvr>
                                        <p:cTn id="43" dur="250" fill="hold"/>
                                        <p:tgtEl>
                                          <p:spTgt spid="6"/>
                                        </p:tgtEl>
                                        <p:attrNameLst>
                                          <p:attrName>fill.type</p:attrName>
                                        </p:attrNameLst>
                                      </p:cBhvr>
                                      <p:to>
                                        <p:strVal val="solid"/>
                                      </p:to>
                                    </p:set>
                                    <p:set>
                                      <p:cBhvr>
                                        <p:cTn id="44" dur="250" fill="hold"/>
                                        <p:tgtEl>
                                          <p:spTgt spid="6"/>
                                        </p:tgtEl>
                                        <p:attrNameLst>
                                          <p:attrName>fill.on</p:attrName>
                                        </p:attrNameLst>
                                      </p:cBhvr>
                                      <p:to>
                                        <p:strVal val="true"/>
                                      </p:to>
                                    </p:set>
                                  </p:childTnLst>
                                </p:cTn>
                              </p:par>
                            </p:childTnLst>
                          </p:cTn>
                        </p:par>
                      </p:childTnLst>
                    </p:cTn>
                  </p:par>
                </p:childTnLst>
              </p:cTn>
              <p:nextCondLst>
                <p:cond evt="onClick" delay="0">
                  <p:tgtEl>
                    <p:spTgt spid="6"/>
                  </p:tgtEl>
                </p:cond>
              </p:nextCondLst>
            </p:seq>
            <p:seq concurrent="1" nextAc="seek">
              <p:cTn id="45" restart="whenNotActive" fill="hold" evtFilter="cancelBubble" nodeType="interactiveSeq">
                <p:stCondLst>
                  <p:cond evt="onClick" delay="0">
                    <p:tgtEl>
                      <p:spTgt spid="7"/>
                    </p:tgtEl>
                  </p:cond>
                </p:stCondLst>
                <p:endSync evt="end" delay="0">
                  <p:rtn val="all"/>
                </p:endSync>
                <p:childTnLst>
                  <p:par>
                    <p:cTn id="46" fill="hold">
                      <p:stCondLst>
                        <p:cond delay="0"/>
                      </p:stCondLst>
                      <p:childTnLst>
                        <p:par>
                          <p:cTn id="47" fill="hold">
                            <p:stCondLst>
                              <p:cond delay="0"/>
                            </p:stCondLst>
                            <p:childTnLst>
                              <p:par>
                                <p:cTn id="48" presetID="1" presetClass="emph" presetSubtype="2" fill="hold" nodeType="clickEffect">
                                  <p:stCondLst>
                                    <p:cond delay="0"/>
                                  </p:stCondLst>
                                  <p:childTnLst>
                                    <p:animClr clrSpc="rgb" dir="cw">
                                      <p:cBhvr>
                                        <p:cTn id="49" dur="250" fill="hold"/>
                                        <p:tgtEl>
                                          <p:spTgt spid="7"/>
                                        </p:tgtEl>
                                        <p:attrNameLst>
                                          <p:attrName>fillcolor</p:attrName>
                                        </p:attrNameLst>
                                      </p:cBhvr>
                                      <p:to>
                                        <a:srgbClr val="FFF2CC"/>
                                      </p:to>
                                    </p:animClr>
                                    <p:set>
                                      <p:cBhvr>
                                        <p:cTn id="50" dur="250" fill="hold"/>
                                        <p:tgtEl>
                                          <p:spTgt spid="7"/>
                                        </p:tgtEl>
                                        <p:attrNameLst>
                                          <p:attrName>fill.type</p:attrName>
                                        </p:attrNameLst>
                                      </p:cBhvr>
                                      <p:to>
                                        <p:strVal val="solid"/>
                                      </p:to>
                                    </p:set>
                                    <p:set>
                                      <p:cBhvr>
                                        <p:cTn id="51" dur="250" fill="hold"/>
                                        <p:tgtEl>
                                          <p:spTgt spid="7"/>
                                        </p:tgtEl>
                                        <p:attrNameLst>
                                          <p:attrName>fill.on</p:attrName>
                                        </p:attrNameLst>
                                      </p:cBhvr>
                                      <p:to>
                                        <p:strVal val="true"/>
                                      </p:to>
                                    </p:set>
                                  </p:childTnLst>
                                  <p:subTnLst>
                                    <p:audio>
                                      <p:cMediaNode>
                                        <p:cTn display="0" masterRel="sameClick">
                                          <p:stCondLst>
                                            <p:cond evt="begin" delay="0">
                                              <p:tn val="48"/>
                                            </p:cond>
                                          </p:stCondLst>
                                          <p:endCondLst>
                                            <p:cond evt="onStopAudio" delay="0">
                                              <p:tgtEl>
                                                <p:sldTgt/>
                                              </p:tgtEl>
                                            </p:cond>
                                          </p:endCondLst>
                                        </p:cTn>
                                        <p:tgtEl>
                                          <p:sndTgt r:embed="rId2" name="click.wav"/>
                                        </p:tgtEl>
                                      </p:cMediaNode>
                                    </p:audio>
                                  </p:subTnLst>
                                </p:cTn>
                              </p:par>
                              <p:par>
                                <p:cTn id="52" presetID="23" presetClass="entr" presetSubtype="32" fill="hold" nodeType="withEffect">
                                  <p:stCondLst>
                                    <p:cond delay="1000"/>
                                  </p:stCondLst>
                                  <p:childTnLst>
                                    <p:set>
                                      <p:cBhvr>
                                        <p:cTn id="53" dur="1" fill="hold">
                                          <p:stCondLst>
                                            <p:cond delay="0"/>
                                          </p:stCondLst>
                                        </p:cTn>
                                        <p:tgtEl>
                                          <p:spTgt spid="13"/>
                                        </p:tgtEl>
                                        <p:attrNameLst>
                                          <p:attrName>style.visibility</p:attrName>
                                        </p:attrNameLst>
                                      </p:cBhvr>
                                      <p:to>
                                        <p:strVal val="visible"/>
                                      </p:to>
                                    </p:set>
                                    <p:anim calcmode="lin" valueType="num">
                                      <p:cBhvr>
                                        <p:cTn id="54" dur="250" fill="hold"/>
                                        <p:tgtEl>
                                          <p:spTgt spid="13"/>
                                        </p:tgtEl>
                                        <p:attrNameLst>
                                          <p:attrName>ppt_w</p:attrName>
                                        </p:attrNameLst>
                                      </p:cBhvr>
                                      <p:tavLst>
                                        <p:tav tm="0">
                                          <p:val>
                                            <p:strVal val="4*#ppt_w"/>
                                          </p:val>
                                        </p:tav>
                                        <p:tav tm="100000">
                                          <p:val>
                                            <p:strVal val="#ppt_w"/>
                                          </p:val>
                                        </p:tav>
                                      </p:tavLst>
                                    </p:anim>
                                    <p:anim calcmode="lin" valueType="num">
                                      <p:cBhvr>
                                        <p:cTn id="55" dur="250" fill="hold"/>
                                        <p:tgtEl>
                                          <p:spTgt spid="1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2"/>
                                            </p:cond>
                                          </p:stCondLst>
                                          <p:endCondLst>
                                            <p:cond evt="onStopAudio" delay="0">
                                              <p:tgtEl>
                                                <p:sldTgt/>
                                              </p:tgtEl>
                                            </p:cond>
                                          </p:endCondLst>
                                        </p:cTn>
                                        <p:tgtEl>
                                          <p:sndTgt r:embed="rId4" name="Wrong Buzzer.wav"/>
                                        </p:tgtEl>
                                      </p:cMediaNode>
                                    </p:audio>
                                  </p:subTnLst>
                                </p:cTn>
                              </p:par>
                              <p:par>
                                <p:cTn id="56" presetID="1" presetClass="emph" presetSubtype="2" fill="hold" nodeType="withEffect">
                                  <p:stCondLst>
                                    <p:cond delay="1000"/>
                                  </p:stCondLst>
                                  <p:childTnLst>
                                    <p:animClr clrSpc="rgb" dir="cw">
                                      <p:cBhvr>
                                        <p:cTn id="57" dur="250" fill="hold"/>
                                        <p:tgtEl>
                                          <p:spTgt spid="7"/>
                                        </p:tgtEl>
                                        <p:attrNameLst>
                                          <p:attrName>fillcolor</p:attrName>
                                        </p:attrNameLst>
                                      </p:cBhvr>
                                      <p:to>
                                        <a:srgbClr val="FFFF00"/>
                                      </p:to>
                                    </p:animClr>
                                    <p:set>
                                      <p:cBhvr>
                                        <p:cTn id="58" dur="250" fill="hold"/>
                                        <p:tgtEl>
                                          <p:spTgt spid="7"/>
                                        </p:tgtEl>
                                        <p:attrNameLst>
                                          <p:attrName>fill.type</p:attrName>
                                        </p:attrNameLst>
                                      </p:cBhvr>
                                      <p:to>
                                        <p:strVal val="solid"/>
                                      </p:to>
                                    </p:set>
                                    <p:set>
                                      <p:cBhvr>
                                        <p:cTn id="59" dur="250" fill="hold"/>
                                        <p:tgtEl>
                                          <p:spTgt spid="7"/>
                                        </p:tgtEl>
                                        <p:attrNameLst>
                                          <p:attrName>fill.on</p:attrName>
                                        </p:attrNameLst>
                                      </p:cBhvr>
                                      <p:to>
                                        <p:strVal val="true"/>
                                      </p:to>
                                    </p:set>
                                  </p:childTnLst>
                                </p:cTn>
                              </p:par>
                            </p:childTnLst>
                          </p:cTn>
                        </p:par>
                      </p:childTnLst>
                    </p:cTn>
                  </p:par>
                </p:childTnLst>
              </p:cTn>
              <p:nextCondLst>
                <p:cond evt="onClick" delay="0">
                  <p:tgtEl>
                    <p:spTgt spid="7"/>
                  </p:tgtEl>
                </p:cond>
              </p:nextCondLst>
            </p:seq>
            <p:seq concurrent="1" nextAc="seek">
              <p:cTn id="60" restart="whenNotActive" fill="hold" evtFilter="cancelBubble" nodeType="interactiveSeq">
                <p:stCondLst>
                  <p:cond evt="onClick" delay="0">
                    <p:tgtEl>
                      <p:spTgt spid="8"/>
                    </p:tgtEl>
                  </p:cond>
                </p:stCondLst>
                <p:endSync evt="end" delay="0">
                  <p:rtn val="all"/>
                </p:endSync>
                <p:childTnLst>
                  <p:par>
                    <p:cTn id="61" fill="hold">
                      <p:stCondLst>
                        <p:cond delay="0"/>
                      </p:stCondLst>
                      <p:childTnLst>
                        <p:par>
                          <p:cTn id="62" fill="hold">
                            <p:stCondLst>
                              <p:cond delay="0"/>
                            </p:stCondLst>
                            <p:childTnLst>
                              <p:par>
                                <p:cTn id="63" presetID="1" presetClass="emph" presetSubtype="2" fill="hold" nodeType="clickEffect">
                                  <p:stCondLst>
                                    <p:cond delay="0"/>
                                  </p:stCondLst>
                                  <p:childTnLst>
                                    <p:animClr clrSpc="rgb" dir="cw">
                                      <p:cBhvr>
                                        <p:cTn id="64" dur="250" fill="hold"/>
                                        <p:tgtEl>
                                          <p:spTgt spid="8"/>
                                        </p:tgtEl>
                                        <p:attrNameLst>
                                          <p:attrName>fillcolor</p:attrName>
                                        </p:attrNameLst>
                                      </p:cBhvr>
                                      <p:to>
                                        <a:srgbClr val="FFF2CC"/>
                                      </p:to>
                                    </p:animClr>
                                    <p:set>
                                      <p:cBhvr>
                                        <p:cTn id="65" dur="250" fill="hold"/>
                                        <p:tgtEl>
                                          <p:spTgt spid="8"/>
                                        </p:tgtEl>
                                        <p:attrNameLst>
                                          <p:attrName>fill.type</p:attrName>
                                        </p:attrNameLst>
                                      </p:cBhvr>
                                      <p:to>
                                        <p:strVal val="solid"/>
                                      </p:to>
                                    </p:set>
                                    <p:set>
                                      <p:cBhvr>
                                        <p:cTn id="66" dur="250" fill="hold"/>
                                        <p:tgtEl>
                                          <p:spTgt spid="8"/>
                                        </p:tgtEl>
                                        <p:attrNameLst>
                                          <p:attrName>fill.on</p:attrName>
                                        </p:attrNameLst>
                                      </p:cBhvr>
                                      <p:to>
                                        <p:strVal val="true"/>
                                      </p:to>
                                    </p:set>
                                  </p:childTnLst>
                                  <p:subTnLst>
                                    <p:audio>
                                      <p:cMediaNode>
                                        <p:cTn display="0" masterRel="sameClick">
                                          <p:stCondLst>
                                            <p:cond evt="begin" delay="0">
                                              <p:tn val="63"/>
                                            </p:cond>
                                          </p:stCondLst>
                                          <p:endCondLst>
                                            <p:cond evt="onStopAudio" delay="0">
                                              <p:tgtEl>
                                                <p:sldTgt/>
                                              </p:tgtEl>
                                            </p:cond>
                                          </p:endCondLst>
                                        </p:cTn>
                                        <p:tgtEl>
                                          <p:sndTgt r:embed="rId2" name="click.wav"/>
                                        </p:tgtEl>
                                      </p:cMediaNode>
                                    </p:audio>
                                  </p:subTnLst>
                                </p:cTn>
                              </p:par>
                              <p:par>
                                <p:cTn id="67" presetID="23" presetClass="entr" presetSubtype="32" fill="hold" nodeType="withEffect">
                                  <p:stCondLst>
                                    <p:cond delay="1000"/>
                                  </p:stCondLst>
                                  <p:childTnLst>
                                    <p:set>
                                      <p:cBhvr>
                                        <p:cTn id="68" dur="1" fill="hold">
                                          <p:stCondLst>
                                            <p:cond delay="0"/>
                                          </p:stCondLst>
                                        </p:cTn>
                                        <p:tgtEl>
                                          <p:spTgt spid="11"/>
                                        </p:tgtEl>
                                        <p:attrNameLst>
                                          <p:attrName>style.visibility</p:attrName>
                                        </p:attrNameLst>
                                      </p:cBhvr>
                                      <p:to>
                                        <p:strVal val="visible"/>
                                      </p:to>
                                    </p:set>
                                    <p:anim calcmode="lin" valueType="num">
                                      <p:cBhvr>
                                        <p:cTn id="69" dur="250" fill="hold"/>
                                        <p:tgtEl>
                                          <p:spTgt spid="11"/>
                                        </p:tgtEl>
                                        <p:attrNameLst>
                                          <p:attrName>ppt_w</p:attrName>
                                        </p:attrNameLst>
                                      </p:cBhvr>
                                      <p:tavLst>
                                        <p:tav tm="0">
                                          <p:val>
                                            <p:strVal val="4*#ppt_w"/>
                                          </p:val>
                                        </p:tav>
                                        <p:tav tm="100000">
                                          <p:val>
                                            <p:strVal val="#ppt_w"/>
                                          </p:val>
                                        </p:tav>
                                      </p:tavLst>
                                    </p:anim>
                                    <p:anim calcmode="lin" valueType="num">
                                      <p:cBhvr>
                                        <p:cTn id="70" dur="250" fill="hold"/>
                                        <p:tgtEl>
                                          <p:spTgt spid="1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4" name="Wrong Buzzer.wav"/>
                                        </p:tgtEl>
                                      </p:cMediaNode>
                                    </p:audio>
                                  </p:subTnLst>
                                </p:cTn>
                              </p:par>
                              <p:par>
                                <p:cTn id="71" presetID="1" presetClass="emph" presetSubtype="2" fill="hold" nodeType="withEffect">
                                  <p:stCondLst>
                                    <p:cond delay="1000"/>
                                  </p:stCondLst>
                                  <p:childTnLst>
                                    <p:animClr clrSpc="rgb" dir="cw">
                                      <p:cBhvr>
                                        <p:cTn id="72" dur="250" fill="hold"/>
                                        <p:tgtEl>
                                          <p:spTgt spid="8"/>
                                        </p:tgtEl>
                                        <p:attrNameLst>
                                          <p:attrName>fillcolor</p:attrName>
                                        </p:attrNameLst>
                                      </p:cBhvr>
                                      <p:to>
                                        <a:srgbClr val="FFFF00"/>
                                      </p:to>
                                    </p:animClr>
                                    <p:set>
                                      <p:cBhvr>
                                        <p:cTn id="73" dur="250" fill="hold"/>
                                        <p:tgtEl>
                                          <p:spTgt spid="8"/>
                                        </p:tgtEl>
                                        <p:attrNameLst>
                                          <p:attrName>fill.type</p:attrName>
                                        </p:attrNameLst>
                                      </p:cBhvr>
                                      <p:to>
                                        <p:strVal val="solid"/>
                                      </p:to>
                                    </p:set>
                                    <p:set>
                                      <p:cBhvr>
                                        <p:cTn id="74" dur="25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75" restart="whenNotActive" fill="hold" evtFilter="cancelBubble" nodeType="interactiveSeq">
                <p:stCondLst>
                  <p:cond evt="onClick" delay="0">
                    <p:tgtEl>
                      <p:spTgt spid="9"/>
                    </p:tgtEl>
                  </p:cond>
                </p:stCondLst>
                <p:endSync evt="end" delay="0">
                  <p:rtn val="all"/>
                </p:endSync>
                <p:childTnLst>
                  <p:par>
                    <p:cTn id="76" fill="hold">
                      <p:stCondLst>
                        <p:cond delay="0"/>
                      </p:stCondLst>
                      <p:childTnLst>
                        <p:par>
                          <p:cTn id="77" fill="hold">
                            <p:stCondLst>
                              <p:cond delay="0"/>
                            </p:stCondLst>
                            <p:childTnLst>
                              <p:par>
                                <p:cTn id="78" presetID="1" presetClass="emph" presetSubtype="2" fill="hold" nodeType="clickEffect">
                                  <p:stCondLst>
                                    <p:cond delay="0"/>
                                  </p:stCondLst>
                                  <p:childTnLst>
                                    <p:animClr clrSpc="rgb" dir="cw">
                                      <p:cBhvr>
                                        <p:cTn id="79" dur="250" fill="hold"/>
                                        <p:tgtEl>
                                          <p:spTgt spid="9"/>
                                        </p:tgtEl>
                                        <p:attrNameLst>
                                          <p:attrName>fillcolor</p:attrName>
                                        </p:attrNameLst>
                                      </p:cBhvr>
                                      <p:to>
                                        <a:srgbClr val="FFF2CC"/>
                                      </p:to>
                                    </p:animClr>
                                    <p:set>
                                      <p:cBhvr>
                                        <p:cTn id="80" dur="250" fill="hold"/>
                                        <p:tgtEl>
                                          <p:spTgt spid="9"/>
                                        </p:tgtEl>
                                        <p:attrNameLst>
                                          <p:attrName>fill.type</p:attrName>
                                        </p:attrNameLst>
                                      </p:cBhvr>
                                      <p:to>
                                        <p:strVal val="solid"/>
                                      </p:to>
                                    </p:set>
                                    <p:set>
                                      <p:cBhvr>
                                        <p:cTn id="81" dur="250" fill="hold"/>
                                        <p:tgtEl>
                                          <p:spTgt spid="9"/>
                                        </p:tgtEl>
                                        <p:attrNameLst>
                                          <p:attrName>fill.on</p:attrName>
                                        </p:attrNameLst>
                                      </p:cBhvr>
                                      <p:to>
                                        <p:strVal val="true"/>
                                      </p:to>
                                    </p:set>
                                  </p:childTnLst>
                                  <p:subTnLst>
                                    <p:audio>
                                      <p:cMediaNode>
                                        <p:cTn display="0" masterRel="sameClick">
                                          <p:stCondLst>
                                            <p:cond evt="begin" delay="0">
                                              <p:tn val="78"/>
                                            </p:cond>
                                          </p:stCondLst>
                                          <p:endCondLst>
                                            <p:cond evt="onStopAudio" delay="0">
                                              <p:tgtEl>
                                                <p:sldTgt/>
                                              </p:tgtEl>
                                            </p:cond>
                                          </p:endCondLst>
                                        </p:cTn>
                                        <p:tgtEl>
                                          <p:sndTgt r:embed="rId2" name="click.wav"/>
                                        </p:tgtEl>
                                      </p:cMediaNode>
                                    </p:audio>
                                  </p:subTnLst>
                                </p:cTn>
                              </p:par>
                              <p:par>
                                <p:cTn id="82" presetID="23" presetClass="entr" presetSubtype="32" fill="hold" nodeType="withEffect">
                                  <p:stCondLst>
                                    <p:cond delay="1000"/>
                                  </p:stCondLst>
                                  <p:childTnLst>
                                    <p:set>
                                      <p:cBhvr>
                                        <p:cTn id="83" dur="1" fill="hold">
                                          <p:stCondLst>
                                            <p:cond delay="0"/>
                                          </p:stCondLst>
                                        </p:cTn>
                                        <p:tgtEl>
                                          <p:spTgt spid="12"/>
                                        </p:tgtEl>
                                        <p:attrNameLst>
                                          <p:attrName>style.visibility</p:attrName>
                                        </p:attrNameLst>
                                      </p:cBhvr>
                                      <p:to>
                                        <p:strVal val="visible"/>
                                      </p:to>
                                    </p:set>
                                    <p:anim calcmode="lin" valueType="num">
                                      <p:cBhvr>
                                        <p:cTn id="84" dur="250" fill="hold"/>
                                        <p:tgtEl>
                                          <p:spTgt spid="12"/>
                                        </p:tgtEl>
                                        <p:attrNameLst>
                                          <p:attrName>ppt_w</p:attrName>
                                        </p:attrNameLst>
                                      </p:cBhvr>
                                      <p:tavLst>
                                        <p:tav tm="0">
                                          <p:val>
                                            <p:strVal val="4*#ppt_w"/>
                                          </p:val>
                                        </p:tav>
                                        <p:tav tm="100000">
                                          <p:val>
                                            <p:strVal val="#ppt_w"/>
                                          </p:val>
                                        </p:tav>
                                      </p:tavLst>
                                    </p:anim>
                                    <p:anim calcmode="lin" valueType="num">
                                      <p:cBhvr>
                                        <p:cTn id="85" dur="250" fill="hold"/>
                                        <p:tgtEl>
                                          <p:spTgt spid="12"/>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2"/>
                                            </p:cond>
                                          </p:stCondLst>
                                          <p:endCondLst>
                                            <p:cond evt="onStopAudio" delay="0">
                                              <p:tgtEl>
                                                <p:sldTgt/>
                                              </p:tgtEl>
                                            </p:cond>
                                          </p:endCondLst>
                                        </p:cTn>
                                        <p:tgtEl>
                                          <p:sndTgt r:embed="rId4" name="Wrong Buzzer.wav"/>
                                        </p:tgtEl>
                                      </p:cMediaNode>
                                    </p:audio>
                                  </p:subTnLst>
                                </p:cTn>
                              </p:par>
                              <p:par>
                                <p:cTn id="86" presetID="1" presetClass="emph" presetSubtype="2" fill="hold" nodeType="withEffect">
                                  <p:stCondLst>
                                    <p:cond delay="1000"/>
                                  </p:stCondLst>
                                  <p:childTnLst>
                                    <p:animClr clrSpc="rgb" dir="cw">
                                      <p:cBhvr>
                                        <p:cTn id="87" dur="250" fill="hold"/>
                                        <p:tgtEl>
                                          <p:spTgt spid="9"/>
                                        </p:tgtEl>
                                        <p:attrNameLst>
                                          <p:attrName>fillcolor</p:attrName>
                                        </p:attrNameLst>
                                      </p:cBhvr>
                                      <p:to>
                                        <a:srgbClr val="FFFF00"/>
                                      </p:to>
                                    </p:animClr>
                                    <p:set>
                                      <p:cBhvr>
                                        <p:cTn id="88" dur="250" fill="hold"/>
                                        <p:tgtEl>
                                          <p:spTgt spid="9"/>
                                        </p:tgtEl>
                                        <p:attrNameLst>
                                          <p:attrName>fill.type</p:attrName>
                                        </p:attrNameLst>
                                      </p:cBhvr>
                                      <p:to>
                                        <p:strVal val="solid"/>
                                      </p:to>
                                    </p:set>
                                    <p:set>
                                      <p:cBhvr>
                                        <p:cTn id="89" dur="25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bldLst>
      <p:bldP spid="5" grpId="0" animBg="1"/>
      <p:bldP spid="6" grpId="0" animBg="1"/>
      <p:bldP spid="7" grpId="0" animBg="1"/>
      <p:bldP spid="8" grpId="0" animBg="1"/>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2626" t="-132" r="4246" b="132"/>
          <a:stretch/>
        </p:blipFill>
        <p:spPr>
          <a:xfrm>
            <a:off x="0" y="-115455"/>
            <a:ext cx="12192000" cy="6973455"/>
          </a:xfrm>
          <a:prstGeom prst="rect">
            <a:avLst/>
          </a:prstGeom>
        </p:spPr>
      </p:pic>
      <p:sp>
        <p:nvSpPr>
          <p:cNvPr id="3" name="Rectangle 2"/>
          <p:cNvSpPr/>
          <p:nvPr/>
        </p:nvSpPr>
        <p:spPr>
          <a:xfrm>
            <a:off x="3056546" y="321402"/>
            <a:ext cx="6078908" cy="556434"/>
          </a:xfrm>
          <a:prstGeom prst="rect">
            <a:avLst/>
          </a:prstGeom>
        </p:spPr>
        <p:txBody>
          <a:bodyPr wrap="none">
            <a:spAutoFit/>
          </a:bodyPr>
          <a:lstStyle/>
          <a:p>
            <a:pPr algn="just">
              <a:lnSpc>
                <a:spcPct val="115000"/>
              </a:lnSpc>
              <a:spcAft>
                <a:spcPts val="0"/>
              </a:spcAft>
            </a:pPr>
            <a:r>
              <a:rPr lang="en-US" sz="2800" b="1" dirty="0" smtClean="0">
                <a:solidFill>
                  <a:srgbClr val="0070C0"/>
                </a:solidFill>
                <a:effectLst/>
                <a:latin typeface="Times New Roman" panose="02020603050405020304" pitchFamily="18" charset="0"/>
                <a:ea typeface="Times New Roman" panose="02020603050405020304" pitchFamily="18" charset="0"/>
              </a:rPr>
              <a:t>1. </a:t>
            </a:r>
            <a:r>
              <a:rPr lang="vi-VN" sz="2800" b="1" kern="100" dirty="0" smtClean="0">
                <a:solidFill>
                  <a:srgbClr val="0070C0"/>
                </a:solidFill>
                <a:effectLst/>
                <a:latin typeface="Times New Roman" panose="02020603050405020304" pitchFamily="18" charset="0"/>
                <a:ea typeface="Times New Roman" panose="02020603050405020304" pitchFamily="18" charset="0"/>
              </a:rPr>
              <a:t>Cấu tứ và thơ có yếu tố tượng trưng</a:t>
            </a:r>
            <a:endParaRPr lang="en-US" sz="2800" dirty="0">
              <a:effectLst/>
              <a:latin typeface="Calibri" panose="020F0502020204030204" pitchFamily="34" charset="0"/>
              <a:ea typeface="Times New Roman" panose="02020603050405020304" pitchFamily="18" charset="0"/>
            </a:endParaRPr>
          </a:p>
        </p:txBody>
      </p:sp>
      <p:sp>
        <p:nvSpPr>
          <p:cNvPr id="7" name="Rectangle 6"/>
          <p:cNvSpPr/>
          <p:nvPr/>
        </p:nvSpPr>
        <p:spPr>
          <a:xfrm>
            <a:off x="693019" y="877836"/>
            <a:ext cx="10828421" cy="5543056"/>
          </a:xfrm>
          <a:prstGeom prst="rect">
            <a:avLst/>
          </a:prstGeom>
        </p:spPr>
        <p:txBody>
          <a:bodyPr wrap="square">
            <a:spAutoFit/>
          </a:bodyPr>
          <a:lstStyle/>
          <a:p>
            <a:pPr algn="just">
              <a:lnSpc>
                <a:spcPct val="115000"/>
              </a:lnSpc>
              <a:spcAft>
                <a:spcPts val="0"/>
              </a:spcAft>
            </a:pPr>
            <a:r>
              <a:rPr lang="vi-VN" sz="2800" b="1" kern="100" dirty="0" smtClean="0">
                <a:solidFill>
                  <a:srgbClr val="7030A0"/>
                </a:solidFill>
                <a:effectLst/>
                <a:latin typeface="Times New Roman" panose="02020603050405020304" pitchFamily="18" charset="0"/>
                <a:ea typeface="Times New Roman" panose="02020603050405020304" pitchFamily="18" charset="0"/>
              </a:rPr>
              <a:t>*. Cấu tứ</a:t>
            </a:r>
            <a:r>
              <a:rPr lang="en-US" sz="2800" b="1" kern="100" dirty="0" smtClean="0">
                <a:solidFill>
                  <a:srgbClr val="7030A0"/>
                </a:solidFill>
                <a:effectLst/>
                <a:latin typeface="Times New Roman" panose="02020603050405020304" pitchFamily="18" charset="0"/>
                <a:ea typeface="Times New Roman" panose="02020603050405020304" pitchFamily="18" charset="0"/>
              </a:rPr>
              <a:t> (</a:t>
            </a:r>
            <a:r>
              <a:rPr lang="en-US" sz="2800" b="1" kern="100" dirty="0" err="1" smtClean="0">
                <a:solidFill>
                  <a:srgbClr val="7030A0"/>
                </a:solidFill>
                <a:effectLst/>
                <a:latin typeface="Times New Roman" panose="02020603050405020304" pitchFamily="18" charset="0"/>
                <a:ea typeface="Times New Roman" panose="02020603050405020304" pitchFamily="18" charset="0"/>
              </a:rPr>
              <a:t>tứ</a:t>
            </a:r>
            <a:r>
              <a:rPr lang="en-US" sz="2800" b="1" kern="100" dirty="0" smtClean="0">
                <a:solidFill>
                  <a:srgbClr val="7030A0"/>
                </a:solidFill>
                <a:effectLst/>
                <a:latin typeface="Times New Roman" panose="02020603050405020304" pitchFamily="18" charset="0"/>
                <a:ea typeface="Times New Roman" panose="02020603050405020304" pitchFamily="18" charset="0"/>
              </a:rPr>
              <a:t> </a:t>
            </a:r>
            <a:r>
              <a:rPr lang="en-US" sz="2800" b="1" kern="100" dirty="0" err="1" smtClean="0">
                <a:solidFill>
                  <a:srgbClr val="7030A0"/>
                </a:solidFill>
                <a:effectLst/>
                <a:latin typeface="Times New Roman" panose="02020603050405020304" pitchFamily="18" charset="0"/>
                <a:ea typeface="Times New Roman" panose="02020603050405020304" pitchFamily="18" charset="0"/>
              </a:rPr>
              <a:t>thơ</a:t>
            </a:r>
            <a:r>
              <a:rPr lang="en-US" sz="2800" b="1" kern="100" dirty="0" smtClean="0">
                <a:solidFill>
                  <a:srgbClr val="7030A0"/>
                </a:solidFill>
                <a:effectLst/>
                <a:latin typeface="Times New Roman" panose="02020603050405020304" pitchFamily="18" charset="0"/>
                <a:ea typeface="Times New Roman" panose="02020603050405020304" pitchFamily="18" charset="0"/>
              </a:rPr>
              <a:t>)</a:t>
            </a:r>
            <a:endParaRPr lang="en-US" sz="2800" dirty="0" smtClean="0">
              <a:effectLst/>
              <a:latin typeface="Calibri" panose="020F0502020204030204" pitchFamily="34" charset="0"/>
              <a:ea typeface="Times New Roman" panose="02020603050405020304" pitchFamily="18" charset="0"/>
            </a:endParaRPr>
          </a:p>
          <a:p>
            <a:pPr lvl="0" algn="just">
              <a:lnSpc>
                <a:spcPct val="115000"/>
              </a:lnSpc>
              <a:spcAft>
                <a:spcPts val="0"/>
              </a:spcAft>
            </a:pP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Là</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cách</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triển</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khai</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tổ</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chức</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hình</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ảnh</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mạch</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cảm</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xúc</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của</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bài</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thơ</a:t>
            </a:r>
            <a:r>
              <a:rPr lang="en-US" sz="2800" u="none" strike="noStrike" dirty="0" smtClean="0">
                <a:effectLst/>
                <a:latin typeface="Times New Roman" panose="02020603050405020304" pitchFamily="18" charset="0"/>
                <a:ea typeface="Times New Roman" panose="02020603050405020304" pitchFamily="18" charset="0"/>
              </a:rPr>
              <a:t>.</a:t>
            </a:r>
            <a:endParaRPr lang="en-US" sz="2800" u="none" strike="noStrike" dirty="0" smtClean="0">
              <a:effectLst/>
              <a:latin typeface="Calibri" panose="020F0502020204030204" pitchFamily="34" charset="0"/>
              <a:ea typeface="Times New Roman" panose="02020603050405020304" pitchFamily="18" charset="0"/>
            </a:endParaRPr>
          </a:p>
          <a:p>
            <a:pPr lvl="0" algn="just">
              <a:lnSpc>
                <a:spcPct val="115000"/>
              </a:lnSpc>
              <a:spcAft>
                <a:spcPts val="0"/>
              </a:spcAft>
            </a:pPr>
            <a:r>
              <a:rPr lang="en-US" sz="2800" u="none" strike="noStrike" dirty="0" smtClean="0">
                <a:effectLst/>
                <a:latin typeface="Times New Roman" panose="02020603050405020304" pitchFamily="18" charset="0"/>
                <a:ea typeface="Times New Roman" panose="02020603050405020304" pitchFamily="18" charset="0"/>
              </a:rPr>
              <a:t>- </a:t>
            </a:r>
            <a:r>
              <a:rPr lang="en-US" sz="2800" b="1" u="none" strike="noStrike" dirty="0" err="1" smtClean="0">
                <a:effectLst/>
                <a:latin typeface="Times New Roman" panose="02020603050405020304" pitchFamily="18" charset="0"/>
                <a:ea typeface="Times New Roman" panose="02020603050405020304" pitchFamily="18" charset="0"/>
              </a:rPr>
              <a:t>Một</a:t>
            </a:r>
            <a:r>
              <a:rPr lang="en-US" sz="2800" b="1" u="none" strike="noStrike" dirty="0" smtClean="0">
                <a:effectLst/>
                <a:latin typeface="Times New Roman" panose="02020603050405020304" pitchFamily="18" charset="0"/>
                <a:ea typeface="Times New Roman" panose="02020603050405020304" pitchFamily="18" charset="0"/>
              </a:rPr>
              <a:t> </a:t>
            </a:r>
            <a:r>
              <a:rPr lang="en-US" sz="2800" b="1" u="none" strike="noStrike" dirty="0" err="1" smtClean="0">
                <a:effectLst/>
                <a:latin typeface="Times New Roman" panose="02020603050405020304" pitchFamily="18" charset="0"/>
                <a:ea typeface="Times New Roman" panose="02020603050405020304" pitchFamily="18" charset="0"/>
              </a:rPr>
              <a:t>số</a:t>
            </a:r>
            <a:r>
              <a:rPr lang="en-US" sz="2800" b="1" u="none" strike="noStrike" dirty="0" smtClean="0">
                <a:effectLst/>
                <a:latin typeface="Times New Roman" panose="02020603050405020304" pitchFamily="18" charset="0"/>
                <a:ea typeface="Times New Roman" panose="02020603050405020304" pitchFamily="18" charset="0"/>
              </a:rPr>
              <a:t> </a:t>
            </a:r>
            <a:r>
              <a:rPr lang="en-US" sz="2800" b="1" u="none" strike="noStrike" dirty="0" err="1" smtClean="0">
                <a:effectLst/>
                <a:latin typeface="Times New Roman" panose="02020603050405020304" pitchFamily="18" charset="0"/>
                <a:ea typeface="Times New Roman" panose="02020603050405020304" pitchFamily="18" charset="0"/>
              </a:rPr>
              <a:t>cách</a:t>
            </a:r>
            <a:r>
              <a:rPr lang="en-US" sz="2800" b="1" u="none" strike="noStrike" dirty="0" smtClean="0">
                <a:effectLst/>
                <a:latin typeface="Times New Roman" panose="02020603050405020304" pitchFamily="18" charset="0"/>
                <a:ea typeface="Times New Roman" panose="02020603050405020304" pitchFamily="18" charset="0"/>
              </a:rPr>
              <a:t> </a:t>
            </a:r>
            <a:r>
              <a:rPr lang="en-US" sz="2800" b="1" u="none" strike="noStrike" dirty="0" err="1" smtClean="0">
                <a:effectLst/>
                <a:latin typeface="Times New Roman" panose="02020603050405020304" pitchFamily="18" charset="0"/>
                <a:ea typeface="Times New Roman" panose="02020603050405020304" pitchFamily="18" charset="0"/>
              </a:rPr>
              <a:t>tổ</a:t>
            </a:r>
            <a:r>
              <a:rPr lang="en-US" sz="2800" b="1" u="none" strike="noStrike" dirty="0" smtClean="0">
                <a:effectLst/>
                <a:latin typeface="Times New Roman" panose="02020603050405020304" pitchFamily="18" charset="0"/>
                <a:ea typeface="Times New Roman" panose="02020603050405020304" pitchFamily="18" charset="0"/>
              </a:rPr>
              <a:t> </a:t>
            </a:r>
            <a:r>
              <a:rPr lang="en-US" sz="2800" b="1" u="none" strike="noStrike" dirty="0" err="1" smtClean="0">
                <a:effectLst/>
                <a:latin typeface="Times New Roman" panose="02020603050405020304" pitchFamily="18" charset="0"/>
                <a:ea typeface="Times New Roman" panose="02020603050405020304" pitchFamily="18" charset="0"/>
              </a:rPr>
              <a:t>chức</a:t>
            </a:r>
            <a:r>
              <a:rPr lang="en-US" sz="2800" b="1" u="none" strike="noStrike" dirty="0" smtClean="0">
                <a:effectLst/>
                <a:latin typeface="Times New Roman" panose="02020603050405020304" pitchFamily="18" charset="0"/>
                <a:ea typeface="Times New Roman" panose="02020603050405020304" pitchFamily="18" charset="0"/>
              </a:rPr>
              <a:t> </a:t>
            </a:r>
            <a:r>
              <a:rPr lang="en-US" sz="2800" b="1" u="none" strike="noStrike" dirty="0" err="1" smtClean="0">
                <a:effectLst/>
                <a:latin typeface="Times New Roman" panose="02020603050405020304" pitchFamily="18" charset="0"/>
                <a:ea typeface="Times New Roman" panose="02020603050405020304" pitchFamily="18" charset="0"/>
              </a:rPr>
              <a:t>cấu</a:t>
            </a:r>
            <a:r>
              <a:rPr lang="en-US" sz="2800" b="1" u="none" strike="noStrike" dirty="0" smtClean="0">
                <a:effectLst/>
                <a:latin typeface="Times New Roman" panose="02020603050405020304" pitchFamily="18" charset="0"/>
                <a:ea typeface="Times New Roman" panose="02020603050405020304" pitchFamily="18" charset="0"/>
              </a:rPr>
              <a:t> </a:t>
            </a:r>
            <a:r>
              <a:rPr lang="en-US" sz="2800" b="1" u="none" strike="noStrike" dirty="0" err="1" smtClean="0">
                <a:effectLst/>
                <a:latin typeface="Times New Roman" panose="02020603050405020304" pitchFamily="18" charset="0"/>
                <a:ea typeface="Times New Roman" panose="02020603050405020304" pitchFamily="18" charset="0"/>
              </a:rPr>
              <a:t>tứ</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Tương</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đồng</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tương</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phản</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tăng</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cấp</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chuyển</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hóa</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hoặc</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thống</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nhất</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các</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mặt</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đối</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lập</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động</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tĩnh</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không</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gian</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thời</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gian</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cảnh</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tình</a:t>
            </a:r>
            <a:r>
              <a:rPr lang="en-US" sz="2800" u="none" strike="noStrike" dirty="0" smtClean="0">
                <a:effectLst/>
                <a:latin typeface="Times New Roman" panose="02020603050405020304" pitchFamily="18" charset="0"/>
                <a:ea typeface="Times New Roman" panose="02020603050405020304" pitchFamily="18" charset="0"/>
              </a:rPr>
              <a:t> …)</a:t>
            </a:r>
            <a:r>
              <a:rPr lang="vi-VN" sz="2800" u="none" strike="noStrike" dirty="0" smtClean="0">
                <a:effectLst/>
                <a:latin typeface="Times New Roman" panose="02020603050405020304" pitchFamily="18" charset="0"/>
                <a:ea typeface="Times New Roman" panose="02020603050405020304" pitchFamily="18" charset="0"/>
              </a:rPr>
              <a:t>.</a:t>
            </a:r>
            <a:endParaRPr lang="en-US" sz="2800" u="none" strike="noStrike" dirty="0" smtClean="0">
              <a:effectLst/>
              <a:latin typeface="Calibri" panose="020F0502020204030204" pitchFamily="34" charset="0"/>
              <a:ea typeface="Times New Roman" panose="02020603050405020304" pitchFamily="18" charset="0"/>
            </a:endParaRPr>
          </a:p>
          <a:p>
            <a:pPr lvl="0" algn="just">
              <a:lnSpc>
                <a:spcPct val="115000"/>
              </a:lnSpc>
              <a:spcAft>
                <a:spcPts val="0"/>
              </a:spcAft>
            </a:pPr>
            <a:r>
              <a:rPr lang="en-US" sz="2800" u="none" strike="noStrike" dirty="0" smtClean="0">
                <a:effectLst/>
                <a:latin typeface="Times New Roman" panose="02020603050405020304" pitchFamily="18" charset="0"/>
                <a:ea typeface="Times New Roman" panose="02020603050405020304" pitchFamily="18" charset="0"/>
              </a:rPr>
              <a:t>- </a:t>
            </a:r>
            <a:r>
              <a:rPr lang="en-US" sz="2800" b="1" u="none" strike="noStrike" dirty="0" err="1" smtClean="0">
                <a:effectLst/>
                <a:latin typeface="Times New Roman" panose="02020603050405020304" pitchFamily="18" charset="0"/>
                <a:ea typeface="Times New Roman" panose="02020603050405020304" pitchFamily="18" charset="0"/>
              </a:rPr>
              <a:t>Vai</a:t>
            </a:r>
            <a:r>
              <a:rPr lang="en-US" sz="2800" b="1" u="none" strike="noStrike" dirty="0" smtClean="0">
                <a:effectLst/>
                <a:latin typeface="Times New Roman" panose="02020603050405020304" pitchFamily="18" charset="0"/>
                <a:ea typeface="Times New Roman" panose="02020603050405020304" pitchFamily="18" charset="0"/>
              </a:rPr>
              <a:t> </a:t>
            </a:r>
            <a:r>
              <a:rPr lang="en-US" sz="2800" b="1" u="none" strike="noStrike" dirty="0" err="1" smtClean="0">
                <a:effectLst/>
                <a:latin typeface="Times New Roman" panose="02020603050405020304" pitchFamily="18" charset="0"/>
                <a:ea typeface="Times New Roman" panose="02020603050405020304" pitchFamily="18" charset="0"/>
              </a:rPr>
              <a:t>trò</a:t>
            </a:r>
            <a:r>
              <a:rPr lang="en-US" sz="2800" b="1" u="none" strike="noStrike" dirty="0" smtClean="0">
                <a:effectLst/>
                <a:latin typeface="Times New Roman" panose="02020603050405020304" pitchFamily="18" charset="0"/>
                <a:ea typeface="Times New Roman" panose="02020603050405020304" pitchFamily="18" charset="0"/>
              </a:rPr>
              <a:t>:</a:t>
            </a:r>
            <a:endParaRPr lang="en-US" sz="2800" u="none" strike="noStrike" dirty="0" smtClean="0">
              <a:effectLst/>
              <a:latin typeface="Calibri" panose="020F0502020204030204" pitchFamily="34" charset="0"/>
              <a:ea typeface="Times New Roman" panose="02020603050405020304" pitchFamily="18" charset="0"/>
            </a:endParaRPr>
          </a:p>
          <a:p>
            <a:pPr lvl="0" algn="just">
              <a:lnSpc>
                <a:spcPct val="115000"/>
              </a:lnSpc>
              <a:spcAft>
                <a:spcPts val="0"/>
              </a:spcAft>
            </a:pP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Cấu</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tứ</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gắn</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liền</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với</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việc</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xác</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định</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hướng</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phát</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triển</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của</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hình</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tượng</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thơ</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cách</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triển</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khai</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bài</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thơ</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sao</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cho</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toàn</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bộ</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nhận</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thức</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cảm</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xúc</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của</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nhà</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thơ</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được</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bộc</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lộ</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chân</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thực</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tự</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nhiên</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sinh</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động</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và</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trọn</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vẹn</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nhất</a:t>
            </a:r>
            <a:r>
              <a:rPr lang="en-US" sz="2800" u="none" strike="noStrike" dirty="0" smtClean="0">
                <a:effectLst/>
                <a:latin typeface="Times New Roman" panose="02020603050405020304" pitchFamily="18" charset="0"/>
                <a:ea typeface="Times New Roman" panose="02020603050405020304" pitchFamily="18" charset="0"/>
              </a:rPr>
              <a:t>.</a:t>
            </a:r>
            <a:endParaRPr lang="en-US" sz="2800" u="none" strike="noStrike" dirty="0" smtClean="0">
              <a:effectLst/>
              <a:latin typeface="Calibri" panose="020F0502020204030204" pitchFamily="34" charset="0"/>
              <a:ea typeface="Times New Roman" panose="02020603050405020304" pitchFamily="18" charset="0"/>
            </a:endParaRPr>
          </a:p>
          <a:p>
            <a:pPr lvl="0" algn="just">
              <a:lnSpc>
                <a:spcPct val="115000"/>
              </a:lnSpc>
              <a:spcAft>
                <a:spcPts val="0"/>
              </a:spcAft>
            </a:pP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Tứ</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thơ</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giúp</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tổ</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chức</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bài</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thơ</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chặt</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chẽ</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mọi</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yếu</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tố</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cấu</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tạo</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đều</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liên</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hệ</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mật</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thiết</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với</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nhau</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và</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đều</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hướng</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về</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một</a:t>
            </a:r>
            <a:r>
              <a:rPr lang="en-US" sz="2800" u="none" strike="noStrike" dirty="0" smtClean="0">
                <a:effectLst/>
                <a:latin typeface="Times New Roman" panose="02020603050405020304" pitchFamily="18" charset="0"/>
                <a:ea typeface="Times New Roman" panose="02020603050405020304" pitchFamily="18" charset="0"/>
              </a:rPr>
              <a:t> ý </a:t>
            </a:r>
            <a:r>
              <a:rPr lang="en-US" sz="2800" u="none" strike="noStrike" dirty="0" err="1" smtClean="0">
                <a:effectLst/>
                <a:latin typeface="Times New Roman" panose="02020603050405020304" pitchFamily="18" charset="0"/>
                <a:ea typeface="Times New Roman" panose="02020603050405020304" pitchFamily="18" charset="0"/>
              </a:rPr>
              <a:t>tưởng</a:t>
            </a:r>
            <a:r>
              <a:rPr lang="en-US" sz="2800" u="none" strike="noStrike" dirty="0" smtClean="0">
                <a:effectLst/>
                <a:latin typeface="Times New Roman" panose="02020603050405020304" pitchFamily="18" charset="0"/>
                <a:ea typeface="Times New Roman" panose="02020603050405020304" pitchFamily="18" charset="0"/>
              </a:rPr>
              <a:t> – </a:t>
            </a:r>
            <a:r>
              <a:rPr lang="en-US" sz="2800" u="none" strike="noStrike" dirty="0" err="1" smtClean="0">
                <a:effectLst/>
                <a:latin typeface="Times New Roman" panose="02020603050405020304" pitchFamily="18" charset="0"/>
                <a:ea typeface="Times New Roman" panose="02020603050405020304" pitchFamily="18" charset="0"/>
              </a:rPr>
              <a:t>hình</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ảnh</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trung</a:t>
            </a:r>
            <a:r>
              <a:rPr lang="en-US" sz="2800" u="none" strike="noStrike" dirty="0" smtClean="0">
                <a:effectLst/>
                <a:latin typeface="Times New Roman" panose="02020603050405020304" pitchFamily="18" charset="0"/>
                <a:ea typeface="Times New Roman" panose="02020603050405020304" pitchFamily="18" charset="0"/>
              </a:rPr>
              <a:t> </a:t>
            </a:r>
            <a:r>
              <a:rPr lang="en-US" sz="2800" u="none" strike="noStrike" dirty="0" err="1" smtClean="0">
                <a:effectLst/>
                <a:latin typeface="Times New Roman" panose="02020603050405020304" pitchFamily="18" charset="0"/>
                <a:ea typeface="Times New Roman" panose="02020603050405020304" pitchFamily="18" charset="0"/>
              </a:rPr>
              <a:t>tâm</a:t>
            </a:r>
            <a:r>
              <a:rPr lang="vi-VN" sz="2800" u="none" strike="noStrike" dirty="0" smtClean="0">
                <a:effectLst/>
                <a:latin typeface="Times New Roman" panose="02020603050405020304" pitchFamily="18" charset="0"/>
                <a:ea typeface="Times New Roman" panose="02020603050405020304" pitchFamily="18" charset="0"/>
              </a:rPr>
              <a:t>.</a:t>
            </a:r>
            <a:endParaRPr lang="en-US" sz="2800" u="none" strike="noStrike" dirty="0">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39547653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barn(inVertical)">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barn(inVertical)">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barn(inVertical)">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barn(inVertical)">
                                      <p:cBhvr>
                                        <p:cTn id="27" dur="500"/>
                                        <p:tgtEl>
                                          <p:spTgt spid="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7">
                                            <p:txEl>
                                              <p:pRg st="4" end="4"/>
                                            </p:txEl>
                                          </p:spTgt>
                                        </p:tgtEl>
                                        <p:attrNameLst>
                                          <p:attrName>style.visibility</p:attrName>
                                        </p:attrNameLst>
                                      </p:cBhvr>
                                      <p:to>
                                        <p:strVal val="visible"/>
                                      </p:to>
                                    </p:set>
                                    <p:animEffect transition="in" filter="barn(inVertical)">
                                      <p:cBhvr>
                                        <p:cTn id="32" dur="500"/>
                                        <p:tgtEl>
                                          <p:spTgt spid="7">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7">
                                            <p:txEl>
                                              <p:pRg st="5" end="5"/>
                                            </p:txEl>
                                          </p:spTgt>
                                        </p:tgtEl>
                                        <p:attrNameLst>
                                          <p:attrName>style.visibility</p:attrName>
                                        </p:attrNameLst>
                                      </p:cBhvr>
                                      <p:to>
                                        <p:strVal val="visible"/>
                                      </p:to>
                                    </p:set>
                                    <p:animEffect transition="in" filter="barn(inVertical)">
                                      <p:cBhvr>
                                        <p:cTn id="37" dur="5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2626" t="-132" r="4246" b="132"/>
          <a:stretch/>
        </p:blipFill>
        <p:spPr>
          <a:xfrm>
            <a:off x="0" y="-115455"/>
            <a:ext cx="12192000" cy="6973455"/>
          </a:xfrm>
          <a:prstGeom prst="rect">
            <a:avLst/>
          </a:prstGeom>
        </p:spPr>
      </p:pic>
      <p:sp>
        <p:nvSpPr>
          <p:cNvPr id="3" name="Rectangle 2"/>
          <p:cNvSpPr/>
          <p:nvPr/>
        </p:nvSpPr>
        <p:spPr>
          <a:xfrm>
            <a:off x="3056546" y="321402"/>
            <a:ext cx="6078908" cy="556434"/>
          </a:xfrm>
          <a:prstGeom prst="rect">
            <a:avLst/>
          </a:prstGeom>
        </p:spPr>
        <p:txBody>
          <a:bodyPr wrap="none">
            <a:spAutoFit/>
          </a:bodyPr>
          <a:lstStyle/>
          <a:p>
            <a:pPr algn="just">
              <a:lnSpc>
                <a:spcPct val="115000"/>
              </a:lnSpc>
              <a:spcAft>
                <a:spcPts val="0"/>
              </a:spcAft>
            </a:pPr>
            <a:r>
              <a:rPr lang="en-US" sz="2800" b="1" dirty="0" smtClean="0">
                <a:solidFill>
                  <a:srgbClr val="0070C0"/>
                </a:solidFill>
                <a:effectLst/>
                <a:latin typeface="Times New Roman" panose="02020603050405020304" pitchFamily="18" charset="0"/>
                <a:ea typeface="Times New Roman" panose="02020603050405020304" pitchFamily="18" charset="0"/>
              </a:rPr>
              <a:t>1. </a:t>
            </a:r>
            <a:r>
              <a:rPr lang="vi-VN" sz="2800" b="1" kern="100" dirty="0" smtClean="0">
                <a:solidFill>
                  <a:srgbClr val="0070C0"/>
                </a:solidFill>
                <a:effectLst/>
                <a:latin typeface="Times New Roman" panose="02020603050405020304" pitchFamily="18" charset="0"/>
                <a:ea typeface="Times New Roman" panose="02020603050405020304" pitchFamily="18" charset="0"/>
              </a:rPr>
              <a:t>Cấu tứ và thơ có yếu tố tượng trưng</a:t>
            </a:r>
            <a:endParaRPr lang="en-US" sz="2800" dirty="0">
              <a:effectLst/>
              <a:latin typeface="Calibri" panose="020F0502020204030204" pitchFamily="34" charset="0"/>
              <a:ea typeface="Times New Roman" panose="02020603050405020304" pitchFamily="18" charset="0"/>
            </a:endParaRPr>
          </a:p>
        </p:txBody>
      </p:sp>
      <p:sp>
        <p:nvSpPr>
          <p:cNvPr id="7" name="Rectangle 6"/>
          <p:cNvSpPr/>
          <p:nvPr/>
        </p:nvSpPr>
        <p:spPr>
          <a:xfrm>
            <a:off x="798897" y="1532354"/>
            <a:ext cx="10828421" cy="3970318"/>
          </a:xfrm>
          <a:prstGeom prst="rect">
            <a:avLst/>
          </a:prstGeom>
        </p:spPr>
        <p:txBody>
          <a:bodyPr wrap="square">
            <a:spAutoFit/>
          </a:bodyPr>
          <a:lstStyle/>
          <a:p>
            <a:pPr lvl="0"/>
            <a:r>
              <a:rPr lang="vi-VN" sz="2800" b="1" dirty="0">
                <a:latin typeface="+mj-lt"/>
              </a:rPr>
              <a:t>*. </a:t>
            </a:r>
            <a:r>
              <a:rPr lang="en-US" sz="2800" b="1" dirty="0" err="1">
                <a:latin typeface="+mj-lt"/>
              </a:rPr>
              <a:t>Thơ</a:t>
            </a:r>
            <a:r>
              <a:rPr lang="en-US" sz="2800" b="1" dirty="0">
                <a:latin typeface="+mj-lt"/>
              </a:rPr>
              <a:t> </a:t>
            </a:r>
            <a:r>
              <a:rPr lang="en-US" sz="2800" b="1" dirty="0" err="1">
                <a:latin typeface="+mj-lt"/>
              </a:rPr>
              <a:t>có</a:t>
            </a:r>
            <a:r>
              <a:rPr lang="en-US" sz="2800" b="1" dirty="0">
                <a:latin typeface="+mj-lt"/>
              </a:rPr>
              <a:t> </a:t>
            </a:r>
            <a:r>
              <a:rPr lang="en-US" sz="2800" b="1" dirty="0" err="1">
                <a:latin typeface="+mj-lt"/>
              </a:rPr>
              <a:t>yếu</a:t>
            </a:r>
            <a:r>
              <a:rPr lang="en-US" sz="2800" b="1" dirty="0">
                <a:latin typeface="+mj-lt"/>
              </a:rPr>
              <a:t> </a:t>
            </a:r>
            <a:r>
              <a:rPr lang="en-US" sz="2800" b="1" dirty="0" err="1">
                <a:latin typeface="+mj-lt"/>
              </a:rPr>
              <a:t>tố</a:t>
            </a:r>
            <a:r>
              <a:rPr lang="en-US" sz="2800" b="1" dirty="0">
                <a:latin typeface="+mj-lt"/>
              </a:rPr>
              <a:t> </a:t>
            </a:r>
            <a:r>
              <a:rPr lang="en-US" sz="2800" b="1" dirty="0" err="1">
                <a:latin typeface="+mj-lt"/>
              </a:rPr>
              <a:t>tượng</a:t>
            </a:r>
            <a:r>
              <a:rPr lang="en-US" sz="2800" b="1" dirty="0">
                <a:latin typeface="+mj-lt"/>
              </a:rPr>
              <a:t> </a:t>
            </a:r>
            <a:r>
              <a:rPr lang="en-US" sz="2800" b="1" dirty="0" err="1">
                <a:latin typeface="+mj-lt"/>
              </a:rPr>
              <a:t>trưng</a:t>
            </a:r>
            <a:endParaRPr lang="en-US" sz="2800" b="1" dirty="0">
              <a:latin typeface="+mj-lt"/>
            </a:endParaRPr>
          </a:p>
          <a:p>
            <a:pPr lvl="0"/>
            <a:r>
              <a:rPr lang="en-US" sz="2800" dirty="0">
                <a:latin typeface="+mj-lt"/>
              </a:rPr>
              <a:t>- </a:t>
            </a:r>
            <a:r>
              <a:rPr lang="en-US" sz="2800" dirty="0" err="1">
                <a:latin typeface="+mj-lt"/>
              </a:rPr>
              <a:t>Là</a:t>
            </a:r>
            <a:r>
              <a:rPr lang="en-US" sz="2800" dirty="0">
                <a:latin typeface="+mj-lt"/>
              </a:rPr>
              <a:t> </a:t>
            </a:r>
            <a:r>
              <a:rPr lang="en-US" sz="2800" dirty="0" err="1">
                <a:latin typeface="+mj-lt"/>
              </a:rPr>
              <a:t>thơ</a:t>
            </a:r>
            <a:r>
              <a:rPr lang="en-US" sz="2800" dirty="0">
                <a:latin typeface="+mj-lt"/>
              </a:rPr>
              <a:t> </a:t>
            </a:r>
            <a:r>
              <a:rPr lang="en-US" sz="2800" dirty="0" err="1">
                <a:latin typeface="+mj-lt"/>
              </a:rPr>
              <a:t>có</a:t>
            </a:r>
            <a:r>
              <a:rPr lang="en-US" sz="2800" dirty="0">
                <a:latin typeface="+mj-lt"/>
              </a:rPr>
              <a:t> </a:t>
            </a:r>
            <a:r>
              <a:rPr lang="en-US" sz="2800" dirty="0" err="1">
                <a:latin typeface="+mj-lt"/>
              </a:rPr>
              <a:t>những</a:t>
            </a:r>
            <a:r>
              <a:rPr lang="en-US" sz="2800" dirty="0">
                <a:latin typeface="+mj-lt"/>
              </a:rPr>
              <a:t> </a:t>
            </a:r>
            <a:r>
              <a:rPr lang="en-US" sz="2800" dirty="0" err="1">
                <a:latin typeface="+mj-lt"/>
              </a:rPr>
              <a:t>hình</a:t>
            </a:r>
            <a:r>
              <a:rPr lang="en-US" sz="2800" dirty="0">
                <a:latin typeface="+mj-lt"/>
              </a:rPr>
              <a:t> </a:t>
            </a:r>
            <a:r>
              <a:rPr lang="en-US" sz="2800" dirty="0" err="1">
                <a:latin typeface="+mj-lt"/>
              </a:rPr>
              <a:t>ảnh</a:t>
            </a:r>
            <a:r>
              <a:rPr lang="en-US" sz="2800" dirty="0">
                <a:latin typeface="+mj-lt"/>
              </a:rPr>
              <a:t> </a:t>
            </a:r>
            <a:r>
              <a:rPr lang="en-US" sz="2800" dirty="0" err="1">
                <a:latin typeface="+mj-lt"/>
              </a:rPr>
              <a:t>mang</a:t>
            </a:r>
            <a:r>
              <a:rPr lang="en-US" sz="2800" dirty="0">
                <a:latin typeface="+mj-lt"/>
              </a:rPr>
              <a:t> </a:t>
            </a:r>
            <a:r>
              <a:rPr lang="en-US" sz="2800" dirty="0" err="1">
                <a:latin typeface="+mj-lt"/>
              </a:rPr>
              <a:t>tính</a:t>
            </a:r>
            <a:r>
              <a:rPr lang="en-US" sz="2800" dirty="0">
                <a:latin typeface="+mj-lt"/>
              </a:rPr>
              <a:t> </a:t>
            </a:r>
            <a:r>
              <a:rPr lang="en-US" sz="2800" dirty="0" err="1">
                <a:latin typeface="+mj-lt"/>
              </a:rPr>
              <a:t>biểu</a:t>
            </a:r>
            <a:r>
              <a:rPr lang="en-US" sz="2800" dirty="0">
                <a:latin typeface="+mj-lt"/>
              </a:rPr>
              <a:t> </a:t>
            </a:r>
            <a:r>
              <a:rPr lang="en-US" sz="2800" dirty="0" err="1">
                <a:latin typeface="+mj-lt"/>
              </a:rPr>
              <a:t>tượng</a:t>
            </a:r>
            <a:r>
              <a:rPr lang="en-US" sz="2800" dirty="0">
                <a:latin typeface="+mj-lt"/>
              </a:rPr>
              <a:t>, </a:t>
            </a:r>
            <a:r>
              <a:rPr lang="en-US" sz="2800" dirty="0" err="1">
                <a:latin typeface="+mj-lt"/>
              </a:rPr>
              <a:t>gợi</a:t>
            </a:r>
            <a:r>
              <a:rPr lang="en-US" sz="2800" dirty="0">
                <a:latin typeface="+mj-lt"/>
              </a:rPr>
              <a:t> </a:t>
            </a:r>
            <a:r>
              <a:rPr lang="en-US" sz="2800" dirty="0" err="1">
                <a:latin typeface="+mj-lt"/>
              </a:rPr>
              <a:t>cho</a:t>
            </a:r>
            <a:r>
              <a:rPr lang="en-US" sz="2800" dirty="0">
                <a:latin typeface="+mj-lt"/>
              </a:rPr>
              <a:t> </a:t>
            </a:r>
            <a:r>
              <a:rPr lang="en-US" sz="2800" dirty="0" err="1">
                <a:latin typeface="+mj-lt"/>
              </a:rPr>
              <a:t>người</a:t>
            </a:r>
            <a:r>
              <a:rPr lang="en-US" sz="2800" dirty="0">
                <a:latin typeface="+mj-lt"/>
              </a:rPr>
              <a:t> </a:t>
            </a:r>
            <a:r>
              <a:rPr lang="en-US" sz="2800" dirty="0" err="1">
                <a:latin typeface="+mj-lt"/>
              </a:rPr>
              <a:t>đọc</a:t>
            </a:r>
            <a:r>
              <a:rPr lang="en-US" sz="2800" dirty="0">
                <a:latin typeface="+mj-lt"/>
              </a:rPr>
              <a:t> </a:t>
            </a:r>
            <a:r>
              <a:rPr lang="en-US" sz="2800" dirty="0" err="1">
                <a:latin typeface="+mj-lt"/>
              </a:rPr>
              <a:t>những</a:t>
            </a:r>
            <a:r>
              <a:rPr lang="en-US" sz="2800" dirty="0">
                <a:latin typeface="+mj-lt"/>
              </a:rPr>
              <a:t> ý </a:t>
            </a:r>
            <a:r>
              <a:rPr lang="en-US" sz="2800" dirty="0" err="1">
                <a:latin typeface="+mj-lt"/>
              </a:rPr>
              <a:t>niệm</a:t>
            </a:r>
            <a:r>
              <a:rPr lang="en-US" sz="2800" dirty="0">
                <a:latin typeface="+mj-lt"/>
              </a:rPr>
              <a:t>, </a:t>
            </a:r>
            <a:r>
              <a:rPr lang="en-US" sz="2800" dirty="0" err="1">
                <a:latin typeface="+mj-lt"/>
              </a:rPr>
              <a:t>hoặc</a:t>
            </a:r>
            <a:r>
              <a:rPr lang="en-US" sz="2800" dirty="0">
                <a:latin typeface="+mj-lt"/>
              </a:rPr>
              <a:t> </a:t>
            </a:r>
            <a:r>
              <a:rPr lang="en-US" sz="2800" dirty="0" err="1">
                <a:latin typeface="+mj-lt"/>
              </a:rPr>
              <a:t>gợi</a:t>
            </a:r>
            <a:r>
              <a:rPr lang="en-US" sz="2800" dirty="0">
                <a:latin typeface="+mj-lt"/>
              </a:rPr>
              <a:t> </a:t>
            </a:r>
            <a:r>
              <a:rPr lang="en-US" sz="2800" dirty="0" err="1">
                <a:latin typeface="+mj-lt"/>
              </a:rPr>
              <a:t>lên</a:t>
            </a:r>
            <a:r>
              <a:rPr lang="en-US" sz="2800" dirty="0">
                <a:latin typeface="+mj-lt"/>
              </a:rPr>
              <a:t> </a:t>
            </a:r>
            <a:r>
              <a:rPr lang="en-US" sz="2800" dirty="0" err="1">
                <a:latin typeface="+mj-lt"/>
              </a:rPr>
              <a:t>một</a:t>
            </a:r>
            <a:r>
              <a:rPr lang="en-US" sz="2800" dirty="0">
                <a:latin typeface="+mj-lt"/>
              </a:rPr>
              <a:t> </a:t>
            </a:r>
            <a:r>
              <a:rPr lang="en-US" sz="2800" dirty="0" err="1">
                <a:latin typeface="+mj-lt"/>
              </a:rPr>
              <a:t>liên</a:t>
            </a:r>
            <a:r>
              <a:rPr lang="en-US" sz="2800" dirty="0">
                <a:latin typeface="+mj-lt"/>
              </a:rPr>
              <a:t> </a:t>
            </a:r>
            <a:r>
              <a:rPr lang="en-US" sz="2800" dirty="0" err="1">
                <a:latin typeface="+mj-lt"/>
              </a:rPr>
              <a:t>tưởng</a:t>
            </a:r>
            <a:r>
              <a:rPr lang="en-US" sz="2800" dirty="0">
                <a:latin typeface="+mj-lt"/>
              </a:rPr>
              <a:t> </a:t>
            </a:r>
            <a:r>
              <a:rPr lang="en-US" sz="2800" dirty="0" err="1">
                <a:latin typeface="+mj-lt"/>
              </a:rPr>
              <a:t>sâu</a:t>
            </a:r>
            <a:r>
              <a:rPr lang="en-US" sz="2800" dirty="0">
                <a:latin typeface="+mj-lt"/>
              </a:rPr>
              <a:t> </a:t>
            </a:r>
            <a:r>
              <a:rPr lang="en-US" sz="2800" dirty="0" err="1">
                <a:latin typeface="+mj-lt"/>
              </a:rPr>
              <a:t>xa</a:t>
            </a:r>
            <a:r>
              <a:rPr lang="vi-VN" sz="2800" dirty="0">
                <a:latin typeface="+mj-lt"/>
              </a:rPr>
              <a:t>.</a:t>
            </a:r>
            <a:endParaRPr lang="en-US" sz="2800" dirty="0">
              <a:latin typeface="+mj-lt"/>
            </a:endParaRPr>
          </a:p>
          <a:p>
            <a:pPr lvl="0"/>
            <a:r>
              <a:rPr lang="en-US" sz="2800" dirty="0">
                <a:latin typeface="+mj-lt"/>
              </a:rPr>
              <a:t>- </a:t>
            </a:r>
            <a:r>
              <a:rPr lang="en-US" sz="2800" dirty="0" err="1">
                <a:latin typeface="+mj-lt"/>
              </a:rPr>
              <a:t>Trong</a:t>
            </a:r>
            <a:r>
              <a:rPr lang="en-US" sz="2800" dirty="0">
                <a:latin typeface="+mj-lt"/>
              </a:rPr>
              <a:t> </a:t>
            </a:r>
            <a:r>
              <a:rPr lang="en-US" sz="2800" dirty="0" err="1">
                <a:latin typeface="+mj-lt"/>
              </a:rPr>
              <a:t>thơ</a:t>
            </a:r>
            <a:r>
              <a:rPr lang="en-US" sz="2800" dirty="0">
                <a:latin typeface="+mj-lt"/>
              </a:rPr>
              <a:t> </a:t>
            </a:r>
            <a:r>
              <a:rPr lang="en-US" sz="2800" dirty="0" err="1">
                <a:latin typeface="+mj-lt"/>
              </a:rPr>
              <a:t>hiện</a:t>
            </a:r>
            <a:r>
              <a:rPr lang="en-US" sz="2800" dirty="0">
                <a:latin typeface="+mj-lt"/>
              </a:rPr>
              <a:t> </a:t>
            </a:r>
            <a:r>
              <a:rPr lang="en-US" sz="2800" dirty="0" err="1">
                <a:latin typeface="+mj-lt"/>
              </a:rPr>
              <a:t>đại</a:t>
            </a:r>
            <a:r>
              <a:rPr lang="en-US" sz="2800" dirty="0">
                <a:latin typeface="+mj-lt"/>
              </a:rPr>
              <a:t>: </a:t>
            </a:r>
            <a:r>
              <a:rPr lang="en-US" sz="2800" dirty="0" err="1">
                <a:latin typeface="+mj-lt"/>
              </a:rPr>
              <a:t>Các</a:t>
            </a:r>
            <a:r>
              <a:rPr lang="en-US" sz="2800" dirty="0">
                <a:latin typeface="+mj-lt"/>
              </a:rPr>
              <a:t> </a:t>
            </a:r>
            <a:r>
              <a:rPr lang="en-US" sz="2800" dirty="0" err="1">
                <a:latin typeface="+mj-lt"/>
              </a:rPr>
              <a:t>hình</a:t>
            </a:r>
            <a:r>
              <a:rPr lang="en-US" sz="2800" dirty="0">
                <a:latin typeface="+mj-lt"/>
              </a:rPr>
              <a:t> </a:t>
            </a:r>
            <a:r>
              <a:rPr lang="en-US" sz="2800" dirty="0" err="1">
                <a:latin typeface="+mj-lt"/>
              </a:rPr>
              <a:t>ảnh</a:t>
            </a:r>
            <a:r>
              <a:rPr lang="en-US" sz="2800" dirty="0">
                <a:latin typeface="+mj-lt"/>
              </a:rPr>
              <a:t> </a:t>
            </a:r>
            <a:r>
              <a:rPr lang="en-US" sz="2800" dirty="0" err="1">
                <a:latin typeface="+mj-lt"/>
              </a:rPr>
              <a:t>có</a:t>
            </a:r>
            <a:r>
              <a:rPr lang="en-US" sz="2800" dirty="0">
                <a:latin typeface="+mj-lt"/>
              </a:rPr>
              <a:t> </a:t>
            </a:r>
            <a:r>
              <a:rPr lang="en-US" sz="2800" dirty="0" err="1">
                <a:latin typeface="+mj-lt"/>
              </a:rPr>
              <a:t>tính</a:t>
            </a:r>
            <a:r>
              <a:rPr lang="en-US" sz="2800" dirty="0">
                <a:latin typeface="+mj-lt"/>
              </a:rPr>
              <a:t> </a:t>
            </a:r>
            <a:r>
              <a:rPr lang="en-US" sz="2800" dirty="0" err="1">
                <a:latin typeface="+mj-lt"/>
              </a:rPr>
              <a:t>biểu</a:t>
            </a:r>
            <a:r>
              <a:rPr lang="en-US" sz="2800" dirty="0">
                <a:latin typeface="+mj-lt"/>
              </a:rPr>
              <a:t> </a:t>
            </a:r>
            <a:r>
              <a:rPr lang="en-US" sz="2800" dirty="0" err="1">
                <a:latin typeface="+mj-lt"/>
              </a:rPr>
              <a:t>tượng</a:t>
            </a:r>
            <a:r>
              <a:rPr lang="en-US" sz="2800" dirty="0">
                <a:latin typeface="+mj-lt"/>
              </a:rPr>
              <a:t> </a:t>
            </a:r>
            <a:r>
              <a:rPr lang="en-US" sz="2800" dirty="0" err="1">
                <a:latin typeface="+mj-lt"/>
              </a:rPr>
              <a:t>gắn</a:t>
            </a:r>
            <a:r>
              <a:rPr lang="en-US" sz="2800" dirty="0">
                <a:latin typeface="+mj-lt"/>
              </a:rPr>
              <a:t> </a:t>
            </a:r>
            <a:r>
              <a:rPr lang="en-US" sz="2800" dirty="0" err="1">
                <a:latin typeface="+mj-lt"/>
              </a:rPr>
              <a:t>với</a:t>
            </a:r>
            <a:r>
              <a:rPr lang="en-US" sz="2800" dirty="0">
                <a:latin typeface="+mj-lt"/>
              </a:rPr>
              <a:t> </a:t>
            </a:r>
            <a:r>
              <a:rPr lang="en-US" sz="2800" dirty="0" err="1">
                <a:latin typeface="+mj-lt"/>
              </a:rPr>
              <a:t>phong</a:t>
            </a:r>
            <a:r>
              <a:rPr lang="en-US" sz="2800" dirty="0">
                <a:latin typeface="+mj-lt"/>
              </a:rPr>
              <a:t> </a:t>
            </a:r>
            <a:r>
              <a:rPr lang="en-US" sz="2800" dirty="0" err="1">
                <a:latin typeface="+mj-lt"/>
              </a:rPr>
              <a:t>cách</a:t>
            </a:r>
            <a:r>
              <a:rPr lang="en-US" sz="2800" dirty="0">
                <a:latin typeface="+mj-lt"/>
              </a:rPr>
              <a:t> </a:t>
            </a:r>
            <a:r>
              <a:rPr lang="en-US" sz="2800" dirty="0" err="1">
                <a:latin typeface="+mj-lt"/>
              </a:rPr>
              <a:t>và</a:t>
            </a:r>
            <a:r>
              <a:rPr lang="en-US" sz="2800" dirty="0">
                <a:latin typeface="+mj-lt"/>
              </a:rPr>
              <a:t> </a:t>
            </a:r>
            <a:r>
              <a:rPr lang="en-US" sz="2800" dirty="0" err="1">
                <a:latin typeface="+mj-lt"/>
              </a:rPr>
              <a:t>cái</a:t>
            </a:r>
            <a:r>
              <a:rPr lang="en-US" sz="2800" dirty="0">
                <a:latin typeface="+mj-lt"/>
              </a:rPr>
              <a:t> </a:t>
            </a:r>
            <a:r>
              <a:rPr lang="en-US" sz="2800" dirty="0" err="1">
                <a:latin typeface="+mj-lt"/>
              </a:rPr>
              <a:t>nhìn</a:t>
            </a:r>
            <a:r>
              <a:rPr lang="en-US" sz="2800" dirty="0">
                <a:latin typeface="+mj-lt"/>
              </a:rPr>
              <a:t> </a:t>
            </a:r>
            <a:r>
              <a:rPr lang="en-US" sz="2800" dirty="0" err="1">
                <a:latin typeface="+mj-lt"/>
              </a:rPr>
              <a:t>nghệ</a:t>
            </a:r>
            <a:r>
              <a:rPr lang="en-US" sz="2800" dirty="0">
                <a:latin typeface="+mj-lt"/>
              </a:rPr>
              <a:t> </a:t>
            </a:r>
            <a:r>
              <a:rPr lang="en-US" sz="2800" dirty="0" err="1">
                <a:latin typeface="+mj-lt"/>
              </a:rPr>
              <a:t>thuật</a:t>
            </a:r>
            <a:r>
              <a:rPr lang="en-US" sz="2800" dirty="0">
                <a:latin typeface="+mj-lt"/>
              </a:rPr>
              <a:t> </a:t>
            </a:r>
            <a:r>
              <a:rPr lang="en-US" sz="2800" dirty="0" err="1">
                <a:latin typeface="+mj-lt"/>
              </a:rPr>
              <a:t>của</a:t>
            </a:r>
            <a:r>
              <a:rPr lang="en-US" sz="2800" dirty="0">
                <a:latin typeface="+mj-lt"/>
              </a:rPr>
              <a:t> </a:t>
            </a:r>
            <a:r>
              <a:rPr lang="en-US" sz="2800" dirty="0" err="1">
                <a:latin typeface="+mj-lt"/>
              </a:rPr>
              <a:t>từng</a:t>
            </a:r>
            <a:r>
              <a:rPr lang="en-US" sz="2800" dirty="0">
                <a:latin typeface="+mj-lt"/>
              </a:rPr>
              <a:t> </a:t>
            </a:r>
            <a:r>
              <a:rPr lang="en-US" sz="2800" dirty="0" err="1">
                <a:latin typeface="+mj-lt"/>
              </a:rPr>
              <a:t>nhà</a:t>
            </a:r>
            <a:r>
              <a:rPr lang="en-US" sz="2800" dirty="0">
                <a:latin typeface="+mj-lt"/>
              </a:rPr>
              <a:t> </a:t>
            </a:r>
            <a:r>
              <a:rPr lang="en-US" sz="2800" dirty="0" err="1">
                <a:latin typeface="+mj-lt"/>
              </a:rPr>
              <a:t>thơ</a:t>
            </a:r>
            <a:r>
              <a:rPr lang="en-US" sz="2800" dirty="0">
                <a:latin typeface="+mj-lt"/>
              </a:rPr>
              <a:t>, </a:t>
            </a:r>
            <a:r>
              <a:rPr lang="en-US" sz="2800" dirty="0" err="1">
                <a:latin typeface="+mj-lt"/>
              </a:rPr>
              <a:t>thường</a:t>
            </a:r>
            <a:r>
              <a:rPr lang="en-US" sz="2800" dirty="0">
                <a:latin typeface="+mj-lt"/>
              </a:rPr>
              <a:t> </a:t>
            </a:r>
            <a:r>
              <a:rPr lang="en-US" sz="2800" dirty="0" err="1">
                <a:latin typeface="+mj-lt"/>
              </a:rPr>
              <a:t>được</a:t>
            </a:r>
            <a:r>
              <a:rPr lang="en-US" sz="2800" dirty="0">
                <a:latin typeface="+mj-lt"/>
              </a:rPr>
              <a:t> </a:t>
            </a:r>
            <a:r>
              <a:rPr lang="en-US" sz="2800" dirty="0" err="1">
                <a:latin typeface="+mj-lt"/>
              </a:rPr>
              <a:t>xây</a:t>
            </a:r>
            <a:r>
              <a:rPr lang="en-US" sz="2800" dirty="0">
                <a:latin typeface="+mj-lt"/>
              </a:rPr>
              <a:t> </a:t>
            </a:r>
            <a:r>
              <a:rPr lang="en-US" sz="2800" dirty="0" err="1">
                <a:latin typeface="+mj-lt"/>
              </a:rPr>
              <a:t>dựng</a:t>
            </a:r>
            <a:r>
              <a:rPr lang="en-US" sz="2800" dirty="0">
                <a:latin typeface="+mj-lt"/>
              </a:rPr>
              <a:t> qua </a:t>
            </a:r>
            <a:r>
              <a:rPr lang="en-US" sz="2800" dirty="0" err="1">
                <a:latin typeface="+mj-lt"/>
              </a:rPr>
              <a:t>cách</a:t>
            </a:r>
            <a:r>
              <a:rPr lang="en-US" sz="2800" dirty="0">
                <a:latin typeface="+mj-lt"/>
              </a:rPr>
              <a:t> </a:t>
            </a:r>
            <a:r>
              <a:rPr lang="en-US" sz="2800" dirty="0" err="1">
                <a:latin typeface="+mj-lt"/>
              </a:rPr>
              <a:t>sử</a:t>
            </a:r>
            <a:r>
              <a:rPr lang="en-US" sz="2800" dirty="0">
                <a:latin typeface="+mj-lt"/>
              </a:rPr>
              <a:t> </a:t>
            </a:r>
            <a:r>
              <a:rPr lang="en-US" sz="2800" dirty="0" err="1">
                <a:latin typeface="+mj-lt"/>
              </a:rPr>
              <a:t>dụng</a:t>
            </a:r>
            <a:r>
              <a:rPr lang="en-US" sz="2800" dirty="0">
                <a:latin typeface="+mj-lt"/>
              </a:rPr>
              <a:t>: </a:t>
            </a:r>
            <a:r>
              <a:rPr lang="en-US" sz="2800" dirty="0" err="1">
                <a:latin typeface="+mj-lt"/>
              </a:rPr>
              <a:t>nhạc</a:t>
            </a:r>
            <a:r>
              <a:rPr lang="en-US" sz="2800" dirty="0">
                <a:latin typeface="+mj-lt"/>
              </a:rPr>
              <a:t> </a:t>
            </a:r>
            <a:r>
              <a:rPr lang="en-US" sz="2800" dirty="0" err="1">
                <a:latin typeface="+mj-lt"/>
              </a:rPr>
              <a:t>điệu</a:t>
            </a:r>
            <a:r>
              <a:rPr lang="en-US" sz="2800" dirty="0">
                <a:latin typeface="+mj-lt"/>
              </a:rPr>
              <a:t>, </a:t>
            </a:r>
            <a:r>
              <a:rPr lang="en-US" sz="2800" dirty="0" err="1">
                <a:latin typeface="+mj-lt"/>
              </a:rPr>
              <a:t>kết</a:t>
            </a:r>
            <a:r>
              <a:rPr lang="en-US" sz="2800" dirty="0">
                <a:latin typeface="+mj-lt"/>
              </a:rPr>
              <a:t> </a:t>
            </a:r>
            <a:r>
              <a:rPr lang="en-US" sz="2800" dirty="0" err="1">
                <a:latin typeface="+mj-lt"/>
              </a:rPr>
              <a:t>hợp</a:t>
            </a:r>
            <a:r>
              <a:rPr lang="en-US" sz="2800" dirty="0">
                <a:latin typeface="+mj-lt"/>
              </a:rPr>
              <a:t> </a:t>
            </a:r>
            <a:r>
              <a:rPr lang="en-US" sz="2800" dirty="0" err="1">
                <a:latin typeface="+mj-lt"/>
              </a:rPr>
              <a:t>từ</a:t>
            </a:r>
            <a:r>
              <a:rPr lang="en-US" sz="2800" dirty="0">
                <a:latin typeface="+mj-lt"/>
              </a:rPr>
              <a:t> </a:t>
            </a:r>
            <a:r>
              <a:rPr lang="en-US" sz="2800" dirty="0" err="1">
                <a:latin typeface="+mj-lt"/>
              </a:rPr>
              <a:t>bất</a:t>
            </a:r>
            <a:r>
              <a:rPr lang="en-US" sz="2800" dirty="0">
                <a:latin typeface="+mj-lt"/>
              </a:rPr>
              <a:t> </a:t>
            </a:r>
            <a:r>
              <a:rPr lang="en-US" sz="2800" dirty="0" err="1">
                <a:latin typeface="+mj-lt"/>
              </a:rPr>
              <a:t>thường</a:t>
            </a:r>
            <a:r>
              <a:rPr lang="en-US" sz="2800" dirty="0">
                <a:latin typeface="+mj-lt"/>
              </a:rPr>
              <a:t>, so </a:t>
            </a:r>
            <a:r>
              <a:rPr lang="en-US" sz="2800" dirty="0" err="1">
                <a:latin typeface="+mj-lt"/>
              </a:rPr>
              <a:t>sánh</a:t>
            </a:r>
            <a:r>
              <a:rPr lang="en-US" sz="2800" dirty="0">
                <a:latin typeface="+mj-lt"/>
              </a:rPr>
              <a:t>, </a:t>
            </a:r>
            <a:r>
              <a:rPr lang="en-US" sz="2800" dirty="0" err="1">
                <a:latin typeface="+mj-lt"/>
              </a:rPr>
              <a:t>ẩn</a:t>
            </a:r>
            <a:r>
              <a:rPr lang="en-US" sz="2800" dirty="0">
                <a:latin typeface="+mj-lt"/>
              </a:rPr>
              <a:t> </a:t>
            </a:r>
            <a:r>
              <a:rPr lang="en-US" sz="2800" dirty="0" err="1">
                <a:latin typeface="+mj-lt"/>
              </a:rPr>
              <a:t>dụ</a:t>
            </a:r>
            <a:r>
              <a:rPr lang="en-US" sz="2800" dirty="0">
                <a:latin typeface="+mj-lt"/>
              </a:rPr>
              <a:t> </a:t>
            </a:r>
            <a:r>
              <a:rPr lang="en-US" sz="2800" dirty="0" err="1">
                <a:latin typeface="+mj-lt"/>
              </a:rPr>
              <a:t>chuyển</a:t>
            </a:r>
            <a:r>
              <a:rPr lang="en-US" sz="2800" dirty="0">
                <a:latin typeface="+mj-lt"/>
              </a:rPr>
              <a:t> </a:t>
            </a:r>
            <a:r>
              <a:rPr lang="en-US" sz="2800" dirty="0" err="1">
                <a:latin typeface="+mj-lt"/>
              </a:rPr>
              <a:t>đổi</a:t>
            </a:r>
            <a:r>
              <a:rPr lang="en-US" sz="2800" dirty="0">
                <a:latin typeface="+mj-lt"/>
              </a:rPr>
              <a:t> </a:t>
            </a:r>
            <a:r>
              <a:rPr lang="en-US" sz="2800" dirty="0" err="1">
                <a:latin typeface="+mj-lt"/>
              </a:rPr>
              <a:t>cảm</a:t>
            </a:r>
            <a:r>
              <a:rPr lang="en-US" sz="2800" dirty="0">
                <a:latin typeface="+mj-lt"/>
              </a:rPr>
              <a:t> </a:t>
            </a:r>
            <a:r>
              <a:rPr lang="en-US" sz="2800" dirty="0" err="1">
                <a:latin typeface="+mj-lt"/>
              </a:rPr>
              <a:t>giác</a:t>
            </a:r>
            <a:r>
              <a:rPr lang="vi-VN" sz="2800" dirty="0">
                <a:latin typeface="+mj-lt"/>
              </a:rPr>
              <a:t>.</a:t>
            </a:r>
            <a:endParaRPr lang="en-US" sz="2800" dirty="0">
              <a:latin typeface="+mj-lt"/>
            </a:endParaRPr>
          </a:p>
          <a:p>
            <a:r>
              <a:rPr lang="en-US" sz="2800" dirty="0">
                <a:latin typeface="+mj-lt"/>
              </a:rPr>
              <a:t>- </a:t>
            </a:r>
            <a:r>
              <a:rPr lang="en-US" sz="2800" dirty="0" err="1">
                <a:latin typeface="+mj-lt"/>
              </a:rPr>
              <a:t>Yếu</a:t>
            </a:r>
            <a:r>
              <a:rPr lang="en-US" sz="2800" dirty="0">
                <a:latin typeface="+mj-lt"/>
              </a:rPr>
              <a:t> </a:t>
            </a:r>
            <a:r>
              <a:rPr lang="en-US" sz="2800" dirty="0" err="1">
                <a:latin typeface="+mj-lt"/>
              </a:rPr>
              <a:t>tố</a:t>
            </a:r>
            <a:r>
              <a:rPr lang="en-US" sz="2800" dirty="0">
                <a:latin typeface="+mj-lt"/>
              </a:rPr>
              <a:t> </a:t>
            </a:r>
            <a:r>
              <a:rPr lang="en-US" sz="2800" dirty="0" err="1">
                <a:latin typeface="+mj-lt"/>
              </a:rPr>
              <a:t>tượng</a:t>
            </a:r>
            <a:r>
              <a:rPr lang="en-US" sz="2800" dirty="0">
                <a:latin typeface="+mj-lt"/>
              </a:rPr>
              <a:t> </a:t>
            </a:r>
            <a:r>
              <a:rPr lang="en-US" sz="2800" dirty="0" err="1">
                <a:latin typeface="+mj-lt"/>
              </a:rPr>
              <a:t>trưng</a:t>
            </a:r>
            <a:r>
              <a:rPr lang="en-US" sz="2800" dirty="0">
                <a:latin typeface="+mj-lt"/>
              </a:rPr>
              <a:t> </a:t>
            </a:r>
            <a:r>
              <a:rPr lang="en-US" sz="2800" dirty="0" err="1">
                <a:latin typeface="+mj-lt"/>
              </a:rPr>
              <a:t>trong</a:t>
            </a:r>
            <a:r>
              <a:rPr lang="en-US" sz="2800" dirty="0">
                <a:latin typeface="+mj-lt"/>
              </a:rPr>
              <a:t> </a:t>
            </a:r>
            <a:r>
              <a:rPr lang="en-US" sz="2800" dirty="0" err="1">
                <a:latin typeface="+mj-lt"/>
              </a:rPr>
              <a:t>thơ</a:t>
            </a:r>
            <a:r>
              <a:rPr lang="en-US" sz="2800" dirty="0">
                <a:latin typeface="+mj-lt"/>
              </a:rPr>
              <a:t> </a:t>
            </a:r>
            <a:r>
              <a:rPr lang="en-US" sz="2800" dirty="0" err="1">
                <a:latin typeface="+mj-lt"/>
              </a:rPr>
              <a:t>thường</a:t>
            </a:r>
            <a:r>
              <a:rPr lang="en-US" sz="2800" dirty="0">
                <a:latin typeface="+mj-lt"/>
              </a:rPr>
              <a:t> </a:t>
            </a:r>
            <a:r>
              <a:rPr lang="en-US" sz="2800" dirty="0" err="1">
                <a:latin typeface="+mj-lt"/>
              </a:rPr>
              <a:t>mơ</a:t>
            </a:r>
            <a:r>
              <a:rPr lang="en-US" sz="2800" dirty="0">
                <a:latin typeface="+mj-lt"/>
              </a:rPr>
              <a:t> </a:t>
            </a:r>
            <a:r>
              <a:rPr lang="en-US" sz="2800" dirty="0" err="1">
                <a:latin typeface="+mj-lt"/>
              </a:rPr>
              <a:t>hồ</a:t>
            </a:r>
            <a:r>
              <a:rPr lang="en-US" sz="2800" dirty="0">
                <a:latin typeface="+mj-lt"/>
              </a:rPr>
              <a:t>, </a:t>
            </a:r>
            <a:r>
              <a:rPr lang="en-US" sz="2800" dirty="0" err="1">
                <a:latin typeface="+mj-lt"/>
              </a:rPr>
              <a:t>không</a:t>
            </a:r>
            <a:r>
              <a:rPr lang="en-US" sz="2800" dirty="0">
                <a:latin typeface="+mj-lt"/>
              </a:rPr>
              <a:t> </a:t>
            </a:r>
            <a:r>
              <a:rPr lang="en-US" sz="2800" dirty="0" err="1">
                <a:latin typeface="+mj-lt"/>
              </a:rPr>
              <a:t>xác</a:t>
            </a:r>
            <a:r>
              <a:rPr lang="en-US" sz="2800" dirty="0">
                <a:latin typeface="+mj-lt"/>
              </a:rPr>
              <a:t> </a:t>
            </a:r>
            <a:r>
              <a:rPr lang="en-US" sz="2800" dirty="0" err="1">
                <a:latin typeface="+mj-lt"/>
              </a:rPr>
              <a:t>định</a:t>
            </a:r>
            <a:r>
              <a:rPr lang="en-US" sz="2800" dirty="0">
                <a:latin typeface="+mj-lt"/>
              </a:rPr>
              <a:t> </a:t>
            </a:r>
            <a:r>
              <a:rPr lang="en-US" sz="2800" dirty="0" err="1">
                <a:latin typeface="+mj-lt"/>
              </a:rPr>
              <a:t>nhưng</a:t>
            </a:r>
            <a:r>
              <a:rPr lang="en-US" sz="2800" dirty="0">
                <a:latin typeface="+mj-lt"/>
              </a:rPr>
              <a:t> </a:t>
            </a:r>
            <a:r>
              <a:rPr lang="en-US" sz="2800" dirty="0" err="1">
                <a:latin typeface="+mj-lt"/>
              </a:rPr>
              <a:t>ẩn</a:t>
            </a:r>
            <a:r>
              <a:rPr lang="en-US" sz="2800" dirty="0">
                <a:latin typeface="+mj-lt"/>
              </a:rPr>
              <a:t> </a:t>
            </a:r>
            <a:r>
              <a:rPr lang="en-US" sz="2800" dirty="0" err="1">
                <a:latin typeface="+mj-lt"/>
              </a:rPr>
              <a:t>chứa</a:t>
            </a:r>
            <a:r>
              <a:rPr lang="en-US" sz="2800" dirty="0">
                <a:latin typeface="+mj-lt"/>
              </a:rPr>
              <a:t> </a:t>
            </a:r>
            <a:r>
              <a:rPr lang="en-US" sz="2800" dirty="0" err="1">
                <a:latin typeface="+mj-lt"/>
              </a:rPr>
              <a:t>những</a:t>
            </a:r>
            <a:r>
              <a:rPr lang="en-US" sz="2800" dirty="0">
                <a:latin typeface="+mj-lt"/>
              </a:rPr>
              <a:t> </a:t>
            </a:r>
            <a:r>
              <a:rPr lang="en-US" sz="2800" dirty="0" err="1">
                <a:latin typeface="+mj-lt"/>
              </a:rPr>
              <a:t>phát</a:t>
            </a:r>
            <a:r>
              <a:rPr lang="en-US" sz="2800" dirty="0">
                <a:latin typeface="+mj-lt"/>
              </a:rPr>
              <a:t> </a:t>
            </a:r>
            <a:r>
              <a:rPr lang="en-US" sz="2800" dirty="0" err="1">
                <a:latin typeface="+mj-lt"/>
              </a:rPr>
              <a:t>hiện</a:t>
            </a:r>
            <a:r>
              <a:rPr lang="en-US" sz="2800" dirty="0">
                <a:latin typeface="+mj-lt"/>
              </a:rPr>
              <a:t>, </a:t>
            </a:r>
            <a:r>
              <a:rPr lang="en-US" sz="2800" dirty="0" err="1">
                <a:latin typeface="+mj-lt"/>
              </a:rPr>
              <a:t>liên</a:t>
            </a:r>
            <a:r>
              <a:rPr lang="en-US" sz="2800" dirty="0">
                <a:latin typeface="+mj-lt"/>
              </a:rPr>
              <a:t> </a:t>
            </a:r>
            <a:r>
              <a:rPr lang="en-US" sz="2800" dirty="0" err="1">
                <a:latin typeface="+mj-lt"/>
              </a:rPr>
              <a:t>tưởng</a:t>
            </a:r>
            <a:r>
              <a:rPr lang="en-US" sz="2800" dirty="0">
                <a:latin typeface="+mj-lt"/>
              </a:rPr>
              <a:t> </a:t>
            </a:r>
            <a:r>
              <a:rPr lang="en-US" sz="2800" dirty="0" err="1">
                <a:latin typeface="+mj-lt"/>
              </a:rPr>
              <a:t>độc</a:t>
            </a:r>
            <a:r>
              <a:rPr lang="en-US" sz="2800" dirty="0">
                <a:latin typeface="+mj-lt"/>
              </a:rPr>
              <a:t> </a:t>
            </a:r>
            <a:r>
              <a:rPr lang="en-US" sz="2800" dirty="0" err="1">
                <a:latin typeface="+mj-lt"/>
              </a:rPr>
              <a:t>đáo</a:t>
            </a:r>
            <a:r>
              <a:rPr lang="en-US" sz="2800" dirty="0">
                <a:latin typeface="+mj-lt"/>
              </a:rPr>
              <a:t>.</a:t>
            </a:r>
          </a:p>
        </p:txBody>
      </p:sp>
    </p:spTree>
    <p:extLst>
      <p:ext uri="{BB962C8B-B14F-4D97-AF65-F5344CB8AC3E}">
        <p14:creationId xmlns:p14="http://schemas.microsoft.com/office/powerpoint/2010/main" val="39679239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arn(inVertic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barn(inVertical)">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barn(inVertical)">
                                      <p:cBhvr>
                                        <p:cTn id="22"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64655"/>
            <a:ext cx="12293600" cy="7001164"/>
          </a:xfrm>
        </p:spPr>
      </p:pic>
      <p:pic>
        <p:nvPicPr>
          <p:cNvPr id="5" name="Picture 4" descr="Xuân Diệu với hồn thơ quê hương"/>
          <p:cNvPicPr/>
          <p:nvPr/>
        </p:nvPicPr>
        <p:blipFill>
          <a:blip r:embed="rId3">
            <a:extLst>
              <a:ext uri="{28A0092B-C50C-407E-A947-70E740481C1C}">
                <a14:useLocalDpi xmlns:a14="http://schemas.microsoft.com/office/drawing/2010/main" val="0"/>
              </a:ext>
            </a:extLst>
          </a:blip>
          <a:srcRect/>
          <a:stretch>
            <a:fillRect/>
          </a:stretch>
        </p:blipFill>
        <p:spPr bwMode="auto">
          <a:xfrm rot="416894">
            <a:off x="1232033" y="1167219"/>
            <a:ext cx="2469765" cy="2743199"/>
          </a:xfrm>
          <a:prstGeom prst="rect">
            <a:avLst/>
          </a:prstGeom>
          <a:noFill/>
          <a:ln>
            <a:noFill/>
          </a:ln>
        </p:spPr>
      </p:pic>
      <p:sp>
        <p:nvSpPr>
          <p:cNvPr id="6" name="Rectangle 5"/>
          <p:cNvSpPr/>
          <p:nvPr/>
        </p:nvSpPr>
        <p:spPr>
          <a:xfrm>
            <a:off x="1394260" y="154373"/>
            <a:ext cx="3859326" cy="658642"/>
          </a:xfrm>
          <a:prstGeom prst="rect">
            <a:avLst/>
          </a:prstGeom>
        </p:spPr>
        <p:txBody>
          <a:bodyPr wrap="none">
            <a:spAutoFit/>
          </a:bodyPr>
          <a:lstStyle/>
          <a:p>
            <a:pPr lvl="0" algn="just">
              <a:lnSpc>
                <a:spcPct val="115000"/>
              </a:lnSpc>
              <a:spcAft>
                <a:spcPts val="0"/>
              </a:spcAft>
            </a:pPr>
            <a:r>
              <a:rPr lang="vi-VN" sz="3200" b="1" u="none" strike="noStrike" dirty="0" smtClean="0">
                <a:solidFill>
                  <a:srgbClr val="0070C0"/>
                </a:solidFill>
                <a:effectLst/>
                <a:latin typeface="Times New Roman" panose="02020603050405020304" pitchFamily="18" charset="0"/>
                <a:ea typeface="Times New Roman" panose="02020603050405020304" pitchFamily="18" charset="0"/>
              </a:rPr>
              <a:t>2. Tác giả Xuân Diệu</a:t>
            </a:r>
            <a:endParaRPr lang="en-US" sz="3200" u="none" strike="noStrike" dirty="0">
              <a:effectLst/>
              <a:latin typeface="Calibri" panose="020F0502020204030204" pitchFamily="34" charset="0"/>
              <a:ea typeface="Times New Roman" panose="02020603050405020304" pitchFamily="18" charset="0"/>
            </a:endParaRPr>
          </a:p>
        </p:txBody>
      </p:sp>
      <p:sp>
        <p:nvSpPr>
          <p:cNvPr id="7" name="Rectangle 6"/>
          <p:cNvSpPr/>
          <p:nvPr/>
        </p:nvSpPr>
        <p:spPr>
          <a:xfrm>
            <a:off x="727466" y="4134075"/>
            <a:ext cx="2440092" cy="658642"/>
          </a:xfrm>
          <a:prstGeom prst="rect">
            <a:avLst/>
          </a:prstGeom>
        </p:spPr>
        <p:txBody>
          <a:bodyPr wrap="none">
            <a:spAutoFit/>
          </a:bodyPr>
          <a:lstStyle/>
          <a:p>
            <a:pPr algn="just">
              <a:lnSpc>
                <a:spcPct val="115000"/>
              </a:lnSpc>
              <a:spcAft>
                <a:spcPts val="0"/>
              </a:spcAft>
            </a:pPr>
            <a:r>
              <a:rPr lang="en-US" sz="3200" dirty="0" smtClean="0">
                <a:effectLst/>
                <a:latin typeface="Times New Roman" panose="02020603050405020304" pitchFamily="18" charset="0"/>
                <a:ea typeface="Times New Roman" panose="02020603050405020304" pitchFamily="18" charset="0"/>
              </a:rPr>
              <a:t>(1916 - 1985)</a:t>
            </a:r>
            <a:endParaRPr lang="en-US" sz="3200" dirty="0">
              <a:effectLst/>
              <a:latin typeface="Calibri" panose="020F0502020204030204" pitchFamily="34" charset="0"/>
              <a:ea typeface="Times New Roman" panose="02020603050405020304" pitchFamily="18" charset="0"/>
            </a:endParaRPr>
          </a:p>
        </p:txBody>
      </p:sp>
      <p:sp>
        <p:nvSpPr>
          <p:cNvPr id="8" name="Rectangle 7"/>
          <p:cNvSpPr/>
          <p:nvPr/>
        </p:nvSpPr>
        <p:spPr>
          <a:xfrm>
            <a:off x="4489112" y="1290603"/>
            <a:ext cx="6096000" cy="4056495"/>
          </a:xfrm>
          <a:prstGeom prst="rect">
            <a:avLst/>
          </a:prstGeom>
        </p:spPr>
        <p:txBody>
          <a:bodyPr>
            <a:spAutoFit/>
          </a:bodyPr>
          <a:lstStyle/>
          <a:p>
            <a:pPr algn="just">
              <a:lnSpc>
                <a:spcPct val="115000"/>
              </a:lnSpc>
              <a:spcAft>
                <a:spcPts val="0"/>
              </a:spcAft>
            </a:pP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Xuân</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Diệu</a:t>
            </a:r>
            <a:r>
              <a:rPr lang="en-US" sz="2800" dirty="0" smtClean="0">
                <a:effectLst/>
                <a:latin typeface="Times New Roman" panose="02020603050405020304" pitchFamily="18" charset="0"/>
                <a:ea typeface="Times New Roman" panose="02020603050405020304" pitchFamily="18" charset="0"/>
              </a:rPr>
              <a:t> (1916 - 1985), </a:t>
            </a:r>
            <a:r>
              <a:rPr lang="en-US" sz="2800" dirty="0" err="1" smtClean="0">
                <a:effectLst/>
                <a:latin typeface="Times New Roman" panose="02020603050405020304" pitchFamily="18" charset="0"/>
                <a:ea typeface="Times New Roman" panose="02020603050405020304" pitchFamily="18" charset="0"/>
              </a:rPr>
              <a:t>quê</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tỉnh</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Bình</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Định</a:t>
            </a:r>
            <a:endParaRPr lang="en-US" sz="2800" dirty="0" smtClean="0">
              <a:effectLst/>
              <a:latin typeface="Calibri" panose="020F0502020204030204" pitchFamily="34" charset="0"/>
              <a:ea typeface="Times New Roman" panose="02020603050405020304" pitchFamily="18" charset="0"/>
            </a:endParaRPr>
          </a:p>
          <a:p>
            <a:pPr algn="just">
              <a:lnSpc>
                <a:spcPct val="115000"/>
              </a:lnSpc>
              <a:spcAft>
                <a:spcPts val="0"/>
              </a:spcAft>
            </a:pP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Tác</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phẩm</a:t>
            </a: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chính</a:t>
            </a:r>
            <a:r>
              <a:rPr lang="en-US" sz="2800"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Thơ</a:t>
            </a:r>
            <a:r>
              <a:rPr lang="en-US" sz="2800" i="1"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thơ</a:t>
            </a:r>
            <a:r>
              <a:rPr lang="en-US" sz="2800" dirty="0" smtClean="0">
                <a:effectLst/>
                <a:latin typeface="Times New Roman" panose="02020603050405020304" pitchFamily="18" charset="0"/>
                <a:ea typeface="Times New Roman" panose="02020603050405020304" pitchFamily="18" charset="0"/>
              </a:rPr>
              <a:t> (1938), </a:t>
            </a:r>
            <a:r>
              <a:rPr lang="en-US" sz="2800" i="1" dirty="0" err="1" smtClean="0">
                <a:effectLst/>
                <a:latin typeface="Times New Roman" panose="02020603050405020304" pitchFamily="18" charset="0"/>
                <a:ea typeface="Times New Roman" panose="02020603050405020304" pitchFamily="18" charset="0"/>
              </a:rPr>
              <a:t>Gửi</a:t>
            </a:r>
            <a:r>
              <a:rPr lang="en-US" sz="2800" i="1"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hương</a:t>
            </a:r>
            <a:r>
              <a:rPr lang="en-US" sz="2800" i="1"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cho</a:t>
            </a:r>
            <a:r>
              <a:rPr lang="en-US" sz="2800" i="1"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gió</a:t>
            </a:r>
            <a:r>
              <a:rPr lang="en-US" sz="2800" dirty="0" smtClean="0">
                <a:effectLst/>
                <a:latin typeface="Times New Roman" panose="02020603050405020304" pitchFamily="18" charset="0"/>
                <a:ea typeface="Times New Roman" panose="02020603050405020304" pitchFamily="18" charset="0"/>
              </a:rPr>
              <a:t> (1945), </a:t>
            </a:r>
            <a:r>
              <a:rPr lang="en-US" sz="2800" i="1" dirty="0" err="1" smtClean="0">
                <a:effectLst/>
                <a:latin typeface="Times New Roman" panose="02020603050405020304" pitchFamily="18" charset="0"/>
                <a:ea typeface="Times New Roman" panose="02020603050405020304" pitchFamily="18" charset="0"/>
              </a:rPr>
              <a:t>Riêng</a:t>
            </a:r>
            <a:r>
              <a:rPr lang="en-US" sz="2800" i="1"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chung</a:t>
            </a:r>
            <a:r>
              <a:rPr lang="en-US" sz="2800" dirty="0" smtClean="0">
                <a:effectLst/>
                <a:latin typeface="Times New Roman" panose="02020603050405020304" pitchFamily="18" charset="0"/>
                <a:ea typeface="Times New Roman" panose="02020603050405020304" pitchFamily="18" charset="0"/>
              </a:rPr>
              <a:t> (1960), </a:t>
            </a:r>
            <a:r>
              <a:rPr lang="en-US" sz="2800" i="1" dirty="0" err="1" smtClean="0">
                <a:effectLst/>
                <a:latin typeface="Times New Roman" panose="02020603050405020304" pitchFamily="18" charset="0"/>
                <a:ea typeface="Times New Roman" panose="02020603050405020304" pitchFamily="18" charset="0"/>
              </a:rPr>
              <a:t>Tôi</a:t>
            </a:r>
            <a:r>
              <a:rPr lang="en-US" sz="2800" i="1"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giàu</a:t>
            </a:r>
            <a:r>
              <a:rPr lang="en-US" sz="2800" i="1"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đôi</a:t>
            </a:r>
            <a:r>
              <a:rPr lang="en-US" sz="2800" i="1"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mắt</a:t>
            </a:r>
            <a:r>
              <a:rPr lang="en-US" sz="2800" dirty="0" smtClean="0">
                <a:effectLst/>
                <a:latin typeface="Times New Roman" panose="02020603050405020304" pitchFamily="18" charset="0"/>
                <a:ea typeface="Times New Roman" panose="02020603050405020304" pitchFamily="18" charset="0"/>
              </a:rPr>
              <a:t> (1970), </a:t>
            </a:r>
            <a:r>
              <a:rPr lang="en-US" sz="2800" i="1" dirty="0" err="1" smtClean="0">
                <a:effectLst/>
                <a:latin typeface="Times New Roman" panose="02020603050405020304" pitchFamily="18" charset="0"/>
                <a:ea typeface="Times New Roman" panose="02020603050405020304" pitchFamily="18" charset="0"/>
              </a:rPr>
              <a:t>Trường</a:t>
            </a:r>
            <a:r>
              <a:rPr lang="en-US" sz="2800" i="1" dirty="0" smtClean="0">
                <a:effectLst/>
                <a:latin typeface="Times New Roman" panose="02020603050405020304" pitchFamily="18" charset="0"/>
                <a:ea typeface="Times New Roman" panose="02020603050405020304" pitchFamily="18" charset="0"/>
              </a:rPr>
              <a:t> ca </a:t>
            </a:r>
            <a:r>
              <a:rPr lang="en-US" sz="2800" dirty="0" smtClean="0">
                <a:effectLst/>
                <a:latin typeface="Times New Roman" panose="02020603050405020304" pitchFamily="18" charset="0"/>
                <a:ea typeface="Times New Roman" panose="02020603050405020304" pitchFamily="18" charset="0"/>
              </a:rPr>
              <a:t>(1945), </a:t>
            </a:r>
            <a:r>
              <a:rPr lang="en-US" sz="2800" i="1" dirty="0" err="1" smtClean="0">
                <a:effectLst/>
                <a:latin typeface="Times New Roman" panose="02020603050405020304" pitchFamily="18" charset="0"/>
                <a:ea typeface="Times New Roman" panose="02020603050405020304" pitchFamily="18" charset="0"/>
              </a:rPr>
              <a:t>Phấn</a:t>
            </a:r>
            <a:r>
              <a:rPr lang="en-US" sz="2800" i="1"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thông</a:t>
            </a:r>
            <a:r>
              <a:rPr lang="en-US" sz="2800" i="1"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vàng</a:t>
            </a:r>
            <a:r>
              <a:rPr lang="en-US" sz="2800" dirty="0" smtClean="0">
                <a:effectLst/>
                <a:latin typeface="Times New Roman" panose="02020603050405020304" pitchFamily="18" charset="0"/>
                <a:ea typeface="Times New Roman" panose="02020603050405020304" pitchFamily="18" charset="0"/>
              </a:rPr>
              <a:t> (1939), </a:t>
            </a:r>
            <a:r>
              <a:rPr lang="en-US" sz="2800" i="1" dirty="0" err="1" smtClean="0">
                <a:effectLst/>
                <a:latin typeface="Times New Roman" panose="02020603050405020304" pitchFamily="18" charset="0"/>
                <a:ea typeface="Times New Roman" panose="02020603050405020304" pitchFamily="18" charset="0"/>
              </a:rPr>
              <a:t>Các</a:t>
            </a:r>
            <a:r>
              <a:rPr lang="en-US" sz="2800" i="1"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nhà</a:t>
            </a:r>
            <a:r>
              <a:rPr lang="en-US" sz="2800" i="1"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thơ</a:t>
            </a:r>
            <a:r>
              <a:rPr lang="en-US" sz="2800" i="1"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cổ</a:t>
            </a:r>
            <a:r>
              <a:rPr lang="en-US" sz="2800" i="1"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điển</a:t>
            </a:r>
            <a:r>
              <a:rPr lang="en-US" sz="2800" i="1"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Việt</a:t>
            </a:r>
            <a:r>
              <a:rPr lang="en-US" sz="2800" i="1" dirty="0" smtClean="0">
                <a:effectLst/>
                <a:latin typeface="Times New Roman" panose="02020603050405020304" pitchFamily="18" charset="0"/>
                <a:ea typeface="Times New Roman" panose="02020603050405020304" pitchFamily="18" charset="0"/>
              </a:rPr>
              <a:t> Nam</a:t>
            </a:r>
            <a:r>
              <a:rPr lang="en-US" sz="2800" dirty="0" smtClean="0">
                <a:effectLst/>
                <a:latin typeface="Times New Roman" panose="02020603050405020304" pitchFamily="18" charset="0"/>
                <a:ea typeface="Times New Roman" panose="02020603050405020304" pitchFamily="18" charset="0"/>
              </a:rPr>
              <a:t> (1981, 1982) …</a:t>
            </a:r>
            <a:endParaRPr lang="en-US" sz="2800" dirty="0">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3875955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8">
                                            <p:txEl>
                                              <p:pRg st="0" end="0"/>
                                            </p:txEl>
                                          </p:spTgt>
                                        </p:tgtEl>
                                        <p:attrNameLst>
                                          <p:attrName>style.visibility</p:attrName>
                                        </p:attrNameLst>
                                      </p:cBhvr>
                                      <p:to>
                                        <p:strVal val="visible"/>
                                      </p:to>
                                    </p:set>
                                    <p:animEffect transition="in" filter="barn(inVertical)">
                                      <p:cBhvr>
                                        <p:cTn id="18" dur="500"/>
                                        <p:tgtEl>
                                          <p:spTgt spid="8">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8">
                                            <p:txEl>
                                              <p:pRg st="1" end="1"/>
                                            </p:txEl>
                                          </p:spTgt>
                                        </p:tgtEl>
                                        <p:attrNameLst>
                                          <p:attrName>style.visibility</p:attrName>
                                        </p:attrNameLst>
                                      </p:cBhvr>
                                      <p:to>
                                        <p:strVal val="visible"/>
                                      </p:to>
                                    </p:set>
                                    <p:animEffect transition="in" filter="barn(inVertical)">
                                      <p:cBhvr>
                                        <p:cTn id="23"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1345" y="951346"/>
            <a:ext cx="10141527" cy="5107709"/>
          </a:xfrm>
          <a:prstGeom prst="rect">
            <a:avLst/>
          </a:prstGeom>
          <a:ln w="228600" cap="sq" cmpd="thickThin">
            <a:solidFill>
              <a:srgbClr val="000000"/>
            </a:solidFill>
            <a:prstDash val="solid"/>
            <a:miter lim="800000"/>
          </a:ln>
          <a:effectLst>
            <a:innerShdw blurRad="76200">
              <a:srgbClr val="000000"/>
            </a:innerShdw>
          </a:effectLst>
        </p:spPr>
      </p:pic>
      <p:sp>
        <p:nvSpPr>
          <p:cNvPr id="5" name="Rectangle 4"/>
          <p:cNvSpPr/>
          <p:nvPr/>
        </p:nvSpPr>
        <p:spPr>
          <a:xfrm>
            <a:off x="4469095" y="2867170"/>
            <a:ext cx="5452134" cy="1107996"/>
          </a:xfrm>
          <a:prstGeom prst="rect">
            <a:avLst/>
          </a:prstGeom>
        </p:spPr>
        <p:txBody>
          <a:bodyPr wrap="none">
            <a:spAutoFit/>
          </a:bodyPr>
          <a:lstStyle/>
          <a:p>
            <a:r>
              <a:rPr lang="en-US" sz="6600" b="1" dirty="0" smtClean="0">
                <a:solidFill>
                  <a:srgbClr val="7030A0"/>
                </a:solidFill>
                <a:effectLst/>
                <a:latin typeface="Times New Roman" panose="02020603050405020304" pitchFamily="18" charset="0"/>
                <a:ea typeface="Times New Roman" panose="02020603050405020304" pitchFamily="18" charset="0"/>
              </a:rPr>
              <a:t>KHỞI</a:t>
            </a:r>
            <a:r>
              <a:rPr lang="en-US" sz="6600" b="1" dirty="0" smtClean="0">
                <a:solidFill>
                  <a:srgbClr val="FF0000"/>
                </a:solidFill>
                <a:effectLst/>
                <a:latin typeface="Times New Roman" panose="02020603050405020304" pitchFamily="18" charset="0"/>
                <a:ea typeface="Times New Roman" panose="02020603050405020304" pitchFamily="18" charset="0"/>
              </a:rPr>
              <a:t> </a:t>
            </a:r>
            <a:r>
              <a:rPr lang="en-US" sz="6600" b="1" dirty="0" smtClean="0">
                <a:solidFill>
                  <a:srgbClr val="7030A0"/>
                </a:solidFill>
                <a:effectLst/>
                <a:latin typeface="Times New Roman" panose="02020603050405020304" pitchFamily="18" charset="0"/>
                <a:ea typeface="Times New Roman" panose="02020603050405020304" pitchFamily="18" charset="0"/>
              </a:rPr>
              <a:t>ĐỘNG</a:t>
            </a:r>
            <a:r>
              <a:rPr lang="en-US" sz="6600" b="1" dirty="0" smtClean="0">
                <a:solidFill>
                  <a:srgbClr val="FF0000"/>
                </a:solidFill>
                <a:effectLst/>
                <a:latin typeface="Times New Roman" panose="02020603050405020304" pitchFamily="18" charset="0"/>
                <a:ea typeface="Times New Roman" panose="02020603050405020304" pitchFamily="18" charset="0"/>
              </a:rPr>
              <a:t> </a:t>
            </a:r>
            <a:endParaRPr lang="en-US" sz="6600" dirty="0"/>
          </a:p>
        </p:txBody>
      </p:sp>
    </p:spTree>
    <p:extLst>
      <p:ext uri="{BB962C8B-B14F-4D97-AF65-F5344CB8AC3E}">
        <p14:creationId xmlns:p14="http://schemas.microsoft.com/office/powerpoint/2010/main" val="22029762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par>
                                <p:cTn id="11" presetID="3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fltVal val="0"/>
                                          </p:val>
                                        </p:tav>
                                        <p:tav tm="100000">
                                          <p:val>
                                            <p:strVal val="#ppt_w"/>
                                          </p:val>
                                        </p:tav>
                                      </p:tavLst>
                                    </p:anim>
                                    <p:anim calcmode="lin" valueType="num">
                                      <p:cBhvr>
                                        <p:cTn id="14" dur="1000" fill="hold"/>
                                        <p:tgtEl>
                                          <p:spTgt spid="4"/>
                                        </p:tgtEl>
                                        <p:attrNameLst>
                                          <p:attrName>ppt_h</p:attrName>
                                        </p:attrNameLst>
                                      </p:cBhvr>
                                      <p:tavLst>
                                        <p:tav tm="0">
                                          <p:val>
                                            <p:fltVal val="0"/>
                                          </p:val>
                                        </p:tav>
                                        <p:tav tm="100000">
                                          <p:val>
                                            <p:strVal val="#ppt_h"/>
                                          </p:val>
                                        </p:tav>
                                      </p:tavLst>
                                    </p:anim>
                                    <p:anim calcmode="lin" valueType="num">
                                      <p:cBhvr>
                                        <p:cTn id="15" dur="1000" fill="hold"/>
                                        <p:tgtEl>
                                          <p:spTgt spid="4"/>
                                        </p:tgtEl>
                                        <p:attrNameLst>
                                          <p:attrName>style.rotation</p:attrName>
                                        </p:attrNameLst>
                                      </p:cBhvr>
                                      <p:tavLst>
                                        <p:tav tm="0">
                                          <p:val>
                                            <p:fltVal val="90"/>
                                          </p:val>
                                        </p:tav>
                                        <p:tav tm="100000">
                                          <p:val>
                                            <p:fltVal val="0"/>
                                          </p:val>
                                        </p:tav>
                                      </p:tavLst>
                                    </p:anim>
                                    <p:animEffect transition="in" filter="fade">
                                      <p:cBhvr>
                                        <p:cTn id="16"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u Luc Van Doan"/>
          <p:cNvPicPr/>
          <p:nvPr/>
        </p:nvPicPr>
        <p:blipFill>
          <a:blip r:embed="rId2">
            <a:extLst>
              <a:ext uri="{28A0092B-C50C-407E-A947-70E740481C1C}">
                <a14:useLocalDpi xmlns:a14="http://schemas.microsoft.com/office/drawing/2010/main" val="0"/>
              </a:ext>
            </a:extLst>
          </a:blip>
          <a:srcRect/>
          <a:stretch>
            <a:fillRect/>
          </a:stretch>
        </p:blipFill>
        <p:spPr bwMode="auto">
          <a:xfrm>
            <a:off x="320803" y="127817"/>
            <a:ext cx="2510262" cy="2922242"/>
          </a:xfrm>
          <a:prstGeom prst="rect">
            <a:avLst/>
          </a:prstGeom>
          <a:ln w="88900" cap="sq" cmpd="thickThin">
            <a:solidFill>
              <a:srgbClr val="000000"/>
            </a:solidFill>
            <a:prstDash val="solid"/>
            <a:miter lim="800000"/>
          </a:ln>
          <a:effectLst>
            <a:innerShdw blurRad="76200">
              <a:srgbClr val="000000"/>
            </a:innerShdw>
          </a:effectLst>
        </p:spPr>
      </p:pic>
      <p:pic>
        <p:nvPicPr>
          <p:cNvPr id="3" name="Picture 2" descr="Gửi Hương Cho Gió (NXB Hội Nhà Văn 1992) - Xuân Diệu, 104 Trang | Sách Việt  Nam"/>
          <p:cNvPicPr/>
          <p:nvPr/>
        </p:nvPicPr>
        <p:blipFill>
          <a:blip r:embed="rId3">
            <a:extLst>
              <a:ext uri="{28A0092B-C50C-407E-A947-70E740481C1C}">
                <a14:useLocalDpi xmlns:a14="http://schemas.microsoft.com/office/drawing/2010/main" val="0"/>
              </a:ext>
            </a:extLst>
          </a:blip>
          <a:srcRect/>
          <a:stretch>
            <a:fillRect/>
          </a:stretch>
        </p:blipFill>
        <p:spPr bwMode="auto">
          <a:xfrm>
            <a:off x="6089026" y="127817"/>
            <a:ext cx="2669734" cy="2860135"/>
          </a:xfrm>
          <a:prstGeom prst="rect">
            <a:avLst/>
          </a:prstGeom>
          <a:ln w="88900" cap="sq" cmpd="thickThin">
            <a:solidFill>
              <a:srgbClr val="000000"/>
            </a:solidFill>
            <a:prstDash val="solid"/>
            <a:miter lim="800000"/>
          </a:ln>
          <a:effectLst>
            <a:innerShdw blurRad="76200">
              <a:srgbClr val="000000"/>
            </a:innerShdw>
          </a:effectLst>
        </p:spPr>
      </p:pic>
      <p:pic>
        <p:nvPicPr>
          <p:cNvPr id="4" name="Picture 3" descr="Nhóm bài thơ: Tôi giàu đôi mắt (1970) (Xuân Diệu - Ngô Xuân Diệu)"/>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98031" y="1182255"/>
            <a:ext cx="2524029" cy="2846215"/>
          </a:xfrm>
          <a:prstGeom prst="rect">
            <a:avLst/>
          </a:prstGeom>
          <a:ln w="88900" cap="sq" cmpd="thickThin">
            <a:solidFill>
              <a:srgbClr val="000000"/>
            </a:solidFill>
            <a:prstDash val="solid"/>
            <a:miter lim="800000"/>
          </a:ln>
          <a:effectLst>
            <a:innerShdw blurRad="76200">
              <a:srgbClr val="000000"/>
            </a:innerShdw>
          </a:effectLst>
        </p:spPr>
      </p:pic>
      <p:pic>
        <p:nvPicPr>
          <p:cNvPr id="5" name="Picture 4" descr="Sách quý hiếm Blog: Phấn thông vàng (Xuân Diệu, tái bản lần hai 1944)"/>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125726" y="1508627"/>
            <a:ext cx="2668587" cy="2958650"/>
          </a:xfrm>
          <a:prstGeom prst="rect">
            <a:avLst/>
          </a:prstGeom>
          <a:ln w="88900" cap="sq" cmpd="thickThin">
            <a:solidFill>
              <a:srgbClr val="000000"/>
            </a:solidFill>
            <a:prstDash val="solid"/>
            <a:miter lim="800000"/>
          </a:ln>
          <a:effectLst>
            <a:innerShdw blurRad="76200">
              <a:srgbClr val="000000"/>
            </a:innerShdw>
          </a:effectLst>
        </p:spPr>
      </p:pic>
      <p:pic>
        <p:nvPicPr>
          <p:cNvPr id="6" name="Picture 5" descr="Thi sỹ Xuân Diệu hăng hái với mùa xuân - Báo Công an Nhân dân điện tử"/>
          <p:cNvPicPr/>
          <p:nvPr/>
        </p:nvPicPr>
        <p:blipFill>
          <a:blip r:embed="rId6">
            <a:extLst>
              <a:ext uri="{28A0092B-C50C-407E-A947-70E740481C1C}">
                <a14:useLocalDpi xmlns:a14="http://schemas.microsoft.com/office/drawing/2010/main" val="0"/>
              </a:ext>
            </a:extLst>
          </a:blip>
          <a:srcRect/>
          <a:stretch>
            <a:fillRect/>
          </a:stretch>
        </p:blipFill>
        <p:spPr bwMode="auto">
          <a:xfrm>
            <a:off x="3739383" y="4223065"/>
            <a:ext cx="5019377" cy="2565662"/>
          </a:xfrm>
          <a:prstGeom prst="rect">
            <a:avLst/>
          </a:prstGeom>
          <a:ln w="88900" cap="sq" cmpd="thickThin">
            <a:solidFill>
              <a:srgbClr val="000000"/>
            </a:solidFill>
            <a:prstDash val="solid"/>
            <a:miter lim="800000"/>
          </a:ln>
          <a:effectLst>
            <a:innerShdw blurRad="76200">
              <a:srgbClr val="000000"/>
            </a:innerShdw>
          </a:effectLst>
        </p:spPr>
      </p:pic>
      <p:sp>
        <p:nvSpPr>
          <p:cNvPr id="7" name="TextBox 6"/>
          <p:cNvSpPr txBox="1"/>
          <p:nvPr/>
        </p:nvSpPr>
        <p:spPr>
          <a:xfrm>
            <a:off x="258518" y="4351743"/>
            <a:ext cx="3297382" cy="584775"/>
          </a:xfrm>
          <a:prstGeom prst="rect">
            <a:avLst/>
          </a:prstGeom>
          <a:noFill/>
        </p:spPr>
        <p:txBody>
          <a:bodyPr wrap="square" rtlCol="0">
            <a:spAutoFit/>
          </a:bodyPr>
          <a:lstStyle/>
          <a:p>
            <a:r>
              <a:rPr lang="en-US" sz="3200" b="1" dirty="0" err="1" smtClean="0">
                <a:solidFill>
                  <a:srgbClr val="0070C0"/>
                </a:solidFill>
                <a:latin typeface="Times New Roman" panose="02020603050405020304" pitchFamily="18" charset="0"/>
                <a:cs typeface="Times New Roman" panose="02020603050405020304" pitchFamily="18" charset="0"/>
              </a:rPr>
              <a:t>Một</a:t>
            </a:r>
            <a:r>
              <a:rPr lang="en-US" sz="3200" b="1" dirty="0" smtClean="0">
                <a:solidFill>
                  <a:srgbClr val="0070C0"/>
                </a:solidFill>
                <a:latin typeface="Times New Roman" panose="02020603050405020304" pitchFamily="18" charset="0"/>
                <a:cs typeface="Times New Roman" panose="02020603050405020304" pitchFamily="18" charset="0"/>
              </a:rPr>
              <a:t> </a:t>
            </a:r>
            <a:r>
              <a:rPr lang="en-US" sz="3200" b="1" dirty="0" err="1" smtClean="0">
                <a:solidFill>
                  <a:srgbClr val="0070C0"/>
                </a:solidFill>
                <a:latin typeface="Times New Roman" panose="02020603050405020304" pitchFamily="18" charset="0"/>
                <a:cs typeface="Times New Roman" panose="02020603050405020304" pitchFamily="18" charset="0"/>
              </a:rPr>
              <a:t>số</a:t>
            </a:r>
            <a:r>
              <a:rPr lang="en-US" sz="3200" b="1" dirty="0" smtClean="0">
                <a:solidFill>
                  <a:srgbClr val="0070C0"/>
                </a:solidFill>
                <a:latin typeface="Times New Roman" panose="02020603050405020304" pitchFamily="18" charset="0"/>
                <a:cs typeface="Times New Roman" panose="02020603050405020304" pitchFamily="18" charset="0"/>
              </a:rPr>
              <a:t> </a:t>
            </a:r>
            <a:r>
              <a:rPr lang="en-US" sz="3200" b="1" dirty="0" err="1" smtClean="0">
                <a:solidFill>
                  <a:srgbClr val="0070C0"/>
                </a:solidFill>
                <a:latin typeface="Times New Roman" panose="02020603050405020304" pitchFamily="18" charset="0"/>
                <a:cs typeface="Times New Roman" panose="02020603050405020304" pitchFamily="18" charset="0"/>
              </a:rPr>
              <a:t>tác</a:t>
            </a:r>
            <a:r>
              <a:rPr lang="en-US" sz="3200" b="1" dirty="0" smtClean="0">
                <a:solidFill>
                  <a:srgbClr val="0070C0"/>
                </a:solidFill>
                <a:latin typeface="Times New Roman" panose="02020603050405020304" pitchFamily="18" charset="0"/>
                <a:cs typeface="Times New Roman" panose="02020603050405020304" pitchFamily="18" charset="0"/>
              </a:rPr>
              <a:t> </a:t>
            </a:r>
            <a:r>
              <a:rPr lang="en-US" sz="3200" b="1" dirty="0" err="1" smtClean="0">
                <a:solidFill>
                  <a:srgbClr val="0070C0"/>
                </a:solidFill>
                <a:latin typeface="Times New Roman" panose="02020603050405020304" pitchFamily="18" charset="0"/>
                <a:cs typeface="Times New Roman" panose="02020603050405020304" pitchFamily="18" charset="0"/>
              </a:rPr>
              <a:t>phẩm</a:t>
            </a:r>
            <a:r>
              <a:rPr lang="en-US" sz="3200" b="1" dirty="0" smtClean="0">
                <a:solidFill>
                  <a:srgbClr val="0070C0"/>
                </a:solidFill>
                <a:latin typeface="Times New Roman" panose="02020603050405020304" pitchFamily="18" charset="0"/>
                <a:cs typeface="Times New Roman" panose="02020603050405020304" pitchFamily="18" charset="0"/>
              </a:rPr>
              <a:t> </a:t>
            </a:r>
            <a:endParaRPr lang="en-US" sz="3200" b="1"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05687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par>
                                <p:cTn id="8" presetID="21"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heel(1)">
                                      <p:cBhvr>
                                        <p:cTn id="10" dur="2000"/>
                                        <p:tgtEl>
                                          <p:spTgt spid="2"/>
                                        </p:tgtEl>
                                      </p:cBhvr>
                                    </p:animEffect>
                                  </p:childTnLst>
                                </p:cTn>
                              </p:par>
                              <p:par>
                                <p:cTn id="11" presetID="21" presetClass="entr" presetSubtype="1"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heel(1)">
                                      <p:cBhvr>
                                        <p:cTn id="13" dur="2000"/>
                                        <p:tgtEl>
                                          <p:spTgt spid="4"/>
                                        </p:tgtEl>
                                      </p:cBhvr>
                                    </p:animEffect>
                                  </p:childTnLst>
                                </p:cTn>
                              </p:par>
                              <p:par>
                                <p:cTn id="14" presetID="21" presetClass="entr" presetSubtype="1"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heel(1)">
                                      <p:cBhvr>
                                        <p:cTn id="16" dur="2000"/>
                                        <p:tgtEl>
                                          <p:spTgt spid="3"/>
                                        </p:tgtEl>
                                      </p:cBhvr>
                                    </p:animEffect>
                                  </p:childTnLst>
                                </p:cTn>
                              </p:par>
                              <p:par>
                                <p:cTn id="17" presetID="21" presetClass="entr" presetSubtype="1"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heel(1)">
                                      <p:cBhvr>
                                        <p:cTn id="19" dur="2000"/>
                                        <p:tgtEl>
                                          <p:spTgt spid="5"/>
                                        </p:tgtEl>
                                      </p:cBhvr>
                                    </p:animEffect>
                                  </p:childTnLst>
                                </p:cTn>
                              </p:par>
                              <p:par>
                                <p:cTn id="20" presetID="21" presetClass="entr" presetSubtype="1"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heel(1)">
                                      <p:cBhvr>
                                        <p:cTn id="2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64655"/>
            <a:ext cx="12293600" cy="7001164"/>
          </a:xfrm>
        </p:spPr>
      </p:pic>
      <p:pic>
        <p:nvPicPr>
          <p:cNvPr id="5" name="Picture 4" descr="Xuân Diệu với hồn thơ quê hương"/>
          <p:cNvPicPr/>
          <p:nvPr/>
        </p:nvPicPr>
        <p:blipFill>
          <a:blip r:embed="rId3">
            <a:extLst>
              <a:ext uri="{28A0092B-C50C-407E-A947-70E740481C1C}">
                <a14:useLocalDpi xmlns:a14="http://schemas.microsoft.com/office/drawing/2010/main" val="0"/>
              </a:ext>
            </a:extLst>
          </a:blip>
          <a:srcRect/>
          <a:stretch>
            <a:fillRect/>
          </a:stretch>
        </p:blipFill>
        <p:spPr bwMode="auto">
          <a:xfrm rot="416894">
            <a:off x="1232033" y="1167219"/>
            <a:ext cx="2469765" cy="2743199"/>
          </a:xfrm>
          <a:prstGeom prst="rect">
            <a:avLst/>
          </a:prstGeom>
          <a:noFill/>
          <a:ln>
            <a:noFill/>
          </a:ln>
        </p:spPr>
      </p:pic>
      <p:sp>
        <p:nvSpPr>
          <p:cNvPr id="6" name="Rectangle 5"/>
          <p:cNvSpPr/>
          <p:nvPr/>
        </p:nvSpPr>
        <p:spPr>
          <a:xfrm>
            <a:off x="1394260" y="154373"/>
            <a:ext cx="3859326" cy="658642"/>
          </a:xfrm>
          <a:prstGeom prst="rect">
            <a:avLst/>
          </a:prstGeom>
        </p:spPr>
        <p:txBody>
          <a:bodyPr wrap="none">
            <a:spAutoFit/>
          </a:bodyPr>
          <a:lstStyle/>
          <a:p>
            <a:pPr lvl="0" algn="just">
              <a:lnSpc>
                <a:spcPct val="115000"/>
              </a:lnSpc>
              <a:spcAft>
                <a:spcPts val="0"/>
              </a:spcAft>
            </a:pPr>
            <a:r>
              <a:rPr lang="vi-VN" sz="3200" b="1" u="none" strike="noStrike" dirty="0" smtClean="0">
                <a:solidFill>
                  <a:srgbClr val="0070C0"/>
                </a:solidFill>
                <a:effectLst/>
                <a:latin typeface="Times New Roman" panose="02020603050405020304" pitchFamily="18" charset="0"/>
                <a:ea typeface="Times New Roman" panose="02020603050405020304" pitchFamily="18" charset="0"/>
              </a:rPr>
              <a:t>2. Tác giả Xuân Diệu</a:t>
            </a:r>
            <a:endParaRPr lang="en-US" sz="3200" u="none" strike="noStrike" dirty="0">
              <a:effectLst/>
              <a:latin typeface="Calibri" panose="020F0502020204030204" pitchFamily="34" charset="0"/>
              <a:ea typeface="Times New Roman" panose="02020603050405020304" pitchFamily="18" charset="0"/>
            </a:endParaRPr>
          </a:p>
        </p:txBody>
      </p:sp>
      <p:sp>
        <p:nvSpPr>
          <p:cNvPr id="7" name="Rectangle 6"/>
          <p:cNvSpPr/>
          <p:nvPr/>
        </p:nvSpPr>
        <p:spPr>
          <a:xfrm>
            <a:off x="727466" y="4134075"/>
            <a:ext cx="2440092" cy="658642"/>
          </a:xfrm>
          <a:prstGeom prst="rect">
            <a:avLst/>
          </a:prstGeom>
        </p:spPr>
        <p:txBody>
          <a:bodyPr wrap="none">
            <a:spAutoFit/>
          </a:bodyPr>
          <a:lstStyle/>
          <a:p>
            <a:pPr algn="just">
              <a:lnSpc>
                <a:spcPct val="115000"/>
              </a:lnSpc>
              <a:spcAft>
                <a:spcPts val="0"/>
              </a:spcAft>
            </a:pPr>
            <a:r>
              <a:rPr lang="en-US" sz="3200" dirty="0" smtClean="0">
                <a:effectLst/>
                <a:latin typeface="Times New Roman" panose="02020603050405020304" pitchFamily="18" charset="0"/>
                <a:ea typeface="Times New Roman" panose="02020603050405020304" pitchFamily="18" charset="0"/>
              </a:rPr>
              <a:t>(1916 - 1985)</a:t>
            </a:r>
            <a:endParaRPr lang="en-US" sz="3200" dirty="0">
              <a:effectLst/>
              <a:latin typeface="Calibri" panose="020F0502020204030204" pitchFamily="34" charset="0"/>
              <a:ea typeface="Times New Roman" panose="02020603050405020304" pitchFamily="18" charset="0"/>
            </a:endParaRPr>
          </a:p>
        </p:txBody>
      </p:sp>
      <p:sp>
        <p:nvSpPr>
          <p:cNvPr id="8" name="Rectangle 7"/>
          <p:cNvSpPr/>
          <p:nvPr/>
        </p:nvSpPr>
        <p:spPr>
          <a:xfrm>
            <a:off x="4005758" y="1290603"/>
            <a:ext cx="7179478" cy="3970318"/>
          </a:xfrm>
          <a:prstGeom prst="rect">
            <a:avLst/>
          </a:prstGeom>
        </p:spPr>
        <p:txBody>
          <a:bodyPr wrap="square">
            <a:spAutoFit/>
          </a:bodyPr>
          <a:lstStyle/>
          <a:p>
            <a:pPr algn="just"/>
            <a:r>
              <a:rPr lang="en-US" sz="2800"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Phong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cách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sáng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tác</a:t>
            </a:r>
            <a:r>
              <a:rPr lang="en-US" sz="2800" b="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pPr algn="just"/>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Xuân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Diệu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thơ</a:t>
            </a:r>
            <a:r>
              <a:rPr lang="en-US" sz="2800" dirty="0">
                <a:latin typeface="Times New Roman" panose="02020603050405020304" pitchFamily="18" charset="0"/>
                <a:cs typeface="Times New Roman" panose="02020603050405020304" pitchFamily="18" charset="0"/>
              </a:rPr>
              <a:t> ca </a:t>
            </a:r>
            <a:r>
              <a:rPr lang="en-US" sz="2800" dirty="0" err="1">
                <a:latin typeface="Times New Roman" panose="02020603050405020304" pitchFamily="18" charset="0"/>
                <a:cs typeface="Times New Roman" panose="02020603050405020304" pitchFamily="18" charset="0"/>
              </a:rPr>
              <a:t>đương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sức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sống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nguồn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xúc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niệm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sống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mẻ</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cùng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nghệ</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thuật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tạo</a:t>
            </a:r>
            <a:endParaRPr lang="en-US" sz="2800" dirty="0">
              <a:latin typeface="Times New Roman" panose="02020603050405020304" pitchFamily="18" charset="0"/>
              <a:cs typeface="Times New Roman" panose="02020603050405020304" pitchFamily="18" charset="0"/>
            </a:endParaRPr>
          </a:p>
          <a:p>
            <a:pPr algn="just"/>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Giọng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sôi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nổi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đắm</a:t>
            </a:r>
            <a:r>
              <a:rPr lang="en-US" sz="2800" dirty="0">
                <a:latin typeface="Times New Roman" panose="02020603050405020304" pitchFamily="18" charset="0"/>
                <a:cs typeface="Times New Roman" panose="02020603050405020304" pitchFamily="18" charset="0"/>
              </a:rPr>
              <a:t> say, </a:t>
            </a:r>
            <a:r>
              <a:rPr lang="en-US" sz="2800" dirty="0" err="1">
                <a:latin typeface="Times New Roman" panose="02020603050405020304" pitchFamily="18" charset="0"/>
                <a:cs typeface="Times New Roman" panose="02020603050405020304" pitchFamily="18" charset="0"/>
              </a:rPr>
              <a:t>yêu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đời</a:t>
            </a:r>
            <a:endParaRPr lang="en-US" sz="2800" dirty="0">
              <a:latin typeface="Times New Roman" panose="02020603050405020304" pitchFamily="18" charset="0"/>
              <a:cs typeface="Times New Roman" panose="02020603050405020304" pitchFamily="18" charset="0"/>
            </a:endParaRPr>
          </a:p>
          <a:p>
            <a:pPr algn="just"/>
            <a:r>
              <a:rPr lang="en-US" sz="2800" dirty="0" smtClean="0">
                <a:latin typeface="Times New Roman" panose="02020603050405020304" pitchFamily="18" charset="0"/>
                <a:cs typeface="Times New Roman" panose="02020603050405020304" pitchFamily="18" charset="0"/>
              </a:rPr>
              <a:t>=&gt;</a:t>
            </a:r>
            <a:r>
              <a:rPr lang="en-US" sz="2800" dirty="0" err="1" smtClean="0">
                <a:latin typeface="Times New Roman" panose="02020603050405020304" pitchFamily="18" charset="0"/>
                <a:cs typeface="Times New Roman" panose="02020603050405020304" pitchFamily="18" charset="0"/>
              </a:rPr>
              <a:t>Xuân</a:t>
            </a:r>
            <a:r>
              <a:rPr lang="en-US" sz="2800" dirty="0" smtClean="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Diệu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nhà</a:t>
            </a:r>
            <a:r>
              <a:rPr lang="en-US" sz="2800" dirty="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T</a:t>
            </a:r>
            <a:r>
              <a:rPr lang="en-US" sz="2800" dirty="0" err="1">
                <a:latin typeface="Times New Roman" panose="02020603050405020304" pitchFamily="18" charset="0"/>
                <a:cs typeface="Times New Roman" panose="02020603050405020304" pitchFamily="18" charset="0"/>
              </a:rPr>
              <a:t>hơ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mới</a:t>
            </a:r>
            <a:r>
              <a:rPr lang="en-US" sz="2800" dirty="0">
                <a:latin typeface="Times New Roman" panose="02020603050405020304" pitchFamily="18" charset="0"/>
                <a:cs typeface="Times New Roman" panose="02020603050405020304" pitchFamily="18" charset="0"/>
              </a:rPr>
              <a:t>”</a:t>
            </a:r>
            <a:r>
              <a:rPr lang="vi-VN"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nhiều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đóng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góp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xuất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sắc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nền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thơ</a:t>
            </a:r>
            <a:r>
              <a:rPr lang="en-US" sz="2800" dirty="0">
                <a:latin typeface="Times New Roman" panose="02020603050405020304" pitchFamily="18" charset="0"/>
                <a:cs typeface="Times New Roman" panose="02020603050405020304" pitchFamily="18" charset="0"/>
              </a:rPr>
              <a:t> ca </a:t>
            </a:r>
            <a:r>
              <a:rPr lang="en-US" sz="2800" dirty="0" err="1">
                <a:latin typeface="Times New Roman" panose="02020603050405020304" pitchFamily="18" charset="0"/>
                <a:cs typeface="Times New Roman" panose="02020603050405020304" pitchFamily="18" charset="0"/>
              </a:rPr>
              <a:t>cách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Việt</a:t>
            </a:r>
            <a:r>
              <a:rPr lang="en-US" sz="2800" dirty="0">
                <a:latin typeface="Times New Roman" panose="02020603050405020304" pitchFamily="18" charset="0"/>
                <a:cs typeface="Times New Roman" panose="02020603050405020304" pitchFamily="18" charset="0"/>
              </a:rPr>
              <a:t> Nam </a:t>
            </a: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sau</a:t>
            </a:r>
            <a:r>
              <a:rPr lang="en-US" sz="2800" dirty="0">
                <a:latin typeface="Times New Roman" panose="02020603050405020304" pitchFamily="18" charset="0"/>
                <a:cs typeface="Times New Roman" panose="02020603050405020304" pitchFamily="18" charset="0"/>
              </a:rPr>
              <a:t> 1945.</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877851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arn(inVertical)">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barn(inVertical)">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barn(inVertical)">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barn(inVertical)">
                                      <p:cBhvr>
                                        <p:cTn id="22"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293600" cy="6936509"/>
          </a:xfr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4233" y="101600"/>
            <a:ext cx="4045424" cy="879327"/>
          </a:xfrm>
          <a:prstGeom prst="rect">
            <a:avLst/>
          </a:prstGeom>
        </p:spPr>
      </p:pic>
      <p:sp>
        <p:nvSpPr>
          <p:cNvPr id="9" name="Rectangle 8"/>
          <p:cNvSpPr/>
          <p:nvPr/>
        </p:nvSpPr>
        <p:spPr>
          <a:xfrm>
            <a:off x="905166" y="982799"/>
            <a:ext cx="10196944" cy="4233467"/>
          </a:xfrm>
          <a:prstGeom prst="rect">
            <a:avLst/>
          </a:prstGeom>
        </p:spPr>
        <p:txBody>
          <a:bodyPr wrap="square">
            <a:spAutoFit/>
          </a:bodyPr>
          <a:lstStyle/>
          <a:p>
            <a:pPr marL="514350" indent="-514350" algn="just">
              <a:lnSpc>
                <a:spcPct val="115000"/>
              </a:lnSpc>
              <a:spcAft>
                <a:spcPts val="0"/>
              </a:spcAft>
              <a:buAutoNum type="arabicPeriod"/>
            </a:pPr>
            <a:r>
              <a:rPr lang="vi-VN" sz="2600" i="1" dirty="0" smtClean="0">
                <a:solidFill>
                  <a:srgbClr val="0070C0"/>
                </a:solidFill>
                <a:effectLst/>
                <a:latin typeface="Times New Roman" panose="02020603050405020304" pitchFamily="18" charset="0"/>
                <a:ea typeface="Arial" panose="020B0604020202020204" pitchFamily="34" charset="0"/>
              </a:rPr>
              <a:t>“Xuân Diệu là một người của đời, một người ở giữa loài người. Lầu thơ của ông xậy dựng trên đất của một tấm lòng trần gian.” </a:t>
            </a:r>
            <a:r>
              <a:rPr lang="vi-VN" sz="2600" b="1" dirty="0" smtClean="0">
                <a:solidFill>
                  <a:srgbClr val="0070C0"/>
                </a:solidFill>
                <a:effectLst/>
                <a:latin typeface="Times New Roman" panose="02020603050405020304" pitchFamily="18" charset="0"/>
                <a:ea typeface="Arial" panose="020B0604020202020204" pitchFamily="34" charset="0"/>
              </a:rPr>
              <a:t>(Thế Lữ - Lời tựa </a:t>
            </a:r>
            <a:r>
              <a:rPr lang="vi-VN" sz="2600" b="1" i="1" dirty="0" smtClean="0">
                <a:solidFill>
                  <a:srgbClr val="0070C0"/>
                </a:solidFill>
                <a:effectLst/>
                <a:latin typeface="Times New Roman" panose="02020603050405020304" pitchFamily="18" charset="0"/>
                <a:ea typeface="Arial" panose="020B0604020202020204" pitchFamily="34" charset="0"/>
              </a:rPr>
              <a:t>Thơ thơ</a:t>
            </a:r>
            <a:r>
              <a:rPr lang="vi-VN" sz="2600" b="1" dirty="0" smtClean="0">
                <a:solidFill>
                  <a:srgbClr val="0070C0"/>
                </a:solidFill>
                <a:effectLst/>
                <a:latin typeface="Times New Roman" panose="02020603050405020304" pitchFamily="18" charset="0"/>
                <a:ea typeface="Arial" panose="020B0604020202020204" pitchFamily="34" charset="0"/>
              </a:rPr>
              <a:t>)</a:t>
            </a:r>
            <a:endParaRPr lang="en-US" sz="2600" b="1" dirty="0" smtClean="0">
              <a:solidFill>
                <a:srgbClr val="0070C0"/>
              </a:solidFill>
              <a:effectLst/>
              <a:latin typeface="Calibri" panose="020F0502020204030204" pitchFamily="34" charset="0"/>
              <a:ea typeface="Times New Roman" panose="02020603050405020304" pitchFamily="18" charset="0"/>
            </a:endParaRPr>
          </a:p>
          <a:p>
            <a:pPr algn="just">
              <a:lnSpc>
                <a:spcPct val="115000"/>
              </a:lnSpc>
              <a:spcAft>
                <a:spcPts val="0"/>
              </a:spcAft>
            </a:pPr>
            <a:r>
              <a:rPr lang="vi-VN" sz="2600" dirty="0" smtClean="0">
                <a:solidFill>
                  <a:srgbClr val="0070C0"/>
                </a:solidFill>
                <a:effectLst/>
                <a:latin typeface="Times New Roman" panose="02020603050405020304" pitchFamily="18" charset="0"/>
                <a:ea typeface="Arial" panose="020B0604020202020204" pitchFamily="34" charset="0"/>
              </a:rPr>
              <a:t>2. </a:t>
            </a:r>
            <a:r>
              <a:rPr lang="vi-VN" sz="2600" i="1" dirty="0" smtClean="0">
                <a:solidFill>
                  <a:srgbClr val="0070C0"/>
                </a:solidFill>
                <a:effectLst/>
                <a:latin typeface="Times New Roman" panose="02020603050405020304" pitchFamily="18" charset="0"/>
                <a:ea typeface="Arial" panose="020B0604020202020204" pitchFamily="34" charset="0"/>
              </a:rPr>
              <a:t>“Nhà thơ Xuân Diệu chết, tôi tìm lại được một mảnh đời văn chương của mình.”</a:t>
            </a:r>
            <a:r>
              <a:rPr lang="vi-VN" sz="2600" dirty="0" smtClean="0">
                <a:solidFill>
                  <a:srgbClr val="0070C0"/>
                </a:solidFill>
                <a:effectLst/>
                <a:latin typeface="Times New Roman" panose="02020603050405020304" pitchFamily="18" charset="0"/>
                <a:ea typeface="Arial" panose="020B0604020202020204" pitchFamily="34" charset="0"/>
              </a:rPr>
              <a:t> </a:t>
            </a:r>
            <a:r>
              <a:rPr lang="vi-VN" sz="2600" b="1" dirty="0" smtClean="0">
                <a:solidFill>
                  <a:srgbClr val="0070C0"/>
                </a:solidFill>
                <a:effectLst/>
                <a:latin typeface="Times New Roman" panose="02020603050405020304" pitchFamily="18" charset="0"/>
                <a:ea typeface="Arial" panose="020B0604020202020204" pitchFamily="34" charset="0"/>
              </a:rPr>
              <a:t>(Nguyễn Tuân)</a:t>
            </a:r>
            <a:endParaRPr lang="en-US" sz="2600" b="1" dirty="0" smtClean="0">
              <a:solidFill>
                <a:srgbClr val="0070C0"/>
              </a:solidFill>
              <a:effectLst/>
              <a:latin typeface="Calibri" panose="020F0502020204030204" pitchFamily="34" charset="0"/>
              <a:ea typeface="Times New Roman" panose="02020603050405020304" pitchFamily="18" charset="0"/>
            </a:endParaRPr>
          </a:p>
          <a:p>
            <a:pPr algn="just">
              <a:lnSpc>
                <a:spcPct val="115000"/>
              </a:lnSpc>
              <a:spcAft>
                <a:spcPts val="0"/>
              </a:spcAft>
            </a:pPr>
            <a:r>
              <a:rPr lang="vi-VN" sz="2600" dirty="0" smtClean="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3. </a:t>
            </a:r>
            <a:r>
              <a:rPr lang="vi-VN" sz="2600" i="1" dirty="0" smtClean="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a:t>
            </a:r>
            <a:r>
              <a:rPr lang="en-US" sz="2600" i="1" dirty="0" err="1"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600" i="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Xuân</a:t>
            </a:r>
            <a:r>
              <a:rPr lang="en-US" sz="2600" i="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Diệu</a:t>
            </a:r>
            <a:r>
              <a:rPr lang="en-US" sz="2600" i="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còn</a:t>
            </a:r>
            <a:r>
              <a:rPr lang="en-US" sz="2600" i="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600" i="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600" i="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nguồn</a:t>
            </a:r>
            <a:r>
              <a:rPr lang="en-US" sz="2600" i="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600" i="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dào</a:t>
            </a:r>
            <a:r>
              <a:rPr lang="en-US" sz="2600" i="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dạt</a:t>
            </a:r>
            <a:r>
              <a:rPr lang="en-US" sz="2600" i="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chưa</a:t>
            </a:r>
            <a:r>
              <a:rPr lang="en-US" sz="2600" i="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từng</a:t>
            </a:r>
            <a:r>
              <a:rPr lang="en-US" sz="2600" i="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thấy</a:t>
            </a:r>
            <a:r>
              <a:rPr lang="en-US" sz="2600" i="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2600" i="1" dirty="0" err="1"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chốn</a:t>
            </a:r>
            <a:r>
              <a:rPr lang="en-US" sz="2600" i="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600" i="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non </a:t>
            </a:r>
            <a:r>
              <a:rPr lang="en-US" sz="2600" i="1" dirty="0" err="1"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2600" i="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lẽ</a:t>
            </a:r>
            <a:r>
              <a:rPr lang="en-US" sz="2600" i="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này</a:t>
            </a:r>
            <a:r>
              <a:rPr lang="en-US" sz="2600" i="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Xuân</a:t>
            </a:r>
            <a:r>
              <a:rPr lang="en-US" sz="2600" i="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Diệu</a:t>
            </a:r>
            <a:r>
              <a:rPr lang="en-US" sz="2600" i="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say </a:t>
            </a:r>
            <a:r>
              <a:rPr lang="en-US" sz="2600" i="1" dirty="0" err="1"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đắm</a:t>
            </a:r>
            <a:r>
              <a:rPr lang="en-US" sz="2600" i="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600" i="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600" i="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say </a:t>
            </a:r>
            <a:r>
              <a:rPr lang="en-US" sz="2600" i="1" dirty="0" err="1"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đắm</a:t>
            </a:r>
            <a:r>
              <a:rPr lang="en-US" sz="2600" i="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cảnh</a:t>
            </a:r>
            <a:r>
              <a:rPr lang="en-US" sz="2600" i="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trời</a:t>
            </a:r>
            <a:r>
              <a:rPr lang="en-US" sz="2600" i="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600" i="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vội</a:t>
            </a:r>
            <a:r>
              <a:rPr lang="en-US" sz="2600" i="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vàng</a:t>
            </a:r>
            <a:r>
              <a:rPr lang="en-US" sz="2600" i="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600" i="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cuống</a:t>
            </a:r>
            <a:r>
              <a:rPr lang="en-US" sz="2600" i="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quýt</a:t>
            </a:r>
            <a:r>
              <a:rPr lang="en-US" sz="2600" i="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muốn</a:t>
            </a:r>
            <a:r>
              <a:rPr lang="en-US" sz="2600" i="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tận</a:t>
            </a:r>
            <a:r>
              <a:rPr lang="en-US" sz="2600" i="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hưởng</a:t>
            </a:r>
            <a:r>
              <a:rPr lang="en-US" sz="2600" i="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2600" i="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đời</a:t>
            </a:r>
            <a:r>
              <a:rPr lang="en-US" sz="2600" i="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ngắn</a:t>
            </a:r>
            <a:r>
              <a:rPr lang="en-US" sz="2600" i="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ngủi</a:t>
            </a:r>
            <a:r>
              <a:rPr lang="en-US" sz="2600" i="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600" i="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2600" i="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600" i="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vui</a:t>
            </a:r>
            <a:r>
              <a:rPr lang="en-US" sz="2600" i="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cũng</a:t>
            </a:r>
            <a:r>
              <a:rPr lang="en-US" sz="2600" i="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600" i="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600" i="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buồn</a:t>
            </a:r>
            <a:r>
              <a:rPr lang="en-US" sz="2600" i="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600" i="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600" i="1" dirty="0" err="1"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đều</a:t>
            </a:r>
            <a:r>
              <a:rPr lang="en-US" sz="2600" i="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600" i="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nồng nàn tha thiết.</a:t>
            </a:r>
            <a:r>
              <a:rPr lang="vi-VN" sz="2600" i="1" dirty="0" smtClean="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a:t>
            </a:r>
            <a:r>
              <a:rPr lang="vi-VN" sz="2600" dirty="0" smtClean="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 </a:t>
            </a:r>
            <a:r>
              <a:rPr lang="vi-VN" sz="2600" b="1" dirty="0" smtClean="0">
                <a:solidFill>
                  <a:srgbClr val="0070C0"/>
                </a:solidFill>
                <a:effectLst/>
                <a:latin typeface="Times New Roman" panose="02020603050405020304" pitchFamily="18" charset="0"/>
                <a:ea typeface="Arial" panose="020B0604020202020204" pitchFamily="34" charset="0"/>
                <a:cs typeface="Times New Roman" panose="02020603050405020304" pitchFamily="18" charset="0"/>
              </a:rPr>
              <a:t>(Hoài Thanh)</a:t>
            </a:r>
            <a:r>
              <a:rPr lang="en-US" sz="2600" b="1" dirty="0" smtClean="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6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304982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394691"/>
            <a:ext cx="12192000" cy="5463309"/>
          </a:xfrm>
        </p:spPr>
      </p:pic>
      <p:pic>
        <p:nvPicPr>
          <p:cNvPr id="5" name="Picture 4"/>
          <p:cNvPicPr>
            <a:picLocks noChangeAspect="1"/>
          </p:cNvPicPr>
          <p:nvPr/>
        </p:nvPicPr>
        <p:blipFill>
          <a:blip r:embed="rId3"/>
          <a:stretch>
            <a:fillRect/>
          </a:stretch>
        </p:blipFill>
        <p:spPr>
          <a:xfrm>
            <a:off x="2900219" y="166253"/>
            <a:ext cx="7915563" cy="1228438"/>
          </a:xfrm>
          <a:prstGeom prst="rect">
            <a:avLst/>
          </a:prstGeom>
        </p:spPr>
      </p:pic>
      <p:sp>
        <p:nvSpPr>
          <p:cNvPr id="6" name="Rectangle 5"/>
          <p:cNvSpPr/>
          <p:nvPr/>
        </p:nvSpPr>
        <p:spPr>
          <a:xfrm>
            <a:off x="0" y="175488"/>
            <a:ext cx="3278908" cy="923330"/>
          </a:xfrm>
          <a:prstGeom prst="rect">
            <a:avLst/>
          </a:prstGeom>
        </p:spPr>
        <p:txBody>
          <a:bodyPr wrap="square">
            <a:spAutoFit/>
          </a:bodyPr>
          <a:lstStyle/>
          <a:p>
            <a:r>
              <a:rPr lang="vi-VN" sz="5400" b="1" dirty="0" smtClean="0">
                <a:solidFill>
                  <a:srgbClr val="7030A0"/>
                </a:solidFill>
                <a:effectLst/>
                <a:latin typeface="Times New Roman" panose="02020603050405020304" pitchFamily="18" charset="0"/>
                <a:ea typeface="Times New Roman" panose="02020603050405020304" pitchFamily="18" charset="0"/>
              </a:rPr>
              <a:t>3. Bài thơ</a:t>
            </a:r>
            <a:r>
              <a:rPr lang="en-US" sz="5400" b="1" dirty="0" smtClean="0">
                <a:solidFill>
                  <a:srgbClr val="7030A0"/>
                </a:solidFill>
                <a:effectLst/>
                <a:latin typeface="Times New Roman" panose="02020603050405020304" pitchFamily="18" charset="0"/>
                <a:ea typeface="Times New Roman" panose="02020603050405020304" pitchFamily="18" charset="0"/>
              </a:rPr>
              <a:t>:</a:t>
            </a:r>
            <a:r>
              <a:rPr lang="vi-VN" sz="5400" b="1" dirty="0" smtClean="0">
                <a:solidFill>
                  <a:srgbClr val="7030A0"/>
                </a:solidFill>
                <a:effectLst/>
                <a:latin typeface="Times New Roman" panose="02020603050405020304" pitchFamily="18" charset="0"/>
                <a:ea typeface="Times New Roman" panose="02020603050405020304" pitchFamily="18" charset="0"/>
              </a:rPr>
              <a:t> </a:t>
            </a:r>
            <a:endParaRPr lang="en-US" sz="5400" dirty="0">
              <a:solidFill>
                <a:srgbClr val="7030A0"/>
              </a:solidFill>
            </a:endParaRPr>
          </a:p>
        </p:txBody>
      </p:sp>
      <p:sp>
        <p:nvSpPr>
          <p:cNvPr id="7" name="Rounded Rectangle 6"/>
          <p:cNvSpPr/>
          <p:nvPr/>
        </p:nvSpPr>
        <p:spPr>
          <a:xfrm>
            <a:off x="3195782" y="1690564"/>
            <a:ext cx="7620000" cy="3925454"/>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2800" i="1" dirty="0" smtClean="0">
                <a:latin typeface="Times New Roman" panose="02020603050405020304" pitchFamily="18" charset="0"/>
                <a:cs typeface="Times New Roman" panose="02020603050405020304" pitchFamily="18" charset="0"/>
              </a:rPr>
              <a:t>- </a:t>
            </a:r>
            <a:r>
              <a:rPr lang="vi-VN" sz="2800" i="1" dirty="0" smtClean="0">
                <a:latin typeface="Times New Roman" panose="02020603050405020304" pitchFamily="18" charset="0"/>
                <a:cs typeface="Times New Roman" panose="02020603050405020304" pitchFamily="18" charset="0"/>
              </a:rPr>
              <a:t>Bài </a:t>
            </a:r>
            <a:r>
              <a:rPr lang="vi-VN" sz="2800" i="1" dirty="0">
                <a:latin typeface="Times New Roman" panose="02020603050405020304" pitchFamily="18" charset="0"/>
                <a:cs typeface="Times New Roman" panose="02020603050405020304" pitchFamily="18" charset="0"/>
              </a:rPr>
              <a:t>thơ khai thác đề tài nào</a:t>
            </a:r>
            <a:r>
              <a:rPr lang="de-DE" sz="2800" i="1" dirty="0">
                <a:latin typeface="Times New Roman" panose="02020603050405020304" pitchFamily="18" charset="0"/>
                <a:cs typeface="Times New Roman" panose="02020603050405020304" pitchFamily="18" charset="0"/>
              </a:rPr>
              <a:t>?</a:t>
            </a:r>
            <a:r>
              <a:rPr lang="vi-VN" sz="2800" i="1" dirty="0">
                <a:latin typeface="Times New Roman" panose="02020603050405020304" pitchFamily="18" charset="0"/>
                <a:cs typeface="Times New Roman" panose="02020603050405020304" pitchFamily="18" charset="0"/>
              </a:rPr>
              <a:t> Em biết những bài thơ nào viết về đề tài đó?</a:t>
            </a:r>
            <a:endParaRPr lang="en-US" sz="2800" dirty="0">
              <a:latin typeface="Times New Roman" panose="02020603050405020304" pitchFamily="18" charset="0"/>
              <a:cs typeface="Times New Roman" panose="02020603050405020304" pitchFamily="18" charset="0"/>
            </a:endParaRPr>
          </a:p>
          <a:p>
            <a:r>
              <a:rPr lang="en-US" sz="2800" i="1" dirty="0" smtClean="0">
                <a:latin typeface="Times New Roman" panose="02020603050405020304" pitchFamily="18" charset="0"/>
                <a:cs typeface="Times New Roman" panose="02020603050405020304" pitchFamily="18" charset="0"/>
              </a:rPr>
              <a:t>- </a:t>
            </a:r>
            <a:r>
              <a:rPr lang="vi-VN" sz="2800" i="1" dirty="0" smtClean="0">
                <a:latin typeface="Times New Roman" panose="02020603050405020304" pitchFamily="18" charset="0"/>
                <a:cs typeface="Times New Roman" panose="02020603050405020304" pitchFamily="18" charset="0"/>
              </a:rPr>
              <a:t>Giải </a:t>
            </a:r>
            <a:r>
              <a:rPr lang="vi-VN" sz="2800" i="1" dirty="0">
                <a:latin typeface="Times New Roman" panose="02020603050405020304" pitchFamily="18" charset="0"/>
                <a:cs typeface="Times New Roman" panose="02020603050405020304" pitchFamily="18" charset="0"/>
              </a:rPr>
              <a:t>thích nhan đề của bài thơ. </a:t>
            </a:r>
            <a:endParaRPr lang="en-US" sz="2800" dirty="0">
              <a:latin typeface="Times New Roman" panose="02020603050405020304" pitchFamily="18" charset="0"/>
              <a:cs typeface="Times New Roman" panose="02020603050405020304" pitchFamily="18" charset="0"/>
            </a:endParaRPr>
          </a:p>
          <a:p>
            <a:r>
              <a:rPr lang="en-US" sz="2800" i="1" dirty="0" smtClean="0">
                <a:latin typeface="Times New Roman" panose="02020603050405020304" pitchFamily="18" charset="0"/>
                <a:cs typeface="Times New Roman" panose="02020603050405020304" pitchFamily="18" charset="0"/>
              </a:rPr>
              <a:t>- </a:t>
            </a:r>
            <a:r>
              <a:rPr lang="vi-VN" sz="2800" i="1" dirty="0" smtClean="0">
                <a:latin typeface="Times New Roman" panose="02020603050405020304" pitchFamily="18" charset="0"/>
                <a:cs typeface="Times New Roman" panose="02020603050405020304" pitchFamily="18" charset="0"/>
              </a:rPr>
              <a:t>Chia </a:t>
            </a:r>
            <a:r>
              <a:rPr lang="vi-VN" sz="2800" i="1" dirty="0">
                <a:latin typeface="Times New Roman" panose="02020603050405020304" pitchFamily="18" charset="0"/>
                <a:cs typeface="Times New Roman" panose="02020603050405020304" pitchFamily="18" charset="0"/>
              </a:rPr>
              <a:t>bố cục cho bài thơ? Giải thích cách chia bố cục ấy.</a:t>
            </a:r>
            <a:endParaRPr lang="en-US" sz="2800" dirty="0">
              <a:latin typeface="Times New Roman" panose="02020603050405020304" pitchFamily="18" charset="0"/>
              <a:cs typeface="Times New Roman" panose="02020603050405020304" pitchFamily="18" charset="0"/>
            </a:endParaRPr>
          </a:p>
          <a:p>
            <a:r>
              <a:rPr lang="en-US" sz="2800" i="1" dirty="0" smtClean="0">
                <a:latin typeface="Times New Roman" panose="02020603050405020304" pitchFamily="18" charset="0"/>
                <a:cs typeface="Times New Roman" panose="02020603050405020304" pitchFamily="18" charset="0"/>
              </a:rPr>
              <a:t>- </a:t>
            </a:r>
            <a:r>
              <a:rPr lang="vi-VN" sz="2800" i="1" dirty="0" smtClean="0">
                <a:latin typeface="Times New Roman" panose="02020603050405020304" pitchFamily="18" charset="0"/>
                <a:cs typeface="Times New Roman" panose="02020603050405020304" pitchFamily="18" charset="0"/>
              </a:rPr>
              <a:t>Hãy </a:t>
            </a:r>
            <a:r>
              <a:rPr lang="vi-VN" sz="2800" i="1" dirty="0">
                <a:latin typeface="Times New Roman" panose="02020603050405020304" pitchFamily="18" charset="0"/>
                <a:cs typeface="Times New Roman" panose="02020603050405020304" pitchFamily="18" charset="0"/>
              </a:rPr>
              <a:t>nêu một yếu tố tượng trưng trong bài thơ và đưa ra lí do cho sự lựa chọn của em?</a:t>
            </a:r>
            <a:endParaRPr lang="en-US" sz="2800" dirty="0">
              <a:latin typeface="Times New Roman" panose="02020603050405020304" pitchFamily="18" charset="0"/>
              <a:cs typeface="Times New Roman" panose="02020603050405020304" pitchFamily="18" charset="0"/>
            </a:endParaRPr>
          </a:p>
        </p:txBody>
      </p:sp>
      <p:sp>
        <p:nvSpPr>
          <p:cNvPr id="8" name="Action Button: Help 7">
            <a:hlinkClick r:id="" action="ppaction://noaction" highlightClick="1"/>
          </p:cNvPr>
          <p:cNvSpPr/>
          <p:nvPr/>
        </p:nvSpPr>
        <p:spPr>
          <a:xfrm>
            <a:off x="1394691" y="2586184"/>
            <a:ext cx="1505528" cy="1828798"/>
          </a:xfrm>
          <a:prstGeom prst="actionButtonHelp">
            <a:avLst/>
          </a:prstGeom>
          <a:ln w="38100"/>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9" name="Rounded Rectangle 8"/>
          <p:cNvSpPr/>
          <p:nvPr/>
        </p:nvSpPr>
        <p:spPr>
          <a:xfrm>
            <a:off x="193964" y="2050473"/>
            <a:ext cx="11859491" cy="4027054"/>
          </a:xfrm>
          <a:prstGeom prst="roundRect">
            <a:avLst/>
          </a:prstGeom>
          <a:ln w="57150"/>
        </p:spPr>
        <p:style>
          <a:lnRef idx="2">
            <a:schemeClr val="accent2"/>
          </a:lnRef>
          <a:fillRef idx="1">
            <a:schemeClr val="lt1"/>
          </a:fillRef>
          <a:effectRef idx="0">
            <a:schemeClr val="accent2"/>
          </a:effectRef>
          <a:fontRef idx="minor">
            <a:schemeClr val="dk1"/>
          </a:fontRef>
        </p:style>
        <p:txBody>
          <a:bodyPr rtlCol="0" anchor="ctr"/>
          <a:lstStyle/>
          <a:p>
            <a:pPr algn="just">
              <a:lnSpc>
                <a:spcPct val="115000"/>
              </a:lnSpc>
              <a:spcAft>
                <a:spcPts val="0"/>
              </a:spcAft>
            </a:pPr>
            <a:r>
              <a:rPr lang="vi-VN" sz="2800" b="1" dirty="0">
                <a:latin typeface="Times New Roman" panose="02020603050405020304" pitchFamily="18" charset="0"/>
                <a:ea typeface="Times New Roman" panose="02020603050405020304" pitchFamily="18" charset="0"/>
              </a:rPr>
              <a:t>* Xuất xứ:</a:t>
            </a:r>
            <a:r>
              <a:rPr lang="vi-VN"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Trích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tập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thơ</a:t>
            </a:r>
            <a:r>
              <a:rPr lang="en-US" sz="2800" dirty="0">
                <a:latin typeface="Times New Roman" panose="02020603050405020304" pitchFamily="18" charset="0"/>
                <a:ea typeface="Times New Roman" panose="02020603050405020304" pitchFamily="18" charset="0"/>
              </a:rPr>
              <a:t>” (1938) - </a:t>
            </a:r>
            <a:r>
              <a:rPr lang="en-US" sz="2800" dirty="0" err="1">
                <a:latin typeface="Times New Roman" panose="02020603050405020304" pitchFamily="18" charset="0"/>
                <a:ea typeface="Times New Roman" panose="02020603050405020304" pitchFamily="18" charset="0"/>
              </a:rPr>
              <a:t>tập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đầu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tay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Xuân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Diệu</a:t>
            </a:r>
            <a:r>
              <a:rPr lang="vi-VN" sz="2800" dirty="0">
                <a:latin typeface="Times New Roman" panose="02020603050405020304" pitchFamily="18" charset="0"/>
                <a:ea typeface="Times New Roman" panose="02020603050405020304" pitchFamily="18" charset="0"/>
              </a:rPr>
              <a:t>.</a:t>
            </a:r>
            <a:endParaRPr lang="en-US" sz="2800" dirty="0" smtClean="0">
              <a:effectLst/>
              <a:latin typeface="Calibri" panose="020F0502020204030204" pitchFamily="34" charset="0"/>
              <a:ea typeface="Times New Roman" panose="02020603050405020304" pitchFamily="18" charset="0"/>
            </a:endParaRPr>
          </a:p>
          <a:p>
            <a:pPr algn="just">
              <a:lnSpc>
                <a:spcPct val="115000"/>
              </a:lnSpc>
              <a:spcAft>
                <a:spcPts val="0"/>
              </a:spcAft>
            </a:pPr>
            <a:r>
              <a:rPr lang="vi-VN" sz="2800" b="1" dirty="0">
                <a:solidFill>
                  <a:srgbClr val="000000"/>
                </a:solidFill>
                <a:latin typeface="Times New Roman" panose="02020603050405020304" pitchFamily="18" charset="0"/>
                <a:ea typeface="Times New Roman" panose="02020603050405020304" pitchFamily="18" charset="0"/>
              </a:rPr>
              <a:t>* Thể thơ</a:t>
            </a:r>
            <a:r>
              <a:rPr lang="en-US" sz="2800" b="1" dirty="0">
                <a:solidFill>
                  <a:srgbClr val="000000"/>
                </a:solidFill>
                <a:latin typeface="Times New Roman" panose="02020603050405020304" pitchFamily="18" charset="0"/>
                <a:ea typeface="Times New Roman" panose="02020603050405020304" pitchFamily="18" charset="0"/>
              </a:rPr>
              <a:t>:</a:t>
            </a:r>
            <a:r>
              <a:rPr lang="vi-VN" sz="2800" dirty="0">
                <a:latin typeface="Times New Roman" panose="02020603050405020304" pitchFamily="18" charset="0"/>
                <a:ea typeface="Times New Roman" panose="02020603050405020304" pitchFamily="18" charset="0"/>
              </a:rPr>
              <a:t> 7 chữ</a:t>
            </a:r>
            <a:endParaRPr lang="en-US" sz="2800" dirty="0" smtClean="0">
              <a:effectLst/>
              <a:latin typeface="Calibri" panose="020F0502020204030204" pitchFamily="34" charset="0"/>
              <a:ea typeface="Times New Roman" panose="02020603050405020304" pitchFamily="18" charset="0"/>
            </a:endParaRPr>
          </a:p>
          <a:p>
            <a:pPr>
              <a:lnSpc>
                <a:spcPct val="115000"/>
              </a:lnSpc>
              <a:spcAft>
                <a:spcPts val="0"/>
              </a:spcAft>
            </a:pPr>
            <a:r>
              <a:rPr lang="vi-VN" sz="2800" b="1" dirty="0">
                <a:solidFill>
                  <a:srgbClr val="000000"/>
                </a:solidFill>
                <a:latin typeface="Times New Roman" panose="02020603050405020304" pitchFamily="18" charset="0"/>
                <a:ea typeface="Times New Roman" panose="02020603050405020304" pitchFamily="18" charset="0"/>
              </a:rPr>
              <a:t>* Đ</a:t>
            </a:r>
            <a:r>
              <a:rPr lang="en-US" sz="2800" b="1" dirty="0">
                <a:solidFill>
                  <a:srgbClr val="000000"/>
                </a:solidFill>
                <a:latin typeface="Times New Roman" panose="02020603050405020304" pitchFamily="18" charset="0"/>
                <a:ea typeface="Times New Roman" panose="02020603050405020304" pitchFamily="18" charset="0"/>
              </a:rPr>
              <a:t>ề </a:t>
            </a:r>
            <a:r>
              <a:rPr lang="vi-VN" sz="2800" b="1" dirty="0">
                <a:solidFill>
                  <a:srgbClr val="000000"/>
                </a:solidFill>
                <a:latin typeface="Times New Roman" panose="02020603050405020304" pitchFamily="18" charset="0"/>
                <a:ea typeface="Times New Roman" panose="02020603050405020304" pitchFamily="18" charset="0"/>
              </a:rPr>
              <a:t>tài, nhan đề</a:t>
            </a:r>
            <a:r>
              <a:rPr lang="en-US" sz="2800" b="1" dirty="0">
                <a:solidFill>
                  <a:srgbClr val="000000"/>
                </a:solidFill>
                <a:latin typeface="Times New Roman" panose="02020603050405020304" pitchFamily="18" charset="0"/>
                <a:ea typeface="Times New Roman" panose="02020603050405020304" pitchFamily="18" charset="0"/>
              </a:rPr>
              <a:t>:</a:t>
            </a:r>
            <a:endParaRPr lang="en-US" sz="2800" dirty="0" smtClean="0">
              <a:effectLst/>
              <a:latin typeface="Calibri" panose="020F0502020204030204" pitchFamily="34" charset="0"/>
              <a:ea typeface="Times New Roman" panose="02020603050405020304" pitchFamily="18" charset="0"/>
            </a:endParaRPr>
          </a:p>
          <a:p>
            <a:pPr algn="just">
              <a:lnSpc>
                <a:spcPct val="115000"/>
              </a:lnSpc>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Mùa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thu</a:t>
            </a:r>
            <a:r>
              <a:rPr lang="en-US" sz="2800" dirty="0">
                <a:latin typeface="Times New Roman" panose="02020603050405020304" pitchFamily="18" charset="0"/>
                <a:ea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tài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quen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thuộc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thơ</a:t>
            </a:r>
            <a:r>
              <a:rPr lang="en-US" sz="2800" dirty="0">
                <a:latin typeface="Times New Roman" panose="02020603050405020304" pitchFamily="18" charset="0"/>
                <a:ea typeface="Times New Roman" panose="02020603050405020304" pitchFamily="18" charset="0"/>
              </a:rPr>
              <a:t> ca </a:t>
            </a:r>
            <a:r>
              <a:rPr lang="en-US" sz="2800" dirty="0" err="1">
                <a:latin typeface="Times New Roman" panose="02020603050405020304" pitchFamily="18" charset="0"/>
                <a:ea typeface="Times New Roman" panose="02020603050405020304" pitchFamily="18" charset="0"/>
              </a:rPr>
              <a:t>truyền</a:t>
            </a:r>
            <a:r>
              <a:rPr lang="en-US" sz="2800" dirty="0">
                <a:latin typeface="Times New Roman" panose="02020603050405020304" pitchFamily="18" charset="0"/>
                <a:ea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rPr>
              <a:t>thống.</a:t>
            </a:r>
            <a:endParaRPr lang="en-US" sz="2800" dirty="0" smtClean="0">
              <a:effectLst/>
              <a:latin typeface="Calibri" panose="020F0502020204030204" pitchFamily="34" charset="0"/>
              <a:ea typeface="Times New Roman" panose="02020603050405020304" pitchFamily="18" charset="0"/>
            </a:endParaRPr>
          </a:p>
          <a:p>
            <a:pPr algn="just">
              <a:lnSpc>
                <a:spcPct val="115000"/>
              </a:lnSpc>
              <a:spcAft>
                <a:spcPts val="0"/>
              </a:spcAft>
            </a:pPr>
            <a:r>
              <a:rPr lang="en-US" sz="2800"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Nhan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đề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Đây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mùa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nhấn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mạnh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vào</a:t>
            </a:r>
            <a:r>
              <a:rPr lang="en-US" sz="2800"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thời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điểm</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giao</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mùa</a:t>
            </a:r>
            <a:r>
              <a:rPr lang="en-US" sz="2800" i="1" dirty="0">
                <a:latin typeface="Times New Roman" panose="02020603050405020304" pitchFamily="18" charset="0"/>
                <a:ea typeface="Times New Roman" panose="02020603050405020304" pitchFamily="18" charset="0"/>
              </a:rPr>
              <a:t>.</a:t>
            </a:r>
            <a:endParaRPr lang="en-US" sz="2800" dirty="0">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12274802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80">
                                          <p:stCondLst>
                                            <p:cond delay="0"/>
                                          </p:stCondLst>
                                        </p:cTn>
                                        <p:tgtEl>
                                          <p:spTgt spid="6"/>
                                        </p:tgtEl>
                                      </p:cBhvr>
                                    </p:animEffect>
                                    <p:anim calcmode="lin" valueType="num">
                                      <p:cBhvr>
                                        <p:cTn id="24"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9" dur="26">
                                          <p:stCondLst>
                                            <p:cond delay="650"/>
                                          </p:stCondLst>
                                        </p:cTn>
                                        <p:tgtEl>
                                          <p:spTgt spid="6"/>
                                        </p:tgtEl>
                                      </p:cBhvr>
                                      <p:to x="100000" y="60000"/>
                                    </p:animScale>
                                    <p:animScale>
                                      <p:cBhvr>
                                        <p:cTn id="30" dur="166" decel="50000">
                                          <p:stCondLst>
                                            <p:cond delay="676"/>
                                          </p:stCondLst>
                                        </p:cTn>
                                        <p:tgtEl>
                                          <p:spTgt spid="6"/>
                                        </p:tgtEl>
                                      </p:cBhvr>
                                      <p:to x="100000" y="100000"/>
                                    </p:animScale>
                                    <p:animScale>
                                      <p:cBhvr>
                                        <p:cTn id="31" dur="26">
                                          <p:stCondLst>
                                            <p:cond delay="1312"/>
                                          </p:stCondLst>
                                        </p:cTn>
                                        <p:tgtEl>
                                          <p:spTgt spid="6"/>
                                        </p:tgtEl>
                                      </p:cBhvr>
                                      <p:to x="100000" y="80000"/>
                                    </p:animScale>
                                    <p:animScale>
                                      <p:cBhvr>
                                        <p:cTn id="32" dur="166" decel="50000">
                                          <p:stCondLst>
                                            <p:cond delay="1338"/>
                                          </p:stCondLst>
                                        </p:cTn>
                                        <p:tgtEl>
                                          <p:spTgt spid="6"/>
                                        </p:tgtEl>
                                      </p:cBhvr>
                                      <p:to x="100000" y="100000"/>
                                    </p:animScale>
                                    <p:animScale>
                                      <p:cBhvr>
                                        <p:cTn id="33" dur="26">
                                          <p:stCondLst>
                                            <p:cond delay="1642"/>
                                          </p:stCondLst>
                                        </p:cTn>
                                        <p:tgtEl>
                                          <p:spTgt spid="6"/>
                                        </p:tgtEl>
                                      </p:cBhvr>
                                      <p:to x="100000" y="90000"/>
                                    </p:animScale>
                                    <p:animScale>
                                      <p:cBhvr>
                                        <p:cTn id="34" dur="166" decel="50000">
                                          <p:stCondLst>
                                            <p:cond delay="1668"/>
                                          </p:stCondLst>
                                        </p:cTn>
                                        <p:tgtEl>
                                          <p:spTgt spid="6"/>
                                        </p:tgtEl>
                                      </p:cBhvr>
                                      <p:to x="100000" y="100000"/>
                                    </p:animScale>
                                    <p:animScale>
                                      <p:cBhvr>
                                        <p:cTn id="35" dur="26">
                                          <p:stCondLst>
                                            <p:cond delay="1808"/>
                                          </p:stCondLst>
                                        </p:cTn>
                                        <p:tgtEl>
                                          <p:spTgt spid="6"/>
                                        </p:tgtEl>
                                      </p:cBhvr>
                                      <p:to x="100000" y="95000"/>
                                    </p:animScale>
                                    <p:animScale>
                                      <p:cBhvr>
                                        <p:cTn id="36" dur="166" decel="50000">
                                          <p:stCondLst>
                                            <p:cond delay="1834"/>
                                          </p:stCondLst>
                                        </p:cTn>
                                        <p:tgtEl>
                                          <p:spTgt spid="6"/>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barn(inVertical)">
                                      <p:cBhvr>
                                        <p:cTn id="41" dur="500"/>
                                        <p:tgtEl>
                                          <p:spTgt spid="8"/>
                                        </p:tgtEl>
                                      </p:cBhvr>
                                    </p:animEffect>
                                  </p:childTnLst>
                                </p:cTn>
                              </p:par>
                              <p:par>
                                <p:cTn id="42" presetID="16" presetClass="entr" presetSubtype="21" fill="hold" grpId="0" nodeType="with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barn(inVertical)">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xit" presetSubtype="4" fill="hold" grpId="1" nodeType="clickEffect">
                                  <p:stCondLst>
                                    <p:cond delay="0"/>
                                  </p:stCondLst>
                                  <p:childTnLst>
                                    <p:anim calcmode="lin" valueType="num">
                                      <p:cBhvr additive="base">
                                        <p:cTn id="48" dur="500"/>
                                        <p:tgtEl>
                                          <p:spTgt spid="8"/>
                                        </p:tgtEl>
                                        <p:attrNameLst>
                                          <p:attrName>ppt_x</p:attrName>
                                        </p:attrNameLst>
                                      </p:cBhvr>
                                      <p:tavLst>
                                        <p:tav tm="0">
                                          <p:val>
                                            <p:strVal val="ppt_x"/>
                                          </p:val>
                                        </p:tav>
                                        <p:tav tm="100000">
                                          <p:val>
                                            <p:strVal val="ppt_x"/>
                                          </p:val>
                                        </p:tav>
                                      </p:tavLst>
                                    </p:anim>
                                    <p:anim calcmode="lin" valueType="num">
                                      <p:cBhvr additive="base">
                                        <p:cTn id="49" dur="500"/>
                                        <p:tgtEl>
                                          <p:spTgt spid="8"/>
                                        </p:tgtEl>
                                        <p:attrNameLst>
                                          <p:attrName>ppt_y</p:attrName>
                                        </p:attrNameLst>
                                      </p:cBhvr>
                                      <p:tavLst>
                                        <p:tav tm="0">
                                          <p:val>
                                            <p:strVal val="ppt_y"/>
                                          </p:val>
                                        </p:tav>
                                        <p:tav tm="100000">
                                          <p:val>
                                            <p:strVal val="1+ppt_h/2"/>
                                          </p:val>
                                        </p:tav>
                                      </p:tavLst>
                                    </p:anim>
                                    <p:set>
                                      <p:cBhvr>
                                        <p:cTn id="50" dur="1" fill="hold">
                                          <p:stCondLst>
                                            <p:cond delay="499"/>
                                          </p:stCondLst>
                                        </p:cTn>
                                        <p:tgtEl>
                                          <p:spTgt spid="8"/>
                                        </p:tgtEl>
                                        <p:attrNameLst>
                                          <p:attrName>style.visibility</p:attrName>
                                        </p:attrNameLst>
                                      </p:cBhvr>
                                      <p:to>
                                        <p:strVal val="hidden"/>
                                      </p:to>
                                    </p:set>
                                  </p:childTnLst>
                                </p:cTn>
                              </p:par>
                              <p:par>
                                <p:cTn id="51" presetID="2" presetClass="exit" presetSubtype="4" fill="hold" grpId="1" nodeType="withEffect">
                                  <p:stCondLst>
                                    <p:cond delay="0"/>
                                  </p:stCondLst>
                                  <p:childTnLst>
                                    <p:anim calcmode="lin" valueType="num">
                                      <p:cBhvr additive="base">
                                        <p:cTn id="52" dur="500"/>
                                        <p:tgtEl>
                                          <p:spTgt spid="7"/>
                                        </p:tgtEl>
                                        <p:attrNameLst>
                                          <p:attrName>ppt_x</p:attrName>
                                        </p:attrNameLst>
                                      </p:cBhvr>
                                      <p:tavLst>
                                        <p:tav tm="0">
                                          <p:val>
                                            <p:strVal val="ppt_x"/>
                                          </p:val>
                                        </p:tav>
                                        <p:tav tm="100000">
                                          <p:val>
                                            <p:strVal val="ppt_x"/>
                                          </p:val>
                                        </p:tav>
                                      </p:tavLst>
                                    </p:anim>
                                    <p:anim calcmode="lin" valueType="num">
                                      <p:cBhvr additive="base">
                                        <p:cTn id="53" dur="500"/>
                                        <p:tgtEl>
                                          <p:spTgt spid="7"/>
                                        </p:tgtEl>
                                        <p:attrNameLst>
                                          <p:attrName>ppt_y</p:attrName>
                                        </p:attrNameLst>
                                      </p:cBhvr>
                                      <p:tavLst>
                                        <p:tav tm="0">
                                          <p:val>
                                            <p:strVal val="ppt_y"/>
                                          </p:val>
                                        </p:tav>
                                        <p:tav tm="100000">
                                          <p:val>
                                            <p:strVal val="1+ppt_h/2"/>
                                          </p:val>
                                        </p:tav>
                                      </p:tavLst>
                                    </p:anim>
                                    <p:set>
                                      <p:cBhvr>
                                        <p:cTn id="54" dur="1" fill="hold">
                                          <p:stCondLst>
                                            <p:cond delay="499"/>
                                          </p:stCondLst>
                                        </p:cTn>
                                        <p:tgtEl>
                                          <p:spTgt spid="7"/>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9"/>
                                        </p:tgtEl>
                                        <p:attrNameLst>
                                          <p:attrName>style.visibility</p:attrName>
                                        </p:attrNameLst>
                                      </p:cBhvr>
                                      <p:to>
                                        <p:strVal val="visible"/>
                                      </p:to>
                                    </p:set>
                                    <p:animEffect transition="in" filter="barn(inVertical)">
                                      <p:cBhvr>
                                        <p:cTn id="5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7" grpId="1" animBg="1"/>
      <p:bldP spid="8" grpId="0" animBg="1"/>
      <p:bldP spid="8" grpId="1" animBg="1"/>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394691"/>
            <a:ext cx="12192000" cy="5463309"/>
          </a:xfrm>
        </p:spPr>
      </p:pic>
      <p:pic>
        <p:nvPicPr>
          <p:cNvPr id="5" name="Picture 4"/>
          <p:cNvPicPr>
            <a:picLocks noChangeAspect="1"/>
          </p:cNvPicPr>
          <p:nvPr/>
        </p:nvPicPr>
        <p:blipFill>
          <a:blip r:embed="rId3"/>
          <a:stretch>
            <a:fillRect/>
          </a:stretch>
        </p:blipFill>
        <p:spPr>
          <a:xfrm>
            <a:off x="2900219" y="166253"/>
            <a:ext cx="7915563" cy="1228438"/>
          </a:xfrm>
          <a:prstGeom prst="rect">
            <a:avLst/>
          </a:prstGeom>
        </p:spPr>
      </p:pic>
      <p:sp>
        <p:nvSpPr>
          <p:cNvPr id="6" name="Rectangle 5"/>
          <p:cNvSpPr/>
          <p:nvPr/>
        </p:nvSpPr>
        <p:spPr>
          <a:xfrm>
            <a:off x="0" y="175488"/>
            <a:ext cx="3278908" cy="923330"/>
          </a:xfrm>
          <a:prstGeom prst="rect">
            <a:avLst/>
          </a:prstGeom>
        </p:spPr>
        <p:txBody>
          <a:bodyPr wrap="square">
            <a:spAutoFit/>
          </a:bodyPr>
          <a:lstStyle/>
          <a:p>
            <a:r>
              <a:rPr lang="vi-VN" sz="5400" b="1" dirty="0" smtClean="0">
                <a:solidFill>
                  <a:srgbClr val="7030A0"/>
                </a:solidFill>
                <a:effectLst/>
                <a:latin typeface="Times New Roman" panose="02020603050405020304" pitchFamily="18" charset="0"/>
                <a:ea typeface="Times New Roman" panose="02020603050405020304" pitchFamily="18" charset="0"/>
              </a:rPr>
              <a:t>3. Bài thơ</a:t>
            </a:r>
            <a:r>
              <a:rPr lang="en-US" sz="5400" b="1" dirty="0" smtClean="0">
                <a:solidFill>
                  <a:srgbClr val="7030A0"/>
                </a:solidFill>
                <a:effectLst/>
                <a:latin typeface="Times New Roman" panose="02020603050405020304" pitchFamily="18" charset="0"/>
                <a:ea typeface="Times New Roman" panose="02020603050405020304" pitchFamily="18" charset="0"/>
              </a:rPr>
              <a:t>:</a:t>
            </a:r>
            <a:r>
              <a:rPr lang="vi-VN" sz="5400" b="1" dirty="0" smtClean="0">
                <a:solidFill>
                  <a:srgbClr val="7030A0"/>
                </a:solidFill>
                <a:effectLst/>
                <a:latin typeface="Times New Roman" panose="02020603050405020304" pitchFamily="18" charset="0"/>
                <a:ea typeface="Times New Roman" panose="02020603050405020304" pitchFamily="18" charset="0"/>
              </a:rPr>
              <a:t> </a:t>
            </a:r>
            <a:endParaRPr lang="en-US" sz="5400" dirty="0">
              <a:solidFill>
                <a:srgbClr val="7030A0"/>
              </a:solidFill>
            </a:endParaRPr>
          </a:p>
        </p:txBody>
      </p:sp>
      <p:sp>
        <p:nvSpPr>
          <p:cNvPr id="9" name="Rounded Rectangle 8"/>
          <p:cNvSpPr/>
          <p:nvPr/>
        </p:nvSpPr>
        <p:spPr>
          <a:xfrm>
            <a:off x="332509" y="1819566"/>
            <a:ext cx="11859491" cy="4027054"/>
          </a:xfrm>
          <a:prstGeom prst="roundRect">
            <a:avLst/>
          </a:prstGeom>
          <a:ln w="57150"/>
        </p:spPr>
        <p:style>
          <a:lnRef idx="2">
            <a:schemeClr val="accent2"/>
          </a:lnRef>
          <a:fillRef idx="1">
            <a:schemeClr val="lt1"/>
          </a:fillRef>
          <a:effectRef idx="0">
            <a:schemeClr val="accent2"/>
          </a:effectRef>
          <a:fontRef idx="minor">
            <a:schemeClr val="dk1"/>
          </a:fontRef>
        </p:style>
        <p:txBody>
          <a:bodyPr rtlCol="0" anchor="ctr"/>
          <a:lstStyle/>
          <a:p>
            <a:r>
              <a:rPr lang="vi-VN" sz="3200" b="1" dirty="0">
                <a:latin typeface="Times New Roman" panose="02020603050405020304" pitchFamily="18" charset="0"/>
                <a:cs typeface="Times New Roman" panose="02020603050405020304" pitchFamily="18" charset="0"/>
              </a:rPr>
              <a:t>* Bố cục</a:t>
            </a:r>
            <a:endParaRPr lang="en-US" sz="3200" dirty="0">
              <a:latin typeface="Times New Roman" panose="02020603050405020304" pitchFamily="18" charset="0"/>
              <a:cs typeface="Times New Roman" panose="02020603050405020304" pitchFamily="18" charset="0"/>
            </a:endParaRPr>
          </a:p>
          <a:p>
            <a:r>
              <a:rPr lang="vi-VN" sz="3200" dirty="0">
                <a:latin typeface="Times New Roman" panose="02020603050405020304" pitchFamily="18" charset="0"/>
                <a:cs typeface="Times New Roman" panose="02020603050405020304" pitchFamily="18" charset="0"/>
              </a:rPr>
              <a:t>- Khổ 1: Mùa thu về</a:t>
            </a:r>
            <a:endParaRPr lang="en-US" sz="3200" dirty="0">
              <a:latin typeface="Times New Roman" panose="02020603050405020304" pitchFamily="18" charset="0"/>
              <a:cs typeface="Times New Roman" panose="02020603050405020304" pitchFamily="18" charset="0"/>
            </a:endParaRPr>
          </a:p>
          <a:p>
            <a:r>
              <a:rPr lang="vi-VN" sz="3200" dirty="0">
                <a:latin typeface="Times New Roman" panose="02020603050405020304" pitchFamily="18" charset="0"/>
                <a:cs typeface="Times New Roman" panose="02020603050405020304" pitchFamily="18" charset="0"/>
              </a:rPr>
              <a:t>- Khổ 2: Mùa thu ngấm sâu vào thế giới cảnh vật</a:t>
            </a:r>
            <a:endParaRPr lang="en-US" sz="3200" dirty="0">
              <a:latin typeface="Times New Roman" panose="02020603050405020304" pitchFamily="18" charset="0"/>
              <a:cs typeface="Times New Roman" panose="02020603050405020304" pitchFamily="18" charset="0"/>
            </a:endParaRPr>
          </a:p>
          <a:p>
            <a:r>
              <a:rPr lang="vi-VN" sz="3200" dirty="0">
                <a:latin typeface="Times New Roman" panose="02020603050405020304" pitchFamily="18" charset="0"/>
                <a:cs typeface="Times New Roman" panose="02020603050405020304" pitchFamily="18" charset="0"/>
              </a:rPr>
              <a:t>- Khổ 3. Mùa thu lan rộng vào trời đất</a:t>
            </a:r>
            <a:endParaRPr lang="en-US" sz="3200" dirty="0">
              <a:latin typeface="Times New Roman" panose="02020603050405020304" pitchFamily="18" charset="0"/>
              <a:cs typeface="Times New Roman" panose="02020603050405020304" pitchFamily="18" charset="0"/>
            </a:endParaRPr>
          </a:p>
          <a:p>
            <a:r>
              <a:rPr lang="vi-VN" sz="3200" dirty="0">
                <a:latin typeface="Times New Roman" panose="02020603050405020304" pitchFamily="18" charset="0"/>
                <a:cs typeface="Times New Roman" panose="02020603050405020304" pitchFamily="18" charset="0"/>
              </a:rPr>
              <a:t>- Khổ 4. Mùa thu trong lòng người</a:t>
            </a:r>
            <a:endParaRPr lang="en-US" sz="3200" dirty="0">
              <a:latin typeface="Times New Roman" panose="02020603050405020304" pitchFamily="18" charset="0"/>
              <a:cs typeface="Times New Roman" panose="02020603050405020304" pitchFamily="18" charset="0"/>
            </a:endParaRPr>
          </a:p>
          <a:p>
            <a:r>
              <a:rPr lang="vi-VN" sz="3200" dirty="0">
                <a:latin typeface="Times New Roman" panose="02020603050405020304" pitchFamily="18" charset="0"/>
                <a:cs typeface="Times New Roman" panose="02020603050405020304" pitchFamily="18" charset="0"/>
              </a:rPr>
              <a:t>=&gt; Chia theo bước đi của thời gian.</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20216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394691"/>
            <a:ext cx="12192000" cy="5463309"/>
          </a:xfrm>
        </p:spPr>
      </p:pic>
      <p:pic>
        <p:nvPicPr>
          <p:cNvPr id="5" name="Picture 4"/>
          <p:cNvPicPr>
            <a:picLocks noChangeAspect="1"/>
          </p:cNvPicPr>
          <p:nvPr/>
        </p:nvPicPr>
        <p:blipFill>
          <a:blip r:embed="rId3"/>
          <a:stretch>
            <a:fillRect/>
          </a:stretch>
        </p:blipFill>
        <p:spPr>
          <a:xfrm>
            <a:off x="2900219" y="166253"/>
            <a:ext cx="7915563" cy="1228438"/>
          </a:xfrm>
          <a:prstGeom prst="rect">
            <a:avLst/>
          </a:prstGeom>
        </p:spPr>
      </p:pic>
      <p:sp>
        <p:nvSpPr>
          <p:cNvPr id="6" name="Rectangle 5"/>
          <p:cNvSpPr/>
          <p:nvPr/>
        </p:nvSpPr>
        <p:spPr>
          <a:xfrm>
            <a:off x="0" y="175488"/>
            <a:ext cx="3278908" cy="923330"/>
          </a:xfrm>
          <a:prstGeom prst="rect">
            <a:avLst/>
          </a:prstGeom>
        </p:spPr>
        <p:txBody>
          <a:bodyPr wrap="square">
            <a:spAutoFit/>
          </a:bodyPr>
          <a:lstStyle/>
          <a:p>
            <a:r>
              <a:rPr lang="vi-VN" sz="5400" b="1" dirty="0" smtClean="0">
                <a:solidFill>
                  <a:srgbClr val="7030A0"/>
                </a:solidFill>
                <a:effectLst/>
                <a:latin typeface="Times New Roman" panose="02020603050405020304" pitchFamily="18" charset="0"/>
                <a:ea typeface="Times New Roman" panose="02020603050405020304" pitchFamily="18" charset="0"/>
              </a:rPr>
              <a:t>3. Bài thơ</a:t>
            </a:r>
            <a:r>
              <a:rPr lang="en-US" sz="5400" b="1" dirty="0" smtClean="0">
                <a:solidFill>
                  <a:srgbClr val="7030A0"/>
                </a:solidFill>
                <a:effectLst/>
                <a:latin typeface="Times New Roman" panose="02020603050405020304" pitchFamily="18" charset="0"/>
                <a:ea typeface="Times New Roman" panose="02020603050405020304" pitchFamily="18" charset="0"/>
              </a:rPr>
              <a:t>:</a:t>
            </a:r>
            <a:r>
              <a:rPr lang="vi-VN" sz="5400" b="1" dirty="0" smtClean="0">
                <a:solidFill>
                  <a:srgbClr val="7030A0"/>
                </a:solidFill>
                <a:effectLst/>
                <a:latin typeface="Times New Roman" panose="02020603050405020304" pitchFamily="18" charset="0"/>
                <a:ea typeface="Times New Roman" panose="02020603050405020304" pitchFamily="18" charset="0"/>
              </a:rPr>
              <a:t> </a:t>
            </a:r>
            <a:endParaRPr lang="en-US" sz="5400" dirty="0">
              <a:solidFill>
                <a:srgbClr val="7030A0"/>
              </a:solidFill>
            </a:endParaRPr>
          </a:p>
        </p:txBody>
      </p:sp>
      <p:sp>
        <p:nvSpPr>
          <p:cNvPr id="9" name="Rounded Rectangle 8"/>
          <p:cNvSpPr/>
          <p:nvPr/>
        </p:nvSpPr>
        <p:spPr>
          <a:xfrm>
            <a:off x="332509" y="1819566"/>
            <a:ext cx="11859491" cy="4027054"/>
          </a:xfrm>
          <a:prstGeom prst="roundRect">
            <a:avLst/>
          </a:prstGeom>
          <a:ln w="57150"/>
        </p:spPr>
        <p:style>
          <a:lnRef idx="2">
            <a:schemeClr val="accent2"/>
          </a:lnRef>
          <a:fillRef idx="1">
            <a:schemeClr val="lt1"/>
          </a:fillRef>
          <a:effectRef idx="0">
            <a:schemeClr val="accent2"/>
          </a:effectRef>
          <a:fontRef idx="minor">
            <a:schemeClr val="dk1"/>
          </a:fontRef>
        </p:style>
        <p:txBody>
          <a:bodyPr rtlCol="0" anchor="ctr"/>
          <a:lstStyle/>
          <a:p>
            <a:pPr algn="just"/>
            <a:r>
              <a:rPr lang="vi-VN" sz="2800" b="1" dirty="0">
                <a:latin typeface="Times New Roman" panose="02020603050405020304" pitchFamily="18" charset="0"/>
                <a:cs typeface="Times New Roman" panose="02020603050405020304" pitchFamily="18" charset="0"/>
              </a:rPr>
              <a:t>* Yếu tố tượng trưng</a:t>
            </a:r>
            <a:endParaRPr lang="en-US" sz="2800" dirty="0">
              <a:latin typeface="Times New Roman" panose="02020603050405020304" pitchFamily="18" charset="0"/>
              <a:cs typeface="Times New Roman" panose="02020603050405020304" pitchFamily="18" charset="0"/>
            </a:endParaRPr>
          </a:p>
          <a:p>
            <a:pPr algn="just"/>
            <a:r>
              <a:rPr lang="vi-VN" sz="2800" dirty="0">
                <a:latin typeface="Times New Roman" panose="02020603050405020304" pitchFamily="18" charset="0"/>
                <a:cs typeface="Times New Roman" panose="02020603050405020304" pitchFamily="18" charset="0"/>
              </a:rPr>
              <a:t>- </a:t>
            </a:r>
            <a:r>
              <a:rPr lang="vi-VN" sz="2800" i="1" dirty="0">
                <a:latin typeface="Times New Roman" panose="02020603050405020304" pitchFamily="18" charset="0"/>
                <a:cs typeface="Times New Roman" panose="02020603050405020304" pitchFamily="18" charset="0"/>
              </a:rPr>
              <a:t>Đã nghe rét mướt luồn trong gió - </a:t>
            </a:r>
            <a:r>
              <a:rPr lang="vi-VN" sz="2800" dirty="0">
                <a:latin typeface="Times New Roman" panose="02020603050405020304" pitchFamily="18" charset="0"/>
                <a:cs typeface="Times New Roman" panose="02020603050405020304" pitchFamily="18" charset="0"/>
              </a:rPr>
              <a:t>ẩn dụ chuyển đổi cảm giác: “rét mướt” (xúc giác) vốn vô hình đã được thính giác hóa (nghe) và thị giác hóa (luồn). Trong nhận thức thông thường: gió và rét gắn liền với nhau. Câu thơ của Xuân Diệu tách gió và rét thành hai thực thể riêng biệt. Cái rét vì thế được miêu tả trong trạng thái ẩn tàng, giấu mặt.</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19308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 y="51210"/>
            <a:ext cx="12118109" cy="6806790"/>
          </a:xfrm>
          <a:prstGeom prst="rect">
            <a:avLst/>
          </a:prstGeom>
        </p:spPr>
      </p:pic>
    </p:spTree>
    <p:extLst>
      <p:ext uri="{BB962C8B-B14F-4D97-AF65-F5344CB8AC3E}">
        <p14:creationId xmlns:p14="http://schemas.microsoft.com/office/powerpoint/2010/main" val="42324047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2626" t="-132" r="4246" b="132"/>
          <a:stretch/>
        </p:blipFill>
        <p:spPr>
          <a:xfrm>
            <a:off x="0" y="-115455"/>
            <a:ext cx="12192000" cy="6973455"/>
          </a:xfrm>
          <a:prstGeom prst="rect">
            <a:avLst/>
          </a:prstGeom>
        </p:spPr>
      </p:pic>
      <p:sp>
        <p:nvSpPr>
          <p:cNvPr id="7" name="Rectangle 6"/>
          <p:cNvSpPr/>
          <p:nvPr/>
        </p:nvSpPr>
        <p:spPr>
          <a:xfrm>
            <a:off x="798897" y="1532354"/>
            <a:ext cx="10828421" cy="523220"/>
          </a:xfrm>
          <a:prstGeom prst="rect">
            <a:avLst/>
          </a:prstGeom>
        </p:spPr>
        <p:txBody>
          <a:bodyPr wrap="square">
            <a:spAutoFit/>
          </a:bodyPr>
          <a:lstStyle/>
          <a:p>
            <a:pPr lvl="0"/>
            <a:r>
              <a:rPr lang="en-US" sz="2800" b="1" dirty="0" smtClean="0">
                <a:latin typeface="+mj-lt"/>
              </a:rPr>
              <a:t> </a:t>
            </a:r>
            <a:endParaRPr lang="en-US" sz="2800" dirty="0">
              <a:latin typeface="+mj-lt"/>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5063" y="296112"/>
            <a:ext cx="5524784" cy="1130358"/>
          </a:xfrm>
          <a:prstGeom prst="rect">
            <a:avLst/>
          </a:prstGeom>
        </p:spPr>
      </p:pic>
      <p:sp>
        <p:nvSpPr>
          <p:cNvPr id="5" name="Rectangle 4"/>
          <p:cNvSpPr/>
          <p:nvPr/>
        </p:nvSpPr>
        <p:spPr>
          <a:xfrm>
            <a:off x="1850681" y="2057683"/>
            <a:ext cx="7652929" cy="2677656"/>
          </a:xfrm>
          <a:prstGeom prst="rect">
            <a:avLst/>
          </a:prstGeom>
        </p:spPr>
        <p:txBody>
          <a:bodyPr wrap="none">
            <a:spAutoFit/>
          </a:bodyPr>
          <a:lstStyle/>
          <a:p>
            <a:r>
              <a:rPr lang="en-US" sz="2800" b="1" dirty="0">
                <a:solidFill>
                  <a:srgbClr val="0D0D0D"/>
                </a:solidFill>
                <a:latin typeface="Times New Roman" panose="02020603050405020304" pitchFamily="18" charset="0"/>
                <a:ea typeface="MS Mincho"/>
                <a:cs typeface="Times New Roman" panose="02020603050405020304" pitchFamily="18" charset="0"/>
              </a:rPr>
              <a:t>GV chia </a:t>
            </a:r>
            <a:r>
              <a:rPr lang="en-US" sz="2800" b="1" dirty="0" err="1">
                <a:solidFill>
                  <a:srgbClr val="0D0D0D"/>
                </a:solidFill>
                <a:latin typeface="Times New Roman" panose="02020603050405020304" pitchFamily="18" charset="0"/>
                <a:ea typeface="MS Mincho"/>
                <a:cs typeface="Times New Roman" panose="02020603050405020304" pitchFamily="18" charset="0"/>
              </a:rPr>
              <a:t>lớp</a:t>
            </a:r>
            <a:r>
              <a:rPr lang="en-US" sz="2800" b="1" dirty="0">
                <a:solidFill>
                  <a:srgbClr val="0D0D0D"/>
                </a:solidFill>
                <a:latin typeface="Times New Roman" panose="02020603050405020304" pitchFamily="18" charset="0"/>
                <a:ea typeface="MS Mincho"/>
                <a:cs typeface="Times New Roman" panose="02020603050405020304" pitchFamily="18" charset="0"/>
              </a:rPr>
              <a:t> </a:t>
            </a:r>
            <a:r>
              <a:rPr lang="en-US" sz="2800" b="1" dirty="0" err="1">
                <a:solidFill>
                  <a:srgbClr val="0D0D0D"/>
                </a:solidFill>
                <a:latin typeface="Times New Roman" panose="02020603050405020304" pitchFamily="18" charset="0"/>
                <a:ea typeface="MS Mincho"/>
                <a:cs typeface="Times New Roman" panose="02020603050405020304" pitchFamily="18" charset="0"/>
              </a:rPr>
              <a:t>thành</a:t>
            </a:r>
            <a:r>
              <a:rPr lang="en-US" sz="2800" b="1" dirty="0">
                <a:solidFill>
                  <a:srgbClr val="0D0D0D"/>
                </a:solidFill>
                <a:latin typeface="Times New Roman" panose="02020603050405020304" pitchFamily="18" charset="0"/>
                <a:ea typeface="MS Mincho"/>
                <a:cs typeface="Times New Roman" panose="02020603050405020304" pitchFamily="18" charset="0"/>
              </a:rPr>
              <a:t> </a:t>
            </a:r>
            <a:r>
              <a:rPr lang="vi-VN" sz="2800" b="1" dirty="0">
                <a:solidFill>
                  <a:srgbClr val="0D0D0D"/>
                </a:solidFill>
                <a:latin typeface="Times New Roman" panose="02020603050405020304" pitchFamily="18" charset="0"/>
                <a:ea typeface="MS Mincho"/>
                <a:cs typeface="Times New Roman" panose="02020603050405020304" pitchFamily="18" charset="0"/>
              </a:rPr>
              <a:t>04</a:t>
            </a:r>
            <a:r>
              <a:rPr lang="en-US" sz="2800" b="1" dirty="0">
                <a:solidFill>
                  <a:srgbClr val="0D0D0D"/>
                </a:solidFill>
                <a:latin typeface="Times New Roman" panose="02020603050405020304" pitchFamily="18" charset="0"/>
                <a:ea typeface="MS Mincho"/>
                <a:cs typeface="Times New Roman" panose="02020603050405020304" pitchFamily="18" charset="0"/>
              </a:rPr>
              <a:t> </a:t>
            </a:r>
            <a:r>
              <a:rPr lang="en-US" sz="2800" b="1" dirty="0" err="1">
                <a:solidFill>
                  <a:srgbClr val="0D0D0D"/>
                </a:solidFill>
                <a:latin typeface="Times New Roman" panose="02020603050405020304" pitchFamily="18" charset="0"/>
                <a:ea typeface="MS Mincho"/>
                <a:cs typeface="Times New Roman" panose="02020603050405020304" pitchFamily="18" charset="0"/>
              </a:rPr>
              <a:t>nhóm</a:t>
            </a:r>
            <a:r>
              <a:rPr lang="en-US" sz="2800" b="1" dirty="0">
                <a:solidFill>
                  <a:srgbClr val="0D0D0D"/>
                </a:solidFill>
                <a:latin typeface="Times New Roman" panose="02020603050405020304" pitchFamily="18" charset="0"/>
                <a:ea typeface="MS Mincho"/>
                <a:cs typeface="Times New Roman" panose="02020603050405020304" pitchFamily="18" charset="0"/>
              </a:rPr>
              <a:t> </a:t>
            </a:r>
            <a:r>
              <a:rPr lang="en-US" sz="2800" b="1" dirty="0" err="1" smtClean="0">
                <a:solidFill>
                  <a:srgbClr val="0D0D0D"/>
                </a:solidFill>
                <a:latin typeface="Times New Roman" panose="02020603050405020304" pitchFamily="18" charset="0"/>
                <a:ea typeface="MS Mincho"/>
                <a:cs typeface="Times New Roman" panose="02020603050405020304" pitchFamily="18" charset="0"/>
              </a:rPr>
              <a:t>nhỏ</a:t>
            </a:r>
            <a:endParaRPr lang="en-US" sz="2800" b="1" dirty="0" smtClean="0">
              <a:solidFill>
                <a:srgbClr val="0D0D0D"/>
              </a:solidFill>
              <a:latin typeface="Times New Roman" panose="02020603050405020304" pitchFamily="18" charset="0"/>
              <a:ea typeface="MS Mincho"/>
              <a:cs typeface="Times New Roman" panose="02020603050405020304" pitchFamily="18" charset="0"/>
            </a:endParaRPr>
          </a:p>
          <a:p>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Nhóm</a:t>
            </a:r>
            <a:r>
              <a:rPr lang="en-US" sz="2800" b="1" dirty="0">
                <a:latin typeface="Times New Roman" panose="02020603050405020304" pitchFamily="18" charset="0"/>
                <a:cs typeface="Times New Roman" panose="02020603050405020304" pitchFamily="18" charset="0"/>
              </a:rPr>
              <a:t> 1:</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Tìm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hiểu</a:t>
            </a:r>
            <a:r>
              <a:rPr lang="vi-VN" sz="2800" dirty="0">
                <a:latin typeface="Times New Roman" panose="02020603050405020304" pitchFamily="18" charset="0"/>
                <a:cs typeface="Times New Roman" panose="02020603050405020304" pitchFamily="18" charset="0"/>
              </a:rPr>
              <a:t> khổ 1 – Hoàn thành PHT số 01</a:t>
            </a:r>
            <a:endParaRPr lang="en-US" sz="2800" dirty="0">
              <a:latin typeface="Times New Roman" panose="02020603050405020304" pitchFamily="18" charset="0"/>
              <a:cs typeface="Times New Roman" panose="02020603050405020304" pitchFamily="18" charset="0"/>
            </a:endParaRPr>
          </a:p>
          <a:p>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Nhóm</a:t>
            </a:r>
            <a:r>
              <a:rPr lang="en-US" sz="2800" b="1" dirty="0">
                <a:latin typeface="Times New Roman" panose="02020603050405020304" pitchFamily="18" charset="0"/>
                <a:cs typeface="Times New Roman" panose="02020603050405020304" pitchFamily="18" charset="0"/>
              </a:rPr>
              <a:t> </a:t>
            </a:r>
            <a:r>
              <a:rPr lang="vi-VN" sz="2800" b="1" dirty="0">
                <a:latin typeface="Times New Roman" panose="02020603050405020304" pitchFamily="18" charset="0"/>
                <a:cs typeface="Times New Roman" panose="02020603050405020304" pitchFamily="18" charset="0"/>
              </a:rPr>
              <a:t>2</a:t>
            </a:r>
            <a:r>
              <a:rPr lang="en-US" sz="2800" b="1" dirty="0">
                <a:latin typeface="Times New Roman" panose="02020603050405020304" pitchFamily="18" charset="0"/>
                <a:cs typeface="Times New Roman" panose="02020603050405020304" pitchFamily="18" charset="0"/>
              </a:rPr>
              <a: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Tìm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hiểu</a:t>
            </a:r>
            <a:r>
              <a:rPr lang="vi-VN" sz="2800" dirty="0">
                <a:latin typeface="Times New Roman" panose="02020603050405020304" pitchFamily="18" charset="0"/>
                <a:cs typeface="Times New Roman" panose="02020603050405020304" pitchFamily="18" charset="0"/>
              </a:rPr>
              <a:t> khổ 2– Hoàn thành PHT số 02</a:t>
            </a:r>
            <a:endParaRPr lang="en-US" sz="2800" dirty="0">
              <a:latin typeface="Times New Roman" panose="02020603050405020304" pitchFamily="18" charset="0"/>
              <a:cs typeface="Times New Roman" panose="02020603050405020304" pitchFamily="18" charset="0"/>
            </a:endParaRPr>
          </a:p>
          <a:p>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Nhóm</a:t>
            </a:r>
            <a:r>
              <a:rPr lang="en-US" sz="2800" b="1" dirty="0">
                <a:latin typeface="Times New Roman" panose="02020603050405020304" pitchFamily="18" charset="0"/>
                <a:cs typeface="Times New Roman" panose="02020603050405020304" pitchFamily="18" charset="0"/>
              </a:rPr>
              <a:t> </a:t>
            </a:r>
            <a:r>
              <a:rPr lang="vi-VN" sz="2800" b="1" dirty="0">
                <a:latin typeface="Times New Roman" panose="02020603050405020304" pitchFamily="18" charset="0"/>
                <a:cs typeface="Times New Roman" panose="02020603050405020304" pitchFamily="18" charset="0"/>
              </a:rPr>
              <a:t>3</a:t>
            </a:r>
            <a:r>
              <a:rPr lang="en-US" sz="2800" b="1" dirty="0">
                <a:latin typeface="Times New Roman" panose="02020603050405020304" pitchFamily="18" charset="0"/>
                <a:cs typeface="Times New Roman" panose="02020603050405020304" pitchFamily="18" charset="0"/>
              </a:rPr>
              <a: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Tìm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hiểu</a:t>
            </a:r>
            <a:r>
              <a:rPr lang="vi-VN" sz="2800" dirty="0">
                <a:latin typeface="Times New Roman" panose="02020603050405020304" pitchFamily="18" charset="0"/>
                <a:cs typeface="Times New Roman" panose="02020603050405020304" pitchFamily="18" charset="0"/>
              </a:rPr>
              <a:t> khổ 3 – Hoàn thành PHT số 03</a:t>
            </a:r>
            <a:endParaRPr lang="en-US" sz="2800" dirty="0">
              <a:latin typeface="Times New Roman" panose="02020603050405020304" pitchFamily="18" charset="0"/>
              <a:cs typeface="Times New Roman" panose="02020603050405020304" pitchFamily="18" charset="0"/>
            </a:endParaRPr>
          </a:p>
          <a:p>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Nhóm</a:t>
            </a:r>
            <a:r>
              <a:rPr lang="en-US" sz="2800" b="1" dirty="0">
                <a:latin typeface="Times New Roman" panose="02020603050405020304" pitchFamily="18" charset="0"/>
                <a:cs typeface="Times New Roman" panose="02020603050405020304" pitchFamily="18" charset="0"/>
              </a:rPr>
              <a:t> </a:t>
            </a:r>
            <a:r>
              <a:rPr lang="vi-VN" sz="2800" b="1" dirty="0">
                <a:latin typeface="Times New Roman" panose="02020603050405020304" pitchFamily="18" charset="0"/>
                <a:cs typeface="Times New Roman" panose="02020603050405020304" pitchFamily="18" charset="0"/>
              </a:rPr>
              <a:t>4</a:t>
            </a:r>
            <a:r>
              <a:rPr lang="en-US" sz="2800" b="1" dirty="0">
                <a:latin typeface="Times New Roman" panose="02020603050405020304" pitchFamily="18" charset="0"/>
                <a:cs typeface="Times New Roman" panose="02020603050405020304" pitchFamily="18" charset="0"/>
              </a:rPr>
              <a: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Tìm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hiểu</a:t>
            </a:r>
            <a:r>
              <a:rPr lang="vi-VN" sz="2800" dirty="0">
                <a:latin typeface="Times New Roman" panose="02020603050405020304" pitchFamily="18" charset="0"/>
                <a:cs typeface="Times New Roman" panose="02020603050405020304" pitchFamily="18" charset="0"/>
              </a:rPr>
              <a:t> khổ 4 – Hoàn thành PHT số 04</a:t>
            </a:r>
            <a:endParaRPr lang="en-US" sz="2800" dirty="0">
              <a:latin typeface="Times New Roman" panose="02020603050405020304" pitchFamily="18" charset="0"/>
              <a:cs typeface="Times New Roman" panose="02020603050405020304" pitchFamily="18" charset="0"/>
            </a:endParaRPr>
          </a:p>
          <a:p>
            <a:r>
              <a:rPr lang="en-US" sz="2800" b="1" dirty="0" err="1" smtClean="0">
                <a:solidFill>
                  <a:srgbClr val="0D0D0D"/>
                </a:solidFill>
                <a:latin typeface="Times New Roman" panose="02020603050405020304" pitchFamily="18" charset="0"/>
                <a:ea typeface="MS Mincho"/>
                <a:cs typeface="Times New Roman" panose="02020603050405020304" pitchFamily="18" charset="0"/>
              </a:rPr>
              <a:t>Thời</a:t>
            </a:r>
            <a:r>
              <a:rPr lang="en-US" sz="2800" b="1" dirty="0" smtClean="0">
                <a:solidFill>
                  <a:srgbClr val="0D0D0D"/>
                </a:solidFill>
                <a:latin typeface="Times New Roman" panose="02020603050405020304" pitchFamily="18" charset="0"/>
                <a:ea typeface="MS Mincho"/>
                <a:cs typeface="Times New Roman" panose="02020603050405020304" pitchFamily="18" charset="0"/>
              </a:rPr>
              <a:t> </a:t>
            </a:r>
            <a:r>
              <a:rPr lang="en-US" sz="2800" b="1" dirty="0" err="1" smtClean="0">
                <a:solidFill>
                  <a:srgbClr val="0D0D0D"/>
                </a:solidFill>
                <a:latin typeface="Times New Roman" panose="02020603050405020304" pitchFamily="18" charset="0"/>
                <a:ea typeface="MS Mincho"/>
                <a:cs typeface="Times New Roman" panose="02020603050405020304" pitchFamily="18" charset="0"/>
              </a:rPr>
              <a:t>gian</a:t>
            </a:r>
            <a:r>
              <a:rPr lang="en-US" sz="2800" b="1" dirty="0" smtClean="0">
                <a:solidFill>
                  <a:srgbClr val="0D0D0D"/>
                </a:solidFill>
                <a:latin typeface="Times New Roman" panose="02020603050405020304" pitchFamily="18" charset="0"/>
                <a:ea typeface="MS Mincho"/>
                <a:cs typeface="Times New Roman" panose="02020603050405020304" pitchFamily="18" charset="0"/>
              </a:rPr>
              <a:t>: 5 </a:t>
            </a:r>
            <a:r>
              <a:rPr lang="en-US" sz="2800" b="1" dirty="0" err="1" smtClean="0">
                <a:solidFill>
                  <a:srgbClr val="0D0D0D"/>
                </a:solidFill>
                <a:latin typeface="Times New Roman" panose="02020603050405020304" pitchFamily="18" charset="0"/>
                <a:ea typeface="MS Mincho"/>
                <a:cs typeface="Times New Roman" panose="02020603050405020304" pitchFamily="18" charset="0"/>
              </a:rPr>
              <a:t>phút</a:t>
            </a:r>
            <a:r>
              <a:rPr lang="en-US" sz="2800" b="1" dirty="0" smtClean="0">
                <a:solidFill>
                  <a:srgbClr val="0D0D0D"/>
                </a:solidFill>
                <a:latin typeface="Times New Roman" panose="02020603050405020304" pitchFamily="18" charset="0"/>
                <a:ea typeface="MS Mincho"/>
                <a:cs typeface="Times New Roman" panose="02020603050405020304" pitchFamily="18" charset="0"/>
              </a:rPr>
              <a:t> </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7433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2626" t="-132" r="4246" b="132"/>
          <a:stretch/>
        </p:blipFill>
        <p:spPr>
          <a:xfrm>
            <a:off x="0" y="-115455"/>
            <a:ext cx="12192000" cy="6973455"/>
          </a:xfrm>
          <a:prstGeom prst="rect">
            <a:avLst/>
          </a:prstGeom>
        </p:spPr>
      </p:pic>
      <p:sp>
        <p:nvSpPr>
          <p:cNvPr id="7" name="Rectangle 6"/>
          <p:cNvSpPr/>
          <p:nvPr/>
        </p:nvSpPr>
        <p:spPr>
          <a:xfrm>
            <a:off x="798897" y="1532354"/>
            <a:ext cx="10828421" cy="523220"/>
          </a:xfrm>
          <a:prstGeom prst="rect">
            <a:avLst/>
          </a:prstGeom>
        </p:spPr>
        <p:txBody>
          <a:bodyPr wrap="square">
            <a:spAutoFit/>
          </a:bodyPr>
          <a:lstStyle/>
          <a:p>
            <a:pPr lvl="0"/>
            <a:r>
              <a:rPr lang="en-US" sz="2800" b="1" dirty="0" smtClean="0">
                <a:latin typeface="+mj-lt"/>
              </a:rPr>
              <a:t> </a:t>
            </a:r>
            <a:endParaRPr lang="en-US" sz="2800" dirty="0">
              <a:latin typeface="+mj-lt"/>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5063" y="296112"/>
            <a:ext cx="5524784" cy="1130358"/>
          </a:xfrm>
          <a:prstGeom prst="rect">
            <a:avLst/>
          </a:prstGeom>
        </p:spPr>
      </p:pic>
      <p:sp>
        <p:nvSpPr>
          <p:cNvPr id="5" name="Rectangle 4"/>
          <p:cNvSpPr/>
          <p:nvPr/>
        </p:nvSpPr>
        <p:spPr>
          <a:xfrm>
            <a:off x="1850681" y="2057683"/>
            <a:ext cx="274434" cy="523220"/>
          </a:xfrm>
          <a:prstGeom prst="rect">
            <a:avLst/>
          </a:prstGeom>
        </p:spPr>
        <p:txBody>
          <a:bodyPr wrap="none">
            <a:spAutoFit/>
          </a:bodyPr>
          <a:lstStyle/>
          <a:p>
            <a:r>
              <a:rPr lang="en-US" sz="2800" b="1" dirty="0" smtClean="0">
                <a:solidFill>
                  <a:srgbClr val="0D0D0D"/>
                </a:solidFill>
                <a:latin typeface="Times New Roman" panose="02020603050405020304" pitchFamily="18" charset="0"/>
                <a:ea typeface="MS Mincho"/>
                <a:cs typeface="Times New Roman" panose="02020603050405020304" pitchFamily="18" charset="0"/>
              </a:rPr>
              <a:t> </a:t>
            </a:r>
            <a:endParaRPr lang="en-US" sz="2800" b="1" dirty="0">
              <a:latin typeface="Times New Roman" panose="02020603050405020304" pitchFamily="18" charset="0"/>
              <a:cs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4149852042"/>
              </p:ext>
            </p:extLst>
          </p:nvPr>
        </p:nvGraphicFramePr>
        <p:xfrm>
          <a:off x="1274618" y="1793964"/>
          <a:ext cx="9642764" cy="4416552"/>
        </p:xfrm>
        <a:graphic>
          <a:graphicData uri="http://schemas.openxmlformats.org/drawingml/2006/table">
            <a:tbl>
              <a:tblPr firstRow="1" firstCol="1" bandRow="1"/>
              <a:tblGrid>
                <a:gridCol w="3213592">
                  <a:extLst>
                    <a:ext uri="{9D8B030D-6E8A-4147-A177-3AD203B41FA5}">
                      <a16:colId xmlns:a16="http://schemas.microsoft.com/office/drawing/2014/main" val="866724863"/>
                    </a:ext>
                  </a:extLst>
                </a:gridCol>
                <a:gridCol w="3214586">
                  <a:extLst>
                    <a:ext uri="{9D8B030D-6E8A-4147-A177-3AD203B41FA5}">
                      <a16:colId xmlns:a16="http://schemas.microsoft.com/office/drawing/2014/main" val="1522640152"/>
                    </a:ext>
                  </a:extLst>
                </a:gridCol>
                <a:gridCol w="3214586">
                  <a:extLst>
                    <a:ext uri="{9D8B030D-6E8A-4147-A177-3AD203B41FA5}">
                      <a16:colId xmlns:a16="http://schemas.microsoft.com/office/drawing/2014/main" val="1787585662"/>
                    </a:ext>
                  </a:extLst>
                </a:gridCol>
              </a:tblGrid>
              <a:tr h="0">
                <a:tc gridSpan="3">
                  <a:txBody>
                    <a:bodyPr/>
                    <a:lstStyle/>
                    <a:p>
                      <a:pPr algn="ctr">
                        <a:lnSpc>
                          <a:spcPct val="115000"/>
                        </a:lnSpc>
                        <a:spcAft>
                          <a:spcPts val="0"/>
                        </a:spcAft>
                      </a:pPr>
                      <a:r>
                        <a:rPr lang="vi-VN" sz="2800" b="1" dirty="0">
                          <a:effectLst/>
                          <a:latin typeface="Times New Roman" panose="02020603050405020304" pitchFamily="18" charset="0"/>
                          <a:ea typeface="Times New Roman" panose="02020603050405020304" pitchFamily="18" charset="0"/>
                        </a:rPr>
                        <a:t>PHIẾU HỌC TẬP 01</a:t>
                      </a:r>
                      <a:endParaRPr lang="en-US" sz="2800" dirty="0">
                        <a:effectLst/>
                        <a:latin typeface="Calibri" panose="020F0502020204030204" pitchFamily="34" charset="0"/>
                        <a:ea typeface="Times New Roman" panose="02020603050405020304" pitchFamily="18" charset="0"/>
                      </a:endParaRPr>
                    </a:p>
                    <a:p>
                      <a:pPr algn="ctr">
                        <a:lnSpc>
                          <a:spcPct val="115000"/>
                        </a:lnSpc>
                        <a:spcAft>
                          <a:spcPts val="0"/>
                        </a:spcAft>
                      </a:pPr>
                      <a:r>
                        <a:rPr lang="vi-VN" sz="2800" b="1" dirty="0">
                          <a:effectLst/>
                          <a:latin typeface="Times New Roman" panose="02020603050405020304" pitchFamily="18" charset="0"/>
                          <a:ea typeface="Times New Roman" panose="02020603050405020304" pitchFamily="18" charset="0"/>
                        </a:rPr>
                        <a:t>Khổ 1</a:t>
                      </a:r>
                      <a:endParaRPr lang="en-US" sz="2800" dirty="0">
                        <a:effectLst/>
                        <a:latin typeface="Calibri" panose="020F050202020403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81029136"/>
                  </a:ext>
                </a:extLst>
              </a:tr>
              <a:tr h="0">
                <a:tc>
                  <a:txBody>
                    <a:bodyPr/>
                    <a:lstStyle/>
                    <a:p>
                      <a:pPr algn="ctr">
                        <a:lnSpc>
                          <a:spcPct val="115000"/>
                        </a:lnSpc>
                        <a:spcAft>
                          <a:spcPts val="0"/>
                        </a:spcAft>
                      </a:pPr>
                      <a:r>
                        <a:rPr lang="vi-VN" sz="2800" b="1">
                          <a:effectLst/>
                          <a:latin typeface="Times New Roman" panose="02020603050405020304" pitchFamily="18" charset="0"/>
                          <a:ea typeface="Times New Roman" panose="02020603050405020304" pitchFamily="18" charset="0"/>
                        </a:rPr>
                        <a:t>Hình ảnh </a:t>
                      </a:r>
                      <a:endParaRPr lang="en-US" sz="2800">
                        <a:effectLst/>
                        <a:latin typeface="Calibri" panose="020F050202020403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vi-VN" sz="2800" b="1">
                          <a:effectLst/>
                          <a:latin typeface="Times New Roman" panose="02020603050405020304" pitchFamily="18" charset="0"/>
                          <a:ea typeface="Times New Roman" panose="02020603050405020304" pitchFamily="18" charset="0"/>
                        </a:rPr>
                        <a:t>Mối quan hệ giữa các hình ảnh</a:t>
                      </a:r>
                      <a:endParaRPr lang="en-US" sz="2800">
                        <a:effectLst/>
                        <a:latin typeface="Calibri" panose="020F050202020403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vi-VN" sz="2800" b="1">
                          <a:effectLst/>
                          <a:latin typeface="Times New Roman" panose="02020603050405020304" pitchFamily="18" charset="0"/>
                          <a:ea typeface="Times New Roman" panose="02020603050405020304" pitchFamily="18" charset="0"/>
                        </a:rPr>
                        <a:t>Từ ngữ, biện pháp nghệ thuật</a:t>
                      </a:r>
                      <a:endParaRPr lang="en-US" sz="2800">
                        <a:effectLst/>
                        <a:latin typeface="Calibri" panose="020F050202020403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547038"/>
                  </a:ext>
                </a:extLst>
              </a:tr>
              <a:tr h="0">
                <a:tc>
                  <a:txBody>
                    <a:bodyPr/>
                    <a:lstStyle/>
                    <a:p>
                      <a:pPr algn="ctr">
                        <a:lnSpc>
                          <a:spcPct val="115000"/>
                        </a:lnSpc>
                        <a:spcAft>
                          <a:spcPts val="0"/>
                        </a:spcAft>
                      </a:pPr>
                      <a:r>
                        <a:rPr lang="vi-VN" sz="2800">
                          <a:effectLst/>
                          <a:latin typeface="Times New Roman" panose="02020603050405020304" pitchFamily="18" charset="0"/>
                          <a:ea typeface="Times New Roman" panose="02020603050405020304" pitchFamily="18" charset="0"/>
                        </a:rPr>
                        <a:t> </a:t>
                      </a:r>
                      <a:endParaRPr lang="en-US" sz="2800">
                        <a:effectLst/>
                        <a:latin typeface="Calibri" panose="020F0502020204030204" pitchFamily="34" charset="0"/>
                        <a:ea typeface="Times New Roman" panose="02020603050405020304" pitchFamily="18" charset="0"/>
                      </a:endParaRPr>
                    </a:p>
                    <a:p>
                      <a:pPr algn="ctr">
                        <a:lnSpc>
                          <a:spcPct val="115000"/>
                        </a:lnSpc>
                        <a:spcAft>
                          <a:spcPts val="0"/>
                        </a:spcAft>
                      </a:pPr>
                      <a:r>
                        <a:rPr lang="vi-VN" sz="2800">
                          <a:effectLst/>
                          <a:latin typeface="Times New Roman" panose="02020603050405020304" pitchFamily="18" charset="0"/>
                          <a:ea typeface="Times New Roman" panose="02020603050405020304" pitchFamily="18" charset="0"/>
                        </a:rPr>
                        <a:t> </a:t>
                      </a:r>
                      <a:endParaRPr lang="en-US" sz="2800">
                        <a:effectLst/>
                        <a:latin typeface="Calibri" panose="020F0502020204030204" pitchFamily="34" charset="0"/>
                        <a:ea typeface="Times New Roman" panose="02020603050405020304" pitchFamily="18" charset="0"/>
                      </a:endParaRPr>
                    </a:p>
                    <a:p>
                      <a:pPr algn="ctr">
                        <a:lnSpc>
                          <a:spcPct val="115000"/>
                        </a:lnSpc>
                        <a:spcAft>
                          <a:spcPts val="0"/>
                        </a:spcAft>
                      </a:pPr>
                      <a:r>
                        <a:rPr lang="vi-VN" sz="2800">
                          <a:effectLst/>
                          <a:latin typeface="Times New Roman" panose="02020603050405020304" pitchFamily="18" charset="0"/>
                          <a:ea typeface="Times New Roman" panose="02020603050405020304" pitchFamily="18" charset="0"/>
                        </a:rPr>
                        <a:t> </a:t>
                      </a:r>
                      <a:endParaRPr lang="en-US" sz="2800">
                        <a:effectLst/>
                        <a:latin typeface="Calibri" panose="020F0502020204030204" pitchFamily="34" charset="0"/>
                        <a:ea typeface="Times New Roman" panose="02020603050405020304" pitchFamily="18" charset="0"/>
                      </a:endParaRPr>
                    </a:p>
                    <a:p>
                      <a:pPr algn="ctr">
                        <a:lnSpc>
                          <a:spcPct val="115000"/>
                        </a:lnSpc>
                        <a:spcAft>
                          <a:spcPts val="0"/>
                        </a:spcAft>
                      </a:pPr>
                      <a:r>
                        <a:rPr lang="vi-VN" sz="2800">
                          <a:effectLst/>
                          <a:latin typeface="Times New Roman" panose="02020603050405020304" pitchFamily="18" charset="0"/>
                          <a:ea typeface="Times New Roman" panose="02020603050405020304" pitchFamily="18" charset="0"/>
                        </a:rPr>
                        <a:t> </a:t>
                      </a:r>
                      <a:endParaRPr lang="en-US" sz="2800">
                        <a:effectLst/>
                        <a:latin typeface="Calibri" panose="020F050202020403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b="1">
                          <a:effectLst/>
                          <a:latin typeface="Times New Roman" panose="02020603050405020304" pitchFamily="18" charset="0"/>
                          <a:ea typeface="Times New Roman" panose="02020603050405020304" pitchFamily="18" charset="0"/>
                        </a:rPr>
                        <a:t> </a:t>
                      </a:r>
                      <a:endParaRPr lang="en-US" sz="2800">
                        <a:effectLst/>
                        <a:latin typeface="Calibri" panose="020F050202020403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b="1">
                          <a:effectLst/>
                          <a:latin typeface="Times New Roman" panose="02020603050405020304" pitchFamily="18" charset="0"/>
                          <a:ea typeface="Times New Roman" panose="02020603050405020304" pitchFamily="18" charset="0"/>
                        </a:rPr>
                        <a:t> </a:t>
                      </a:r>
                      <a:endParaRPr lang="en-US" sz="2800">
                        <a:effectLst/>
                        <a:latin typeface="Calibri" panose="020F050202020403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78148347"/>
                  </a:ext>
                </a:extLst>
              </a:tr>
              <a:tr h="0">
                <a:tc gridSpan="3">
                  <a:txBody>
                    <a:bodyPr/>
                    <a:lstStyle/>
                    <a:p>
                      <a:pPr algn="ctr">
                        <a:lnSpc>
                          <a:spcPct val="115000"/>
                        </a:lnSpc>
                        <a:spcAft>
                          <a:spcPts val="0"/>
                        </a:spcAft>
                      </a:pPr>
                      <a:r>
                        <a:rPr lang="vi-VN" sz="2800" b="1" dirty="0">
                          <a:effectLst/>
                          <a:latin typeface="Times New Roman" panose="02020603050405020304" pitchFamily="18" charset="0"/>
                          <a:ea typeface="Times New Roman" panose="02020603050405020304" pitchFamily="18" charset="0"/>
                        </a:rPr>
                        <a:t>Tâm trạng</a:t>
                      </a:r>
                      <a:r>
                        <a:rPr lang="vi-VN" sz="2800" dirty="0">
                          <a:effectLst/>
                          <a:latin typeface="Times New Roman" panose="02020603050405020304" pitchFamily="18" charset="0"/>
                          <a:ea typeface="Times New Roman" panose="02020603050405020304" pitchFamily="18" charset="0"/>
                        </a:rPr>
                        <a:t>................................</a:t>
                      </a:r>
                      <a:endParaRPr lang="en-US" sz="2800" dirty="0">
                        <a:effectLst/>
                        <a:latin typeface="Calibri" panose="020F050202020403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362529708"/>
                  </a:ext>
                </a:extLst>
              </a:tr>
            </a:tbl>
          </a:graphicData>
        </a:graphic>
      </p:graphicFrame>
    </p:spTree>
    <p:extLst>
      <p:ext uri="{BB962C8B-B14F-4D97-AF65-F5344CB8AC3E}">
        <p14:creationId xmlns:p14="http://schemas.microsoft.com/office/powerpoint/2010/main" val="42596270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2626" t="-132" r="4246" b="132"/>
          <a:stretch/>
        </p:blipFill>
        <p:spPr>
          <a:xfrm>
            <a:off x="0" y="-115455"/>
            <a:ext cx="12192000" cy="6973455"/>
          </a:xfrm>
          <a:prstGeom prst="rect">
            <a:avLst/>
          </a:prstGeom>
        </p:spPr>
      </p:pic>
      <p:sp>
        <p:nvSpPr>
          <p:cNvPr id="7" name="Rectangle 6"/>
          <p:cNvSpPr/>
          <p:nvPr/>
        </p:nvSpPr>
        <p:spPr>
          <a:xfrm>
            <a:off x="798897" y="1532354"/>
            <a:ext cx="10828421" cy="523220"/>
          </a:xfrm>
          <a:prstGeom prst="rect">
            <a:avLst/>
          </a:prstGeom>
        </p:spPr>
        <p:txBody>
          <a:bodyPr wrap="square">
            <a:spAutoFit/>
          </a:bodyPr>
          <a:lstStyle/>
          <a:p>
            <a:pPr lvl="0"/>
            <a:r>
              <a:rPr lang="en-US" sz="2800" b="1" dirty="0" smtClean="0">
                <a:latin typeface="+mj-lt"/>
              </a:rPr>
              <a:t> </a:t>
            </a:r>
            <a:endParaRPr lang="en-US" sz="2800" dirty="0">
              <a:latin typeface="+mj-lt"/>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5063" y="296112"/>
            <a:ext cx="5524784" cy="1130358"/>
          </a:xfrm>
          <a:prstGeom prst="rect">
            <a:avLst/>
          </a:prstGeom>
        </p:spPr>
      </p:pic>
      <p:sp>
        <p:nvSpPr>
          <p:cNvPr id="5" name="Rectangle 4"/>
          <p:cNvSpPr/>
          <p:nvPr/>
        </p:nvSpPr>
        <p:spPr>
          <a:xfrm>
            <a:off x="1850681" y="2057683"/>
            <a:ext cx="274434" cy="523220"/>
          </a:xfrm>
          <a:prstGeom prst="rect">
            <a:avLst/>
          </a:prstGeom>
        </p:spPr>
        <p:txBody>
          <a:bodyPr wrap="none">
            <a:spAutoFit/>
          </a:bodyPr>
          <a:lstStyle/>
          <a:p>
            <a:r>
              <a:rPr lang="en-US" sz="2800" b="1" dirty="0" smtClean="0">
                <a:solidFill>
                  <a:srgbClr val="0D0D0D"/>
                </a:solidFill>
                <a:latin typeface="Times New Roman" panose="02020603050405020304" pitchFamily="18" charset="0"/>
                <a:ea typeface="MS Mincho"/>
                <a:cs typeface="Times New Roman" panose="02020603050405020304" pitchFamily="18" charset="0"/>
              </a:rPr>
              <a:t> </a:t>
            </a:r>
            <a:endParaRPr lang="en-US" sz="2800" b="1" dirty="0">
              <a:latin typeface="Times New Roman" panose="02020603050405020304" pitchFamily="18" charset="0"/>
              <a:cs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923681574"/>
              </p:ext>
            </p:extLst>
          </p:nvPr>
        </p:nvGraphicFramePr>
        <p:xfrm>
          <a:off x="1334653" y="1838037"/>
          <a:ext cx="9522693" cy="4416552"/>
        </p:xfrm>
        <a:graphic>
          <a:graphicData uri="http://schemas.openxmlformats.org/drawingml/2006/table">
            <a:tbl>
              <a:tblPr firstRow="1" firstCol="1" bandRow="1"/>
              <a:tblGrid>
                <a:gridCol w="3173577">
                  <a:extLst>
                    <a:ext uri="{9D8B030D-6E8A-4147-A177-3AD203B41FA5}">
                      <a16:colId xmlns:a16="http://schemas.microsoft.com/office/drawing/2014/main" val="3350767842"/>
                    </a:ext>
                  </a:extLst>
                </a:gridCol>
                <a:gridCol w="3174558">
                  <a:extLst>
                    <a:ext uri="{9D8B030D-6E8A-4147-A177-3AD203B41FA5}">
                      <a16:colId xmlns:a16="http://schemas.microsoft.com/office/drawing/2014/main" val="2563049028"/>
                    </a:ext>
                  </a:extLst>
                </a:gridCol>
                <a:gridCol w="3174558">
                  <a:extLst>
                    <a:ext uri="{9D8B030D-6E8A-4147-A177-3AD203B41FA5}">
                      <a16:colId xmlns:a16="http://schemas.microsoft.com/office/drawing/2014/main" val="3120343263"/>
                    </a:ext>
                  </a:extLst>
                </a:gridCol>
              </a:tblGrid>
              <a:tr h="0">
                <a:tc gridSpan="3">
                  <a:txBody>
                    <a:bodyPr/>
                    <a:lstStyle/>
                    <a:p>
                      <a:pPr algn="ctr">
                        <a:lnSpc>
                          <a:spcPct val="115000"/>
                        </a:lnSpc>
                        <a:spcAft>
                          <a:spcPts val="0"/>
                        </a:spcAft>
                      </a:pPr>
                      <a:r>
                        <a:rPr lang="vi-VN" sz="2800" b="1">
                          <a:effectLst/>
                          <a:latin typeface="Times New Roman" panose="02020603050405020304" pitchFamily="18" charset="0"/>
                          <a:ea typeface="Times New Roman" panose="02020603050405020304" pitchFamily="18" charset="0"/>
                        </a:rPr>
                        <a:t>PHIẾU HỌC TẬP 02</a:t>
                      </a:r>
                      <a:endParaRPr lang="en-US" sz="2800">
                        <a:effectLst/>
                        <a:latin typeface="Calibri" panose="020F0502020204030204" pitchFamily="34" charset="0"/>
                        <a:ea typeface="Times New Roman" panose="02020603050405020304" pitchFamily="18" charset="0"/>
                      </a:endParaRPr>
                    </a:p>
                    <a:p>
                      <a:pPr algn="ctr">
                        <a:lnSpc>
                          <a:spcPct val="115000"/>
                        </a:lnSpc>
                        <a:spcAft>
                          <a:spcPts val="0"/>
                        </a:spcAft>
                      </a:pPr>
                      <a:r>
                        <a:rPr lang="vi-VN" sz="2800" b="1">
                          <a:effectLst/>
                          <a:latin typeface="Times New Roman" panose="02020603050405020304" pitchFamily="18" charset="0"/>
                          <a:ea typeface="Times New Roman" panose="02020603050405020304" pitchFamily="18" charset="0"/>
                        </a:rPr>
                        <a:t>Khổ 2</a:t>
                      </a:r>
                      <a:endParaRPr lang="en-US" sz="2800">
                        <a:effectLst/>
                        <a:latin typeface="Calibri" panose="020F050202020403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74069688"/>
                  </a:ext>
                </a:extLst>
              </a:tr>
              <a:tr h="0">
                <a:tc>
                  <a:txBody>
                    <a:bodyPr/>
                    <a:lstStyle/>
                    <a:p>
                      <a:pPr algn="ctr">
                        <a:lnSpc>
                          <a:spcPct val="115000"/>
                        </a:lnSpc>
                        <a:spcAft>
                          <a:spcPts val="0"/>
                        </a:spcAft>
                      </a:pPr>
                      <a:r>
                        <a:rPr lang="vi-VN" sz="2800" b="1">
                          <a:effectLst/>
                          <a:latin typeface="Times New Roman" panose="02020603050405020304" pitchFamily="18" charset="0"/>
                          <a:ea typeface="Times New Roman" panose="02020603050405020304" pitchFamily="18" charset="0"/>
                        </a:rPr>
                        <a:t>Hình ảnh </a:t>
                      </a:r>
                      <a:endParaRPr lang="en-US" sz="2800">
                        <a:effectLst/>
                        <a:latin typeface="Calibri" panose="020F050202020403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vi-VN" sz="2800" b="1">
                          <a:effectLst/>
                          <a:latin typeface="Times New Roman" panose="02020603050405020304" pitchFamily="18" charset="0"/>
                          <a:ea typeface="Times New Roman" panose="02020603050405020304" pitchFamily="18" charset="0"/>
                        </a:rPr>
                        <a:t>Trật tự các hình ảnh có ý nghĩa gì?</a:t>
                      </a:r>
                      <a:endParaRPr lang="en-US" sz="2800">
                        <a:effectLst/>
                        <a:latin typeface="Calibri" panose="020F050202020403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vi-VN" sz="2800" b="1">
                          <a:effectLst/>
                          <a:latin typeface="Times New Roman" panose="02020603050405020304" pitchFamily="18" charset="0"/>
                          <a:ea typeface="Times New Roman" panose="02020603050405020304" pitchFamily="18" charset="0"/>
                        </a:rPr>
                        <a:t>Từ ngữ, biện pháp nghệ thuật</a:t>
                      </a:r>
                      <a:endParaRPr lang="en-US" sz="2800">
                        <a:effectLst/>
                        <a:latin typeface="Calibri" panose="020F050202020403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41089984"/>
                  </a:ext>
                </a:extLst>
              </a:tr>
              <a:tr h="0">
                <a:tc>
                  <a:txBody>
                    <a:bodyPr/>
                    <a:lstStyle/>
                    <a:p>
                      <a:pPr algn="ctr">
                        <a:lnSpc>
                          <a:spcPct val="115000"/>
                        </a:lnSpc>
                        <a:spcAft>
                          <a:spcPts val="0"/>
                        </a:spcAft>
                      </a:pPr>
                      <a:r>
                        <a:rPr lang="vi-VN" sz="2800">
                          <a:effectLst/>
                          <a:latin typeface="Times New Roman" panose="02020603050405020304" pitchFamily="18" charset="0"/>
                          <a:ea typeface="Times New Roman" panose="02020603050405020304" pitchFamily="18" charset="0"/>
                        </a:rPr>
                        <a:t> </a:t>
                      </a:r>
                      <a:endParaRPr lang="en-US" sz="2800">
                        <a:effectLst/>
                        <a:latin typeface="Calibri" panose="020F0502020204030204" pitchFamily="34" charset="0"/>
                        <a:ea typeface="Times New Roman" panose="02020603050405020304" pitchFamily="18" charset="0"/>
                      </a:endParaRPr>
                    </a:p>
                    <a:p>
                      <a:pPr algn="ctr">
                        <a:lnSpc>
                          <a:spcPct val="115000"/>
                        </a:lnSpc>
                        <a:spcAft>
                          <a:spcPts val="0"/>
                        </a:spcAft>
                      </a:pPr>
                      <a:r>
                        <a:rPr lang="vi-VN" sz="2800">
                          <a:effectLst/>
                          <a:latin typeface="Times New Roman" panose="02020603050405020304" pitchFamily="18" charset="0"/>
                          <a:ea typeface="Times New Roman" panose="02020603050405020304" pitchFamily="18" charset="0"/>
                        </a:rPr>
                        <a:t> </a:t>
                      </a:r>
                      <a:endParaRPr lang="en-US" sz="2800">
                        <a:effectLst/>
                        <a:latin typeface="Calibri" panose="020F0502020204030204" pitchFamily="34" charset="0"/>
                        <a:ea typeface="Times New Roman" panose="02020603050405020304" pitchFamily="18" charset="0"/>
                      </a:endParaRPr>
                    </a:p>
                    <a:p>
                      <a:pPr algn="ctr">
                        <a:lnSpc>
                          <a:spcPct val="115000"/>
                        </a:lnSpc>
                        <a:spcAft>
                          <a:spcPts val="0"/>
                        </a:spcAft>
                      </a:pPr>
                      <a:r>
                        <a:rPr lang="vi-VN" sz="2800">
                          <a:effectLst/>
                          <a:latin typeface="Times New Roman" panose="02020603050405020304" pitchFamily="18" charset="0"/>
                          <a:ea typeface="Times New Roman" panose="02020603050405020304" pitchFamily="18" charset="0"/>
                        </a:rPr>
                        <a:t> </a:t>
                      </a:r>
                      <a:endParaRPr lang="en-US" sz="2800">
                        <a:effectLst/>
                        <a:latin typeface="Calibri" panose="020F0502020204030204" pitchFamily="34" charset="0"/>
                        <a:ea typeface="Times New Roman" panose="02020603050405020304" pitchFamily="18" charset="0"/>
                      </a:endParaRPr>
                    </a:p>
                    <a:p>
                      <a:pPr algn="ctr">
                        <a:lnSpc>
                          <a:spcPct val="115000"/>
                        </a:lnSpc>
                        <a:spcAft>
                          <a:spcPts val="0"/>
                        </a:spcAft>
                      </a:pPr>
                      <a:r>
                        <a:rPr lang="vi-VN" sz="2800">
                          <a:effectLst/>
                          <a:latin typeface="Times New Roman" panose="02020603050405020304" pitchFamily="18" charset="0"/>
                          <a:ea typeface="Times New Roman" panose="02020603050405020304" pitchFamily="18" charset="0"/>
                        </a:rPr>
                        <a:t> </a:t>
                      </a:r>
                      <a:endParaRPr lang="en-US" sz="2800">
                        <a:effectLst/>
                        <a:latin typeface="Calibri" panose="020F050202020403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b="1">
                          <a:effectLst/>
                          <a:latin typeface="Times New Roman" panose="02020603050405020304" pitchFamily="18" charset="0"/>
                          <a:ea typeface="Times New Roman" panose="02020603050405020304" pitchFamily="18" charset="0"/>
                        </a:rPr>
                        <a:t> </a:t>
                      </a:r>
                      <a:endParaRPr lang="en-US" sz="2800">
                        <a:effectLst/>
                        <a:latin typeface="Calibri" panose="020F050202020403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b="1">
                          <a:effectLst/>
                          <a:latin typeface="Times New Roman" panose="02020603050405020304" pitchFamily="18" charset="0"/>
                          <a:ea typeface="Times New Roman" panose="02020603050405020304" pitchFamily="18" charset="0"/>
                        </a:rPr>
                        <a:t> </a:t>
                      </a:r>
                      <a:endParaRPr lang="en-US" sz="2800">
                        <a:effectLst/>
                        <a:latin typeface="Calibri" panose="020F050202020403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93937096"/>
                  </a:ext>
                </a:extLst>
              </a:tr>
              <a:tr h="0">
                <a:tc gridSpan="3">
                  <a:txBody>
                    <a:bodyPr/>
                    <a:lstStyle/>
                    <a:p>
                      <a:pPr algn="ctr">
                        <a:lnSpc>
                          <a:spcPct val="115000"/>
                        </a:lnSpc>
                        <a:spcAft>
                          <a:spcPts val="0"/>
                        </a:spcAft>
                      </a:pPr>
                      <a:r>
                        <a:rPr lang="vi-VN" sz="2800" b="1" dirty="0">
                          <a:effectLst/>
                          <a:latin typeface="Times New Roman" panose="02020603050405020304" pitchFamily="18" charset="0"/>
                          <a:ea typeface="Times New Roman" panose="02020603050405020304" pitchFamily="18" charset="0"/>
                        </a:rPr>
                        <a:t>Tâm trạng</a:t>
                      </a:r>
                      <a:r>
                        <a:rPr lang="vi-VN" sz="2800" dirty="0">
                          <a:effectLst/>
                          <a:latin typeface="Times New Roman" panose="02020603050405020304" pitchFamily="18" charset="0"/>
                          <a:ea typeface="Times New Roman" panose="02020603050405020304" pitchFamily="18" charset="0"/>
                        </a:rPr>
                        <a:t>................................</a:t>
                      </a:r>
                      <a:endParaRPr lang="en-US" sz="2800" dirty="0">
                        <a:effectLst/>
                        <a:latin typeface="Calibri" panose="020F050202020403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44451911"/>
                  </a:ext>
                </a:extLst>
              </a:tr>
            </a:tbl>
          </a:graphicData>
        </a:graphic>
      </p:graphicFrame>
    </p:spTree>
    <p:extLst>
      <p:ext uri="{BB962C8B-B14F-4D97-AF65-F5344CB8AC3E}">
        <p14:creationId xmlns:p14="http://schemas.microsoft.com/office/powerpoint/2010/main" val="14821296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83126"/>
            <a:ext cx="12192000" cy="6941126"/>
          </a:xfrm>
        </p:spPr>
      </p:pic>
      <p:sp>
        <p:nvSpPr>
          <p:cNvPr id="5" name="Rounded Rectangle 4"/>
          <p:cNvSpPr/>
          <p:nvPr/>
        </p:nvSpPr>
        <p:spPr>
          <a:xfrm>
            <a:off x="766618" y="812800"/>
            <a:ext cx="10233891" cy="2355273"/>
          </a:xfrm>
          <a:prstGeom prst="roundRect">
            <a:avLst/>
          </a:prstGeom>
          <a:ln w="57150"/>
        </p:spPr>
        <p:style>
          <a:lnRef idx="2">
            <a:schemeClr val="accent4"/>
          </a:lnRef>
          <a:fillRef idx="1">
            <a:schemeClr val="lt1"/>
          </a:fillRef>
          <a:effectRef idx="0">
            <a:schemeClr val="accent4"/>
          </a:effectRef>
          <a:fontRef idx="minor">
            <a:schemeClr val="dk1"/>
          </a:fontRef>
        </p:style>
        <p:txBody>
          <a:bodyPr rtlCol="0" anchor="ctr"/>
          <a:lstStyle/>
          <a:p>
            <a:r>
              <a:rPr lang="vi-VN" sz="2800" b="1" dirty="0">
                <a:latin typeface="+mj-lt"/>
              </a:rPr>
              <a:t>HS xem vi deo về những hình ảnh đẹp về mùa thu Hà Nội.</a:t>
            </a:r>
            <a:endParaRPr lang="en-US" sz="2800" dirty="0">
              <a:latin typeface="+mj-lt"/>
            </a:endParaRPr>
          </a:p>
          <a:p>
            <a:r>
              <a:rPr lang="en-US" sz="2800" u="sng" dirty="0">
                <a:latin typeface="+mj-lt"/>
                <a:hlinkClick r:id="rId3"/>
              </a:rPr>
              <a:t>https://www.youtube.com/watch?app=desktop&amp;v=74o82Y0jvdc</a:t>
            </a:r>
            <a:endParaRPr lang="en-US" sz="2800" dirty="0">
              <a:latin typeface="+mj-lt"/>
            </a:endParaRPr>
          </a:p>
          <a:p>
            <a:r>
              <a:rPr lang="vi-VN" sz="2800" dirty="0">
                <a:latin typeface="+mj-lt"/>
              </a:rPr>
              <a:t>và chia sẻ bằng lời với các bạn trong lớp ấn tượng của mình về mùa thu Hà Nội.</a:t>
            </a:r>
            <a:endParaRPr lang="en-US" sz="2800" dirty="0">
              <a:latin typeface="+mj-lt"/>
            </a:endParaRPr>
          </a:p>
        </p:txBody>
      </p:sp>
    </p:spTree>
    <p:extLst>
      <p:ext uri="{BB962C8B-B14F-4D97-AF65-F5344CB8AC3E}">
        <p14:creationId xmlns:p14="http://schemas.microsoft.com/office/powerpoint/2010/main" val="19036209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2626" t="-132" r="4246" b="132"/>
          <a:stretch/>
        </p:blipFill>
        <p:spPr>
          <a:xfrm>
            <a:off x="0" y="-115455"/>
            <a:ext cx="12192000" cy="6973455"/>
          </a:xfrm>
          <a:prstGeom prst="rect">
            <a:avLst/>
          </a:prstGeom>
        </p:spPr>
      </p:pic>
      <p:sp>
        <p:nvSpPr>
          <p:cNvPr id="7" name="Rectangle 6"/>
          <p:cNvSpPr/>
          <p:nvPr/>
        </p:nvSpPr>
        <p:spPr>
          <a:xfrm>
            <a:off x="798897" y="1532354"/>
            <a:ext cx="10828421" cy="523220"/>
          </a:xfrm>
          <a:prstGeom prst="rect">
            <a:avLst/>
          </a:prstGeom>
        </p:spPr>
        <p:txBody>
          <a:bodyPr wrap="square">
            <a:spAutoFit/>
          </a:bodyPr>
          <a:lstStyle/>
          <a:p>
            <a:pPr lvl="0"/>
            <a:r>
              <a:rPr lang="en-US" sz="2800" b="1" dirty="0" smtClean="0">
                <a:latin typeface="+mj-lt"/>
              </a:rPr>
              <a:t> </a:t>
            </a:r>
            <a:endParaRPr lang="en-US" sz="2800" dirty="0">
              <a:latin typeface="+mj-lt"/>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5063" y="296112"/>
            <a:ext cx="5524784" cy="1130358"/>
          </a:xfrm>
          <a:prstGeom prst="rect">
            <a:avLst/>
          </a:prstGeom>
        </p:spPr>
      </p:pic>
      <p:sp>
        <p:nvSpPr>
          <p:cNvPr id="5" name="Rectangle 4"/>
          <p:cNvSpPr/>
          <p:nvPr/>
        </p:nvSpPr>
        <p:spPr>
          <a:xfrm>
            <a:off x="1850681" y="2057683"/>
            <a:ext cx="274434" cy="523220"/>
          </a:xfrm>
          <a:prstGeom prst="rect">
            <a:avLst/>
          </a:prstGeom>
        </p:spPr>
        <p:txBody>
          <a:bodyPr wrap="none">
            <a:spAutoFit/>
          </a:bodyPr>
          <a:lstStyle/>
          <a:p>
            <a:r>
              <a:rPr lang="en-US" sz="2800" b="1" dirty="0" smtClean="0">
                <a:solidFill>
                  <a:srgbClr val="0D0D0D"/>
                </a:solidFill>
                <a:latin typeface="Times New Roman" panose="02020603050405020304" pitchFamily="18" charset="0"/>
                <a:ea typeface="MS Mincho"/>
                <a:cs typeface="Times New Roman" panose="02020603050405020304" pitchFamily="18" charset="0"/>
              </a:rPr>
              <a:t> </a:t>
            </a:r>
            <a:endParaRPr lang="en-US" sz="2800" b="1" dirty="0">
              <a:latin typeface="Times New Roman" panose="02020603050405020304" pitchFamily="18" charset="0"/>
              <a:cs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360258100"/>
              </p:ext>
            </p:extLst>
          </p:nvPr>
        </p:nvGraphicFramePr>
        <p:xfrm>
          <a:off x="992909" y="1838037"/>
          <a:ext cx="9929091" cy="4416552"/>
        </p:xfrm>
        <a:graphic>
          <a:graphicData uri="http://schemas.openxmlformats.org/drawingml/2006/table">
            <a:tbl>
              <a:tblPr firstRow="1" firstCol="1" bandRow="1"/>
              <a:tblGrid>
                <a:gridCol w="3309015">
                  <a:extLst>
                    <a:ext uri="{9D8B030D-6E8A-4147-A177-3AD203B41FA5}">
                      <a16:colId xmlns:a16="http://schemas.microsoft.com/office/drawing/2014/main" val="3459016231"/>
                    </a:ext>
                  </a:extLst>
                </a:gridCol>
                <a:gridCol w="3310038">
                  <a:extLst>
                    <a:ext uri="{9D8B030D-6E8A-4147-A177-3AD203B41FA5}">
                      <a16:colId xmlns:a16="http://schemas.microsoft.com/office/drawing/2014/main" val="1874561392"/>
                    </a:ext>
                  </a:extLst>
                </a:gridCol>
                <a:gridCol w="3310038">
                  <a:extLst>
                    <a:ext uri="{9D8B030D-6E8A-4147-A177-3AD203B41FA5}">
                      <a16:colId xmlns:a16="http://schemas.microsoft.com/office/drawing/2014/main" val="2661406651"/>
                    </a:ext>
                  </a:extLst>
                </a:gridCol>
              </a:tblGrid>
              <a:tr h="636690">
                <a:tc gridSpan="3">
                  <a:txBody>
                    <a:bodyPr/>
                    <a:lstStyle/>
                    <a:p>
                      <a:pPr algn="ctr">
                        <a:lnSpc>
                          <a:spcPct val="115000"/>
                        </a:lnSpc>
                        <a:spcAft>
                          <a:spcPts val="0"/>
                        </a:spcAft>
                      </a:pPr>
                      <a:r>
                        <a:rPr lang="vi-VN" sz="2800" b="1">
                          <a:effectLst/>
                          <a:latin typeface="Times New Roman" panose="02020603050405020304" pitchFamily="18" charset="0"/>
                          <a:ea typeface="Times New Roman" panose="02020603050405020304" pitchFamily="18" charset="0"/>
                        </a:rPr>
                        <a:t>PHIẾU HỌC TẬP 03</a:t>
                      </a:r>
                      <a:endParaRPr lang="en-US" sz="2800">
                        <a:effectLst/>
                        <a:latin typeface="Calibri" panose="020F0502020204030204" pitchFamily="34" charset="0"/>
                        <a:ea typeface="Times New Roman" panose="02020603050405020304" pitchFamily="18" charset="0"/>
                      </a:endParaRPr>
                    </a:p>
                    <a:p>
                      <a:pPr algn="ctr">
                        <a:lnSpc>
                          <a:spcPct val="115000"/>
                        </a:lnSpc>
                        <a:spcAft>
                          <a:spcPts val="0"/>
                        </a:spcAft>
                      </a:pPr>
                      <a:r>
                        <a:rPr lang="vi-VN" sz="2800" b="1">
                          <a:effectLst/>
                          <a:latin typeface="Times New Roman" panose="02020603050405020304" pitchFamily="18" charset="0"/>
                          <a:ea typeface="Times New Roman" panose="02020603050405020304" pitchFamily="18" charset="0"/>
                        </a:rPr>
                        <a:t>Khổ 3</a:t>
                      </a:r>
                      <a:endParaRPr lang="en-US" sz="2800">
                        <a:effectLst/>
                        <a:latin typeface="Calibri" panose="020F050202020403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98939968"/>
                  </a:ext>
                </a:extLst>
              </a:tr>
              <a:tr h="636690">
                <a:tc>
                  <a:txBody>
                    <a:bodyPr/>
                    <a:lstStyle/>
                    <a:p>
                      <a:pPr algn="ctr">
                        <a:lnSpc>
                          <a:spcPct val="115000"/>
                        </a:lnSpc>
                        <a:spcAft>
                          <a:spcPts val="0"/>
                        </a:spcAft>
                      </a:pPr>
                      <a:r>
                        <a:rPr lang="vi-VN" sz="2800" b="1">
                          <a:effectLst/>
                          <a:latin typeface="Times New Roman" panose="02020603050405020304" pitchFamily="18" charset="0"/>
                          <a:ea typeface="Times New Roman" panose="02020603050405020304" pitchFamily="18" charset="0"/>
                        </a:rPr>
                        <a:t>Hình ảnh</a:t>
                      </a:r>
                      <a:endParaRPr lang="en-US" sz="2800">
                        <a:effectLst/>
                        <a:latin typeface="Calibri" panose="020F050202020403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vi-VN" sz="2800" b="1">
                          <a:effectLst/>
                          <a:latin typeface="Times New Roman" panose="02020603050405020304" pitchFamily="18" charset="0"/>
                          <a:ea typeface="Times New Roman" panose="02020603050405020304" pitchFamily="18" charset="0"/>
                        </a:rPr>
                        <a:t>Sự khác biệt không gian so với khổ 2</a:t>
                      </a:r>
                      <a:endParaRPr lang="en-US" sz="2800">
                        <a:effectLst/>
                        <a:latin typeface="Calibri" panose="020F050202020403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vi-VN" sz="2800" b="1">
                          <a:effectLst/>
                          <a:latin typeface="Times New Roman" panose="02020603050405020304" pitchFamily="18" charset="0"/>
                          <a:ea typeface="Times New Roman" panose="02020603050405020304" pitchFamily="18" charset="0"/>
                        </a:rPr>
                        <a:t>Từ ngữ, biện pháp nghệ thuật</a:t>
                      </a:r>
                      <a:endParaRPr lang="en-US" sz="2800">
                        <a:effectLst/>
                        <a:latin typeface="Calibri" panose="020F050202020403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34294080"/>
                  </a:ext>
                </a:extLst>
              </a:tr>
              <a:tr h="1273381">
                <a:tc>
                  <a:txBody>
                    <a:bodyPr/>
                    <a:lstStyle/>
                    <a:p>
                      <a:pPr algn="ctr">
                        <a:lnSpc>
                          <a:spcPct val="115000"/>
                        </a:lnSpc>
                        <a:spcAft>
                          <a:spcPts val="0"/>
                        </a:spcAft>
                      </a:pPr>
                      <a:r>
                        <a:rPr lang="vi-VN" sz="2800">
                          <a:effectLst/>
                          <a:latin typeface="Times New Roman" panose="02020603050405020304" pitchFamily="18" charset="0"/>
                          <a:ea typeface="Times New Roman" panose="02020603050405020304" pitchFamily="18" charset="0"/>
                        </a:rPr>
                        <a:t> </a:t>
                      </a:r>
                      <a:endParaRPr lang="en-US" sz="2800">
                        <a:effectLst/>
                        <a:latin typeface="Calibri" panose="020F0502020204030204" pitchFamily="34" charset="0"/>
                        <a:ea typeface="Times New Roman" panose="02020603050405020304" pitchFamily="18" charset="0"/>
                      </a:endParaRPr>
                    </a:p>
                    <a:p>
                      <a:pPr algn="ctr">
                        <a:lnSpc>
                          <a:spcPct val="115000"/>
                        </a:lnSpc>
                        <a:spcAft>
                          <a:spcPts val="0"/>
                        </a:spcAft>
                      </a:pPr>
                      <a:r>
                        <a:rPr lang="vi-VN" sz="2800">
                          <a:effectLst/>
                          <a:latin typeface="Times New Roman" panose="02020603050405020304" pitchFamily="18" charset="0"/>
                          <a:ea typeface="Times New Roman" panose="02020603050405020304" pitchFamily="18" charset="0"/>
                        </a:rPr>
                        <a:t> </a:t>
                      </a:r>
                      <a:endParaRPr lang="en-US" sz="2800">
                        <a:effectLst/>
                        <a:latin typeface="Calibri" panose="020F0502020204030204" pitchFamily="34" charset="0"/>
                        <a:ea typeface="Times New Roman" panose="02020603050405020304" pitchFamily="18" charset="0"/>
                      </a:endParaRPr>
                    </a:p>
                    <a:p>
                      <a:pPr algn="ctr">
                        <a:lnSpc>
                          <a:spcPct val="115000"/>
                        </a:lnSpc>
                        <a:spcAft>
                          <a:spcPts val="0"/>
                        </a:spcAft>
                      </a:pPr>
                      <a:r>
                        <a:rPr lang="vi-VN" sz="2800">
                          <a:effectLst/>
                          <a:latin typeface="Times New Roman" panose="02020603050405020304" pitchFamily="18" charset="0"/>
                          <a:ea typeface="Times New Roman" panose="02020603050405020304" pitchFamily="18" charset="0"/>
                        </a:rPr>
                        <a:t> </a:t>
                      </a:r>
                      <a:endParaRPr lang="en-US" sz="2800">
                        <a:effectLst/>
                        <a:latin typeface="Calibri" panose="020F0502020204030204" pitchFamily="34" charset="0"/>
                        <a:ea typeface="Times New Roman" panose="02020603050405020304" pitchFamily="18" charset="0"/>
                      </a:endParaRPr>
                    </a:p>
                    <a:p>
                      <a:pPr algn="ctr">
                        <a:lnSpc>
                          <a:spcPct val="115000"/>
                        </a:lnSpc>
                        <a:spcAft>
                          <a:spcPts val="0"/>
                        </a:spcAft>
                      </a:pPr>
                      <a:r>
                        <a:rPr lang="vi-VN" sz="2800">
                          <a:effectLst/>
                          <a:latin typeface="Times New Roman" panose="02020603050405020304" pitchFamily="18" charset="0"/>
                          <a:ea typeface="Times New Roman" panose="02020603050405020304" pitchFamily="18" charset="0"/>
                        </a:rPr>
                        <a:t> </a:t>
                      </a:r>
                      <a:endParaRPr lang="en-US" sz="2800">
                        <a:effectLst/>
                        <a:latin typeface="Calibri" panose="020F050202020403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b="1">
                          <a:effectLst/>
                          <a:latin typeface="Times New Roman" panose="02020603050405020304" pitchFamily="18" charset="0"/>
                          <a:ea typeface="Times New Roman" panose="02020603050405020304" pitchFamily="18" charset="0"/>
                        </a:rPr>
                        <a:t> </a:t>
                      </a:r>
                      <a:endParaRPr lang="en-US" sz="2800">
                        <a:effectLst/>
                        <a:latin typeface="Calibri" panose="020F050202020403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b="1">
                          <a:effectLst/>
                          <a:latin typeface="Times New Roman" panose="02020603050405020304" pitchFamily="18" charset="0"/>
                          <a:ea typeface="Times New Roman" panose="02020603050405020304" pitchFamily="18" charset="0"/>
                        </a:rPr>
                        <a:t> </a:t>
                      </a:r>
                      <a:endParaRPr lang="en-US" sz="2800">
                        <a:effectLst/>
                        <a:latin typeface="Calibri" panose="020F050202020403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6798814"/>
                  </a:ext>
                </a:extLst>
              </a:tr>
              <a:tr h="318345">
                <a:tc gridSpan="3">
                  <a:txBody>
                    <a:bodyPr/>
                    <a:lstStyle/>
                    <a:p>
                      <a:pPr algn="ctr">
                        <a:lnSpc>
                          <a:spcPct val="115000"/>
                        </a:lnSpc>
                        <a:spcAft>
                          <a:spcPts val="0"/>
                        </a:spcAft>
                      </a:pPr>
                      <a:r>
                        <a:rPr lang="vi-VN" sz="2800" b="1" dirty="0">
                          <a:effectLst/>
                          <a:latin typeface="Times New Roman" panose="02020603050405020304" pitchFamily="18" charset="0"/>
                          <a:ea typeface="Times New Roman" panose="02020603050405020304" pitchFamily="18" charset="0"/>
                        </a:rPr>
                        <a:t>Tâm trạng</a:t>
                      </a:r>
                      <a:r>
                        <a:rPr lang="vi-VN" sz="2800" dirty="0">
                          <a:effectLst/>
                          <a:latin typeface="Times New Roman" panose="02020603050405020304" pitchFamily="18" charset="0"/>
                          <a:ea typeface="Times New Roman" panose="02020603050405020304" pitchFamily="18" charset="0"/>
                        </a:rPr>
                        <a:t>................................</a:t>
                      </a:r>
                      <a:endParaRPr lang="en-US" sz="2800" dirty="0">
                        <a:effectLst/>
                        <a:latin typeface="Calibri" panose="020F050202020403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90370324"/>
                  </a:ext>
                </a:extLst>
              </a:tr>
            </a:tbl>
          </a:graphicData>
        </a:graphic>
      </p:graphicFrame>
    </p:spTree>
    <p:extLst>
      <p:ext uri="{BB962C8B-B14F-4D97-AF65-F5344CB8AC3E}">
        <p14:creationId xmlns:p14="http://schemas.microsoft.com/office/powerpoint/2010/main" val="17864133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2626" t="-132" r="4246" b="132"/>
          <a:stretch/>
        </p:blipFill>
        <p:spPr>
          <a:xfrm>
            <a:off x="0" y="-115455"/>
            <a:ext cx="12192000" cy="6973455"/>
          </a:xfrm>
          <a:prstGeom prst="rect">
            <a:avLst/>
          </a:prstGeom>
        </p:spPr>
      </p:pic>
      <p:sp>
        <p:nvSpPr>
          <p:cNvPr id="7" name="Rectangle 6"/>
          <p:cNvSpPr/>
          <p:nvPr/>
        </p:nvSpPr>
        <p:spPr>
          <a:xfrm>
            <a:off x="798897" y="1532354"/>
            <a:ext cx="10828421" cy="523220"/>
          </a:xfrm>
          <a:prstGeom prst="rect">
            <a:avLst/>
          </a:prstGeom>
        </p:spPr>
        <p:txBody>
          <a:bodyPr wrap="square">
            <a:spAutoFit/>
          </a:bodyPr>
          <a:lstStyle/>
          <a:p>
            <a:pPr lvl="0"/>
            <a:r>
              <a:rPr lang="en-US" sz="2800" b="1" dirty="0" smtClean="0">
                <a:latin typeface="+mj-lt"/>
              </a:rPr>
              <a:t> </a:t>
            </a:r>
            <a:endParaRPr lang="en-US" sz="2800" dirty="0">
              <a:latin typeface="+mj-lt"/>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5063" y="296112"/>
            <a:ext cx="5524784" cy="1130358"/>
          </a:xfrm>
          <a:prstGeom prst="rect">
            <a:avLst/>
          </a:prstGeom>
        </p:spPr>
      </p:pic>
      <p:sp>
        <p:nvSpPr>
          <p:cNvPr id="5" name="Rectangle 4"/>
          <p:cNvSpPr/>
          <p:nvPr/>
        </p:nvSpPr>
        <p:spPr>
          <a:xfrm>
            <a:off x="1850681" y="2057683"/>
            <a:ext cx="274434" cy="523220"/>
          </a:xfrm>
          <a:prstGeom prst="rect">
            <a:avLst/>
          </a:prstGeom>
        </p:spPr>
        <p:txBody>
          <a:bodyPr wrap="none">
            <a:spAutoFit/>
          </a:bodyPr>
          <a:lstStyle/>
          <a:p>
            <a:r>
              <a:rPr lang="en-US" sz="2800" b="1" dirty="0" smtClean="0">
                <a:solidFill>
                  <a:srgbClr val="0D0D0D"/>
                </a:solidFill>
                <a:latin typeface="Times New Roman" panose="02020603050405020304" pitchFamily="18" charset="0"/>
                <a:ea typeface="MS Mincho"/>
                <a:cs typeface="Times New Roman" panose="02020603050405020304" pitchFamily="18" charset="0"/>
              </a:rPr>
              <a:t> </a:t>
            </a:r>
            <a:endParaRPr lang="en-US" sz="2800" b="1" dirty="0">
              <a:latin typeface="Times New Roman" panose="02020603050405020304" pitchFamily="18" charset="0"/>
              <a:cs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13538745"/>
              </p:ext>
            </p:extLst>
          </p:nvPr>
        </p:nvGraphicFramePr>
        <p:xfrm>
          <a:off x="1099129" y="1426470"/>
          <a:ext cx="9845962" cy="4907280"/>
        </p:xfrm>
        <a:graphic>
          <a:graphicData uri="http://schemas.openxmlformats.org/drawingml/2006/table">
            <a:tbl>
              <a:tblPr firstRow="1" firstCol="1" bandRow="1"/>
              <a:tblGrid>
                <a:gridCol w="3522340">
                  <a:extLst>
                    <a:ext uri="{9D8B030D-6E8A-4147-A177-3AD203B41FA5}">
                      <a16:colId xmlns:a16="http://schemas.microsoft.com/office/drawing/2014/main" val="1654842676"/>
                    </a:ext>
                  </a:extLst>
                </a:gridCol>
                <a:gridCol w="6323622">
                  <a:extLst>
                    <a:ext uri="{9D8B030D-6E8A-4147-A177-3AD203B41FA5}">
                      <a16:colId xmlns:a16="http://schemas.microsoft.com/office/drawing/2014/main" val="3946289022"/>
                    </a:ext>
                  </a:extLst>
                </a:gridCol>
              </a:tblGrid>
              <a:tr h="0">
                <a:tc gridSpan="2">
                  <a:txBody>
                    <a:bodyPr/>
                    <a:lstStyle/>
                    <a:p>
                      <a:pPr algn="ctr">
                        <a:lnSpc>
                          <a:spcPct val="115000"/>
                        </a:lnSpc>
                        <a:spcAft>
                          <a:spcPts val="0"/>
                        </a:spcAft>
                      </a:pPr>
                      <a:r>
                        <a:rPr lang="vi-VN" sz="2800" b="1" dirty="0">
                          <a:effectLst/>
                          <a:latin typeface="Times New Roman" panose="02020603050405020304" pitchFamily="18" charset="0"/>
                          <a:ea typeface="Times New Roman" panose="02020603050405020304" pitchFamily="18" charset="0"/>
                        </a:rPr>
                        <a:t>PHIẾU HỌC TẬP 04</a:t>
                      </a:r>
                      <a:endParaRPr lang="en-US" sz="2800" dirty="0">
                        <a:effectLst/>
                        <a:latin typeface="Calibri" panose="020F0502020204030204" pitchFamily="34" charset="0"/>
                        <a:ea typeface="Times New Roman" panose="02020603050405020304" pitchFamily="18" charset="0"/>
                      </a:endParaRPr>
                    </a:p>
                    <a:p>
                      <a:pPr algn="ctr">
                        <a:lnSpc>
                          <a:spcPct val="115000"/>
                        </a:lnSpc>
                        <a:spcAft>
                          <a:spcPts val="0"/>
                        </a:spcAft>
                      </a:pPr>
                      <a:r>
                        <a:rPr lang="vi-VN" sz="2800" b="1" dirty="0">
                          <a:effectLst/>
                          <a:latin typeface="Times New Roman" panose="02020603050405020304" pitchFamily="18" charset="0"/>
                          <a:ea typeface="Times New Roman" panose="02020603050405020304" pitchFamily="18" charset="0"/>
                        </a:rPr>
                        <a:t>Khổ 4</a:t>
                      </a:r>
                      <a:endParaRPr lang="en-US" sz="2800" dirty="0">
                        <a:effectLst/>
                        <a:latin typeface="Calibri" panose="020F050202020403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CAAC"/>
                    </a:solidFill>
                  </a:tcPr>
                </a:tc>
                <a:tc hMerge="1">
                  <a:txBody>
                    <a:bodyPr/>
                    <a:lstStyle/>
                    <a:p>
                      <a:endParaRPr lang="en-US"/>
                    </a:p>
                  </a:txBody>
                  <a:tcPr/>
                </a:tc>
                <a:extLst>
                  <a:ext uri="{0D108BD9-81ED-4DB2-BD59-A6C34878D82A}">
                    <a16:rowId xmlns:a16="http://schemas.microsoft.com/office/drawing/2014/main" val="3552421823"/>
                  </a:ext>
                </a:extLst>
              </a:tr>
              <a:tr h="0">
                <a:tc>
                  <a:txBody>
                    <a:bodyPr/>
                    <a:lstStyle/>
                    <a:p>
                      <a:pPr algn="ctr">
                        <a:lnSpc>
                          <a:spcPct val="115000"/>
                        </a:lnSpc>
                        <a:spcAft>
                          <a:spcPts val="0"/>
                        </a:spcAft>
                      </a:pPr>
                      <a:r>
                        <a:rPr lang="vi-VN" sz="2800" b="1">
                          <a:effectLst/>
                          <a:latin typeface="Times New Roman" panose="02020603050405020304" pitchFamily="18" charset="0"/>
                          <a:ea typeface="Times New Roman" panose="02020603050405020304" pitchFamily="18" charset="0"/>
                        </a:rPr>
                        <a:t>Hình ảnh</a:t>
                      </a:r>
                      <a:endParaRPr lang="en-US" sz="2800">
                        <a:effectLst/>
                        <a:latin typeface="Calibri" panose="020F050202020403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vi-VN" sz="2800" b="1">
                          <a:effectLst/>
                          <a:latin typeface="Times New Roman" panose="02020603050405020304" pitchFamily="18" charset="0"/>
                          <a:ea typeface="Times New Roman" panose="02020603050405020304" pitchFamily="18" charset="0"/>
                        </a:rPr>
                        <a:t>Từ ngữ, biện pháp nghệ thuật</a:t>
                      </a:r>
                      <a:endParaRPr lang="en-US" sz="2800">
                        <a:effectLst/>
                        <a:latin typeface="Calibri" panose="020F050202020403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74110439"/>
                  </a:ext>
                </a:extLst>
              </a:tr>
              <a:tr h="0">
                <a:tc>
                  <a:txBody>
                    <a:bodyPr/>
                    <a:lstStyle/>
                    <a:p>
                      <a:pPr algn="ctr">
                        <a:lnSpc>
                          <a:spcPct val="115000"/>
                        </a:lnSpc>
                        <a:spcAft>
                          <a:spcPts val="0"/>
                        </a:spcAft>
                      </a:pPr>
                      <a:r>
                        <a:rPr lang="vi-VN" sz="2800">
                          <a:effectLst/>
                          <a:latin typeface="Times New Roman" panose="02020603050405020304" pitchFamily="18" charset="0"/>
                          <a:ea typeface="Times New Roman" panose="02020603050405020304" pitchFamily="18" charset="0"/>
                        </a:rPr>
                        <a:t> </a:t>
                      </a:r>
                      <a:endParaRPr lang="en-US" sz="2800">
                        <a:effectLst/>
                        <a:latin typeface="Calibri" panose="020F0502020204030204" pitchFamily="34" charset="0"/>
                        <a:ea typeface="Times New Roman" panose="02020603050405020304" pitchFamily="18" charset="0"/>
                      </a:endParaRPr>
                    </a:p>
                    <a:p>
                      <a:pPr algn="ctr">
                        <a:lnSpc>
                          <a:spcPct val="115000"/>
                        </a:lnSpc>
                        <a:spcAft>
                          <a:spcPts val="0"/>
                        </a:spcAft>
                      </a:pPr>
                      <a:r>
                        <a:rPr lang="vi-VN" sz="2800">
                          <a:effectLst/>
                          <a:latin typeface="Times New Roman" panose="02020603050405020304" pitchFamily="18" charset="0"/>
                          <a:ea typeface="Times New Roman" panose="02020603050405020304" pitchFamily="18" charset="0"/>
                        </a:rPr>
                        <a:t> </a:t>
                      </a:r>
                      <a:endParaRPr lang="en-US" sz="2800">
                        <a:effectLst/>
                        <a:latin typeface="Calibri" panose="020F0502020204030204" pitchFamily="34" charset="0"/>
                        <a:ea typeface="Times New Roman" panose="02020603050405020304" pitchFamily="18" charset="0"/>
                      </a:endParaRPr>
                    </a:p>
                    <a:p>
                      <a:pPr algn="ctr">
                        <a:lnSpc>
                          <a:spcPct val="115000"/>
                        </a:lnSpc>
                        <a:spcAft>
                          <a:spcPts val="0"/>
                        </a:spcAft>
                      </a:pPr>
                      <a:r>
                        <a:rPr lang="vi-VN" sz="2800">
                          <a:effectLst/>
                          <a:latin typeface="Times New Roman" panose="02020603050405020304" pitchFamily="18" charset="0"/>
                          <a:ea typeface="Times New Roman" panose="02020603050405020304" pitchFamily="18" charset="0"/>
                        </a:rPr>
                        <a:t> </a:t>
                      </a:r>
                      <a:endParaRPr lang="en-US" sz="2800">
                        <a:effectLst/>
                        <a:latin typeface="Calibri" panose="020F0502020204030204" pitchFamily="34" charset="0"/>
                        <a:ea typeface="Times New Roman" panose="02020603050405020304" pitchFamily="18" charset="0"/>
                      </a:endParaRPr>
                    </a:p>
                    <a:p>
                      <a:pPr algn="ctr">
                        <a:lnSpc>
                          <a:spcPct val="115000"/>
                        </a:lnSpc>
                        <a:spcAft>
                          <a:spcPts val="0"/>
                        </a:spcAft>
                      </a:pPr>
                      <a:r>
                        <a:rPr lang="vi-VN" sz="2800">
                          <a:effectLst/>
                          <a:latin typeface="Times New Roman" panose="02020603050405020304" pitchFamily="18" charset="0"/>
                          <a:ea typeface="Times New Roman" panose="02020603050405020304" pitchFamily="18" charset="0"/>
                        </a:rPr>
                        <a:t> </a:t>
                      </a:r>
                      <a:endParaRPr lang="en-US" sz="2800">
                        <a:effectLst/>
                        <a:latin typeface="Calibri" panose="020F050202020403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b="1">
                          <a:effectLst/>
                          <a:latin typeface="Times New Roman" panose="02020603050405020304" pitchFamily="18" charset="0"/>
                          <a:ea typeface="Times New Roman" panose="02020603050405020304" pitchFamily="18" charset="0"/>
                        </a:rPr>
                        <a:t> </a:t>
                      </a:r>
                      <a:endParaRPr lang="en-US" sz="2800">
                        <a:effectLst/>
                        <a:latin typeface="Calibri" panose="020F050202020403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67735609"/>
                  </a:ext>
                </a:extLst>
              </a:tr>
              <a:tr h="0">
                <a:tc gridSpan="2">
                  <a:txBody>
                    <a:bodyPr/>
                    <a:lstStyle/>
                    <a:p>
                      <a:pPr algn="ctr">
                        <a:lnSpc>
                          <a:spcPct val="115000"/>
                        </a:lnSpc>
                        <a:spcAft>
                          <a:spcPts val="0"/>
                        </a:spcAft>
                      </a:pPr>
                      <a:r>
                        <a:rPr lang="vi-VN" sz="2800" b="1">
                          <a:effectLst/>
                          <a:latin typeface="Times New Roman" panose="02020603050405020304" pitchFamily="18" charset="0"/>
                          <a:ea typeface="Times New Roman" panose="02020603050405020304" pitchFamily="18" charset="0"/>
                        </a:rPr>
                        <a:t>Tâm trạng</a:t>
                      </a:r>
                      <a:r>
                        <a:rPr lang="vi-VN" sz="2800">
                          <a:effectLst/>
                          <a:latin typeface="Times New Roman" panose="02020603050405020304" pitchFamily="18" charset="0"/>
                          <a:ea typeface="Times New Roman" panose="02020603050405020304" pitchFamily="18" charset="0"/>
                        </a:rPr>
                        <a:t>................................</a:t>
                      </a:r>
                      <a:endParaRPr lang="en-US" sz="2800">
                        <a:effectLst/>
                        <a:latin typeface="Calibri" panose="020F050202020403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270101552"/>
                  </a:ext>
                </a:extLst>
              </a:tr>
              <a:tr h="0">
                <a:tc gridSpan="2">
                  <a:txBody>
                    <a:bodyPr/>
                    <a:lstStyle/>
                    <a:p>
                      <a:pPr algn="ctr">
                        <a:lnSpc>
                          <a:spcPct val="115000"/>
                        </a:lnSpc>
                        <a:spcAft>
                          <a:spcPts val="0"/>
                        </a:spcAft>
                      </a:pPr>
                      <a:r>
                        <a:rPr lang="vi-VN" sz="2800" b="1" dirty="0">
                          <a:effectLst/>
                          <a:latin typeface="Times New Roman" panose="02020603050405020304" pitchFamily="18" charset="0"/>
                          <a:ea typeface="Times New Roman" panose="02020603050405020304" pitchFamily="18" charset="0"/>
                        </a:rPr>
                        <a:t>Mạch cảm xúc chủ đạo của bài thơ</a:t>
                      </a:r>
                      <a:endParaRPr lang="en-US" sz="2800" dirty="0">
                        <a:effectLst/>
                        <a:latin typeface="Calibri" panose="020F0502020204030204" pitchFamily="34" charset="0"/>
                        <a:ea typeface="Times New Roman" panose="02020603050405020304" pitchFamily="18" charset="0"/>
                      </a:endParaRPr>
                    </a:p>
                    <a:p>
                      <a:pPr algn="ctr">
                        <a:lnSpc>
                          <a:spcPct val="115000"/>
                        </a:lnSpc>
                        <a:spcAft>
                          <a:spcPts val="0"/>
                        </a:spcAft>
                      </a:pPr>
                      <a:r>
                        <a:rPr lang="vi-VN" sz="2800" dirty="0">
                          <a:effectLst/>
                          <a:latin typeface="Times New Roman" panose="02020603050405020304" pitchFamily="18" charset="0"/>
                          <a:ea typeface="Times New Roman" panose="02020603050405020304" pitchFamily="18" charset="0"/>
                        </a:rPr>
                        <a:t>....................................................</a:t>
                      </a:r>
                      <a:endParaRPr lang="en-US" sz="2800" dirty="0">
                        <a:effectLst/>
                        <a:latin typeface="Calibri" panose="020F050202020403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4020002552"/>
                  </a:ext>
                </a:extLst>
              </a:tr>
            </a:tbl>
          </a:graphicData>
        </a:graphic>
      </p:graphicFrame>
    </p:spTree>
    <p:extLst>
      <p:ext uri="{BB962C8B-B14F-4D97-AF65-F5344CB8AC3E}">
        <p14:creationId xmlns:p14="http://schemas.microsoft.com/office/powerpoint/2010/main" val="22852083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5"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2000"/>
                                        <p:tgtEl>
                                          <p:spTgt spid="3"/>
                                        </p:tgtEl>
                                      </p:cBhvr>
                                    </p:animEffect>
                                    <p:anim calcmode="lin" valueType="num">
                                      <p:cBhvr>
                                        <p:cTn id="18" dur="2000" fill="hold"/>
                                        <p:tgtEl>
                                          <p:spTgt spid="3"/>
                                        </p:tgtEl>
                                        <p:attrNameLst>
                                          <p:attrName>ppt_w</p:attrName>
                                        </p:attrNameLst>
                                      </p:cBhvr>
                                      <p:tavLst>
                                        <p:tav tm="0" fmla="#ppt_w*sin(2.5*pi*$)">
                                          <p:val>
                                            <p:fltVal val="0"/>
                                          </p:val>
                                        </p:tav>
                                        <p:tav tm="100000">
                                          <p:val>
                                            <p:fltVal val="1"/>
                                          </p:val>
                                        </p:tav>
                                      </p:tavLst>
                                    </p:anim>
                                    <p:anim calcmode="lin" valueType="num">
                                      <p:cBhvr>
                                        <p:cTn id="19" dur="20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l="2626" t="-132" r="4246" b="132"/>
          <a:stretch/>
        </p:blipFill>
        <p:spPr>
          <a:xfrm>
            <a:off x="0" y="-115455"/>
            <a:ext cx="12192000" cy="6973455"/>
          </a:xfrm>
          <a:prstGeom prst="rect">
            <a:avLst/>
          </a:prstGeom>
        </p:spPr>
      </p:pic>
      <p:sp>
        <p:nvSpPr>
          <p:cNvPr id="7" name="Rectangle 6"/>
          <p:cNvSpPr/>
          <p:nvPr/>
        </p:nvSpPr>
        <p:spPr>
          <a:xfrm>
            <a:off x="798897" y="1532354"/>
            <a:ext cx="10828421" cy="523220"/>
          </a:xfrm>
          <a:prstGeom prst="rect">
            <a:avLst/>
          </a:prstGeom>
        </p:spPr>
        <p:txBody>
          <a:bodyPr wrap="square">
            <a:spAutoFit/>
          </a:bodyPr>
          <a:lstStyle/>
          <a:p>
            <a:pPr lvl="0"/>
            <a:r>
              <a:rPr lang="en-US" sz="2800" b="1" dirty="0" smtClean="0">
                <a:latin typeface="+mj-lt"/>
              </a:rPr>
              <a:t> </a:t>
            </a:r>
            <a:endParaRPr lang="en-US" sz="2800" dirty="0">
              <a:latin typeface="+mj-lt"/>
            </a:endParaRP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95063" y="296112"/>
            <a:ext cx="5524784" cy="1130358"/>
          </a:xfrm>
          <a:prstGeom prst="rect">
            <a:avLst/>
          </a:prstGeom>
        </p:spPr>
      </p:pic>
      <p:sp>
        <p:nvSpPr>
          <p:cNvPr id="5" name="Rectangle 4"/>
          <p:cNvSpPr/>
          <p:nvPr/>
        </p:nvSpPr>
        <p:spPr>
          <a:xfrm>
            <a:off x="1850681" y="2057683"/>
            <a:ext cx="7652929" cy="2677656"/>
          </a:xfrm>
          <a:prstGeom prst="rect">
            <a:avLst/>
          </a:prstGeom>
        </p:spPr>
        <p:txBody>
          <a:bodyPr wrap="none">
            <a:spAutoFit/>
          </a:bodyPr>
          <a:lstStyle/>
          <a:p>
            <a:r>
              <a:rPr lang="en-US" sz="2800" b="1" dirty="0">
                <a:solidFill>
                  <a:srgbClr val="0D0D0D"/>
                </a:solidFill>
                <a:latin typeface="Times New Roman" panose="02020603050405020304" pitchFamily="18" charset="0"/>
                <a:ea typeface="MS Mincho"/>
                <a:cs typeface="Times New Roman" panose="02020603050405020304" pitchFamily="18" charset="0"/>
              </a:rPr>
              <a:t>GV chia </a:t>
            </a:r>
            <a:r>
              <a:rPr lang="en-US" sz="2800" b="1" dirty="0" err="1">
                <a:solidFill>
                  <a:srgbClr val="0D0D0D"/>
                </a:solidFill>
                <a:latin typeface="Times New Roman" panose="02020603050405020304" pitchFamily="18" charset="0"/>
                <a:ea typeface="MS Mincho"/>
                <a:cs typeface="Times New Roman" panose="02020603050405020304" pitchFamily="18" charset="0"/>
              </a:rPr>
              <a:t>lớp</a:t>
            </a:r>
            <a:r>
              <a:rPr lang="en-US" sz="2800" b="1" dirty="0">
                <a:solidFill>
                  <a:srgbClr val="0D0D0D"/>
                </a:solidFill>
                <a:latin typeface="Times New Roman" panose="02020603050405020304" pitchFamily="18" charset="0"/>
                <a:ea typeface="MS Mincho"/>
                <a:cs typeface="Times New Roman" panose="02020603050405020304" pitchFamily="18" charset="0"/>
              </a:rPr>
              <a:t> </a:t>
            </a:r>
            <a:r>
              <a:rPr lang="en-US" sz="2800" b="1" dirty="0" err="1">
                <a:solidFill>
                  <a:srgbClr val="0D0D0D"/>
                </a:solidFill>
                <a:latin typeface="Times New Roman" panose="02020603050405020304" pitchFamily="18" charset="0"/>
                <a:ea typeface="MS Mincho"/>
                <a:cs typeface="Times New Roman" panose="02020603050405020304" pitchFamily="18" charset="0"/>
              </a:rPr>
              <a:t>thành</a:t>
            </a:r>
            <a:r>
              <a:rPr lang="en-US" sz="2800" b="1" dirty="0">
                <a:solidFill>
                  <a:srgbClr val="0D0D0D"/>
                </a:solidFill>
                <a:latin typeface="Times New Roman" panose="02020603050405020304" pitchFamily="18" charset="0"/>
                <a:ea typeface="MS Mincho"/>
                <a:cs typeface="Times New Roman" panose="02020603050405020304" pitchFamily="18" charset="0"/>
              </a:rPr>
              <a:t> </a:t>
            </a:r>
            <a:r>
              <a:rPr lang="vi-VN" sz="2800" b="1" dirty="0">
                <a:solidFill>
                  <a:srgbClr val="0D0D0D"/>
                </a:solidFill>
                <a:latin typeface="Times New Roman" panose="02020603050405020304" pitchFamily="18" charset="0"/>
                <a:ea typeface="MS Mincho"/>
                <a:cs typeface="Times New Roman" panose="02020603050405020304" pitchFamily="18" charset="0"/>
              </a:rPr>
              <a:t>04</a:t>
            </a:r>
            <a:r>
              <a:rPr lang="en-US" sz="2800" b="1" dirty="0">
                <a:solidFill>
                  <a:srgbClr val="0D0D0D"/>
                </a:solidFill>
                <a:latin typeface="Times New Roman" panose="02020603050405020304" pitchFamily="18" charset="0"/>
                <a:ea typeface="MS Mincho"/>
                <a:cs typeface="Times New Roman" panose="02020603050405020304" pitchFamily="18" charset="0"/>
              </a:rPr>
              <a:t> </a:t>
            </a:r>
            <a:r>
              <a:rPr lang="en-US" sz="2800" b="1" dirty="0" err="1">
                <a:solidFill>
                  <a:srgbClr val="0D0D0D"/>
                </a:solidFill>
                <a:latin typeface="Times New Roman" panose="02020603050405020304" pitchFamily="18" charset="0"/>
                <a:ea typeface="MS Mincho"/>
                <a:cs typeface="Times New Roman" panose="02020603050405020304" pitchFamily="18" charset="0"/>
              </a:rPr>
              <a:t>nhóm</a:t>
            </a:r>
            <a:r>
              <a:rPr lang="en-US" sz="2800" b="1" dirty="0">
                <a:solidFill>
                  <a:srgbClr val="0D0D0D"/>
                </a:solidFill>
                <a:latin typeface="Times New Roman" panose="02020603050405020304" pitchFamily="18" charset="0"/>
                <a:ea typeface="MS Mincho"/>
                <a:cs typeface="Times New Roman" panose="02020603050405020304" pitchFamily="18" charset="0"/>
              </a:rPr>
              <a:t> </a:t>
            </a:r>
            <a:r>
              <a:rPr lang="en-US" sz="2800" b="1" dirty="0" err="1" smtClean="0">
                <a:solidFill>
                  <a:srgbClr val="0D0D0D"/>
                </a:solidFill>
                <a:latin typeface="Times New Roman" panose="02020603050405020304" pitchFamily="18" charset="0"/>
                <a:ea typeface="MS Mincho"/>
                <a:cs typeface="Times New Roman" panose="02020603050405020304" pitchFamily="18" charset="0"/>
              </a:rPr>
              <a:t>nhỏ</a:t>
            </a:r>
            <a:endParaRPr lang="en-US" sz="2800" b="1" dirty="0" smtClean="0">
              <a:solidFill>
                <a:srgbClr val="0D0D0D"/>
              </a:solidFill>
              <a:latin typeface="Times New Roman" panose="02020603050405020304" pitchFamily="18" charset="0"/>
              <a:ea typeface="MS Mincho"/>
              <a:cs typeface="Times New Roman" panose="02020603050405020304" pitchFamily="18" charset="0"/>
            </a:endParaRPr>
          </a:p>
          <a:p>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Nhóm</a:t>
            </a:r>
            <a:r>
              <a:rPr lang="en-US" sz="2800" b="1" dirty="0">
                <a:latin typeface="Times New Roman" panose="02020603050405020304" pitchFamily="18" charset="0"/>
                <a:cs typeface="Times New Roman" panose="02020603050405020304" pitchFamily="18" charset="0"/>
              </a:rPr>
              <a:t> 1:</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Tìm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hiểu</a:t>
            </a:r>
            <a:r>
              <a:rPr lang="vi-VN" sz="2800" dirty="0">
                <a:latin typeface="Times New Roman" panose="02020603050405020304" pitchFamily="18" charset="0"/>
                <a:cs typeface="Times New Roman" panose="02020603050405020304" pitchFamily="18" charset="0"/>
              </a:rPr>
              <a:t> khổ 1 – Hoàn thành PHT số 01</a:t>
            </a:r>
            <a:endParaRPr lang="en-US" sz="2800" dirty="0">
              <a:latin typeface="Times New Roman" panose="02020603050405020304" pitchFamily="18" charset="0"/>
              <a:cs typeface="Times New Roman" panose="02020603050405020304" pitchFamily="18" charset="0"/>
            </a:endParaRPr>
          </a:p>
          <a:p>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Nhóm</a:t>
            </a:r>
            <a:r>
              <a:rPr lang="en-US" sz="2800" b="1" dirty="0">
                <a:latin typeface="Times New Roman" panose="02020603050405020304" pitchFamily="18" charset="0"/>
                <a:cs typeface="Times New Roman" panose="02020603050405020304" pitchFamily="18" charset="0"/>
              </a:rPr>
              <a:t> </a:t>
            </a:r>
            <a:r>
              <a:rPr lang="vi-VN" sz="2800" b="1" dirty="0">
                <a:latin typeface="Times New Roman" panose="02020603050405020304" pitchFamily="18" charset="0"/>
                <a:cs typeface="Times New Roman" panose="02020603050405020304" pitchFamily="18" charset="0"/>
              </a:rPr>
              <a:t>2</a:t>
            </a:r>
            <a:r>
              <a:rPr lang="en-US" sz="2800" b="1" dirty="0">
                <a:latin typeface="Times New Roman" panose="02020603050405020304" pitchFamily="18" charset="0"/>
                <a:cs typeface="Times New Roman" panose="02020603050405020304" pitchFamily="18" charset="0"/>
              </a:rPr>
              <a: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Tìm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hiểu</a:t>
            </a:r>
            <a:r>
              <a:rPr lang="vi-VN" sz="2800" dirty="0">
                <a:latin typeface="Times New Roman" panose="02020603050405020304" pitchFamily="18" charset="0"/>
                <a:cs typeface="Times New Roman" panose="02020603050405020304" pitchFamily="18" charset="0"/>
              </a:rPr>
              <a:t> khổ 2– Hoàn thành PHT số 02</a:t>
            </a:r>
            <a:endParaRPr lang="en-US" sz="2800" dirty="0">
              <a:latin typeface="Times New Roman" panose="02020603050405020304" pitchFamily="18" charset="0"/>
              <a:cs typeface="Times New Roman" panose="02020603050405020304" pitchFamily="18" charset="0"/>
            </a:endParaRPr>
          </a:p>
          <a:p>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Nhóm</a:t>
            </a:r>
            <a:r>
              <a:rPr lang="en-US" sz="2800" b="1" dirty="0">
                <a:latin typeface="Times New Roman" panose="02020603050405020304" pitchFamily="18" charset="0"/>
                <a:cs typeface="Times New Roman" panose="02020603050405020304" pitchFamily="18" charset="0"/>
              </a:rPr>
              <a:t> </a:t>
            </a:r>
            <a:r>
              <a:rPr lang="vi-VN" sz="2800" b="1" dirty="0">
                <a:latin typeface="Times New Roman" panose="02020603050405020304" pitchFamily="18" charset="0"/>
                <a:cs typeface="Times New Roman" panose="02020603050405020304" pitchFamily="18" charset="0"/>
              </a:rPr>
              <a:t>3</a:t>
            </a:r>
            <a:r>
              <a:rPr lang="en-US" sz="2800" b="1" dirty="0">
                <a:latin typeface="Times New Roman" panose="02020603050405020304" pitchFamily="18" charset="0"/>
                <a:cs typeface="Times New Roman" panose="02020603050405020304" pitchFamily="18" charset="0"/>
              </a:rPr>
              <a: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Tìm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hiểu</a:t>
            </a:r>
            <a:r>
              <a:rPr lang="vi-VN" sz="2800" dirty="0">
                <a:latin typeface="Times New Roman" panose="02020603050405020304" pitchFamily="18" charset="0"/>
                <a:cs typeface="Times New Roman" panose="02020603050405020304" pitchFamily="18" charset="0"/>
              </a:rPr>
              <a:t> khổ 3 – Hoàn thành PHT số 03</a:t>
            </a:r>
            <a:endParaRPr lang="en-US" sz="2800" dirty="0">
              <a:latin typeface="Times New Roman" panose="02020603050405020304" pitchFamily="18" charset="0"/>
              <a:cs typeface="Times New Roman" panose="02020603050405020304" pitchFamily="18" charset="0"/>
            </a:endParaRPr>
          </a:p>
          <a:p>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Nhóm</a:t>
            </a:r>
            <a:r>
              <a:rPr lang="en-US" sz="2800" b="1" dirty="0">
                <a:latin typeface="Times New Roman" panose="02020603050405020304" pitchFamily="18" charset="0"/>
                <a:cs typeface="Times New Roman" panose="02020603050405020304" pitchFamily="18" charset="0"/>
              </a:rPr>
              <a:t> </a:t>
            </a:r>
            <a:r>
              <a:rPr lang="vi-VN" sz="2800" b="1" dirty="0">
                <a:latin typeface="Times New Roman" panose="02020603050405020304" pitchFamily="18" charset="0"/>
                <a:cs typeface="Times New Roman" panose="02020603050405020304" pitchFamily="18" charset="0"/>
              </a:rPr>
              <a:t>4</a:t>
            </a:r>
            <a:r>
              <a:rPr lang="en-US" sz="2800" b="1" dirty="0">
                <a:latin typeface="Times New Roman" panose="02020603050405020304" pitchFamily="18" charset="0"/>
                <a:cs typeface="Times New Roman" panose="02020603050405020304" pitchFamily="18" charset="0"/>
              </a:rPr>
              <a: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Tìm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hiểu</a:t>
            </a:r>
            <a:r>
              <a:rPr lang="vi-VN" sz="2800" dirty="0">
                <a:latin typeface="Times New Roman" panose="02020603050405020304" pitchFamily="18" charset="0"/>
                <a:cs typeface="Times New Roman" panose="02020603050405020304" pitchFamily="18" charset="0"/>
              </a:rPr>
              <a:t> khổ 4 – Hoàn thành PHT số 04</a:t>
            </a:r>
            <a:endParaRPr lang="en-US" sz="2800" dirty="0">
              <a:latin typeface="Times New Roman" panose="02020603050405020304" pitchFamily="18" charset="0"/>
              <a:cs typeface="Times New Roman" panose="02020603050405020304" pitchFamily="18" charset="0"/>
            </a:endParaRPr>
          </a:p>
          <a:p>
            <a:r>
              <a:rPr lang="en-US" sz="2800" b="1" dirty="0" err="1" smtClean="0">
                <a:solidFill>
                  <a:srgbClr val="0D0D0D"/>
                </a:solidFill>
                <a:latin typeface="Times New Roman" panose="02020603050405020304" pitchFamily="18" charset="0"/>
                <a:ea typeface="MS Mincho"/>
                <a:cs typeface="Times New Roman" panose="02020603050405020304" pitchFamily="18" charset="0"/>
              </a:rPr>
              <a:t>Thời</a:t>
            </a:r>
            <a:r>
              <a:rPr lang="en-US" sz="2800" b="1" dirty="0" smtClean="0">
                <a:solidFill>
                  <a:srgbClr val="0D0D0D"/>
                </a:solidFill>
                <a:latin typeface="Times New Roman" panose="02020603050405020304" pitchFamily="18" charset="0"/>
                <a:ea typeface="MS Mincho"/>
                <a:cs typeface="Times New Roman" panose="02020603050405020304" pitchFamily="18" charset="0"/>
              </a:rPr>
              <a:t> </a:t>
            </a:r>
            <a:r>
              <a:rPr lang="en-US" sz="2800" b="1" dirty="0" err="1" smtClean="0">
                <a:solidFill>
                  <a:srgbClr val="0D0D0D"/>
                </a:solidFill>
                <a:latin typeface="Times New Roman" panose="02020603050405020304" pitchFamily="18" charset="0"/>
                <a:ea typeface="MS Mincho"/>
                <a:cs typeface="Times New Roman" panose="02020603050405020304" pitchFamily="18" charset="0"/>
              </a:rPr>
              <a:t>gian</a:t>
            </a:r>
            <a:r>
              <a:rPr lang="en-US" sz="2800" b="1" dirty="0" smtClean="0">
                <a:solidFill>
                  <a:srgbClr val="0D0D0D"/>
                </a:solidFill>
                <a:latin typeface="Times New Roman" panose="02020603050405020304" pitchFamily="18" charset="0"/>
                <a:ea typeface="MS Mincho"/>
                <a:cs typeface="Times New Roman" panose="02020603050405020304" pitchFamily="18" charset="0"/>
              </a:rPr>
              <a:t>: 5 </a:t>
            </a:r>
            <a:r>
              <a:rPr lang="en-US" sz="2800" b="1" dirty="0" err="1" smtClean="0">
                <a:solidFill>
                  <a:srgbClr val="0D0D0D"/>
                </a:solidFill>
                <a:latin typeface="Times New Roman" panose="02020603050405020304" pitchFamily="18" charset="0"/>
                <a:ea typeface="MS Mincho"/>
                <a:cs typeface="Times New Roman" panose="02020603050405020304" pitchFamily="18" charset="0"/>
              </a:rPr>
              <a:t>phút</a:t>
            </a:r>
            <a:r>
              <a:rPr lang="en-US" sz="2800" b="1" dirty="0" smtClean="0">
                <a:solidFill>
                  <a:srgbClr val="0D0D0D"/>
                </a:solidFill>
                <a:latin typeface="Times New Roman" panose="02020603050405020304" pitchFamily="18" charset="0"/>
                <a:ea typeface="MS Mincho"/>
                <a:cs typeface="Times New Roman" panose="02020603050405020304" pitchFamily="18" charset="0"/>
              </a:rPr>
              <a:t> </a:t>
            </a:r>
            <a:endParaRPr lang="en-US" sz="2800" b="1" dirty="0">
              <a:latin typeface="Times New Roman" panose="02020603050405020304" pitchFamily="18" charset="0"/>
              <a:cs typeface="Times New Roman" panose="02020603050405020304" pitchFamily="18" charset="0"/>
            </a:endParaRPr>
          </a:p>
        </p:txBody>
      </p:sp>
      <p:pic>
        <p:nvPicPr>
          <p:cNvPr id="3" name="hoa fluorish năm phút">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8913035" y="4618182"/>
            <a:ext cx="2441256" cy="1830942"/>
          </a:xfrm>
          <a:prstGeom prst="rect">
            <a:avLst/>
          </a:prstGeom>
        </p:spPr>
      </p:pic>
    </p:spTree>
    <p:extLst>
      <p:ext uri="{BB962C8B-B14F-4D97-AF65-F5344CB8AC3E}">
        <p14:creationId xmlns:p14="http://schemas.microsoft.com/office/powerpoint/2010/main" val="25858254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video>
              <p:cMediaNode vol="80000">
                <p:cTn id="13" fill="hold" display="0">
                  <p:stCondLst>
                    <p:cond delay="indefinite"/>
                  </p:stCondLst>
                </p:cTn>
                <p:tgtEl>
                  <p:spTgt spid="3"/>
                </p:tgtEl>
              </p:cMediaNode>
            </p:vide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96252" y="-1"/>
            <a:ext cx="12288251" cy="6930189"/>
          </a:xfrm>
          <a:prstGeom prst="rect">
            <a:avLst/>
          </a:prstGeom>
        </p:spPr>
      </p:pic>
    </p:spTree>
    <p:extLst>
      <p:ext uri="{BB962C8B-B14F-4D97-AF65-F5344CB8AC3E}">
        <p14:creationId xmlns:p14="http://schemas.microsoft.com/office/powerpoint/2010/main" val="8229755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12192000" cy="6927273"/>
          </a:xfrm>
        </p:spPr>
      </p:pic>
      <p:sp>
        <p:nvSpPr>
          <p:cNvPr id="5" name="Rectangle 4"/>
          <p:cNvSpPr/>
          <p:nvPr/>
        </p:nvSpPr>
        <p:spPr>
          <a:xfrm>
            <a:off x="1230746" y="1879736"/>
            <a:ext cx="10123054" cy="5047536"/>
          </a:xfrm>
          <a:prstGeom prst="rect">
            <a:avLst/>
          </a:prstGeom>
        </p:spPr>
        <p:txBody>
          <a:bodyPr wrap="square">
            <a:spAutoFit/>
          </a:bodyPr>
          <a:lstStyle/>
          <a:p>
            <a:pPr algn="just">
              <a:lnSpc>
                <a:spcPct val="115000"/>
              </a:lnSpc>
              <a:spcAft>
                <a:spcPts val="0"/>
              </a:spcAft>
            </a:pPr>
            <a:r>
              <a:rPr lang="vi-VN" sz="2800" b="1" dirty="0">
                <a:latin typeface="Times New Roman" panose="02020603050405020304" pitchFamily="18" charset="0"/>
                <a:ea typeface="Times New Roman" panose="02020603050405020304" pitchFamily="18" charset="0"/>
              </a:rPr>
              <a:t>1. Mùa thu về: </a:t>
            </a:r>
            <a:endParaRPr lang="en-US" sz="2800" dirty="0">
              <a:latin typeface="Calibri" panose="020F0502020204030204" pitchFamily="34" charset="0"/>
              <a:ea typeface="Times New Roman" panose="02020603050405020304" pitchFamily="18" charset="0"/>
            </a:endParaRPr>
          </a:p>
          <a:p>
            <a:pPr algn="just">
              <a:lnSpc>
                <a:spcPct val="115000"/>
              </a:lnSpc>
              <a:spcAft>
                <a:spcPts val="0"/>
              </a:spcAft>
            </a:pPr>
            <a:r>
              <a:rPr lang="vi-VN" sz="2800" b="1" dirty="0">
                <a:latin typeface="Times New Roman" panose="02020603050405020304" pitchFamily="18" charset="0"/>
                <a:ea typeface="Times New Roman" panose="02020603050405020304" pitchFamily="18" charset="0"/>
              </a:rPr>
              <a:t>*/ Hình ảnh</a:t>
            </a:r>
            <a:endParaRPr lang="en-US" sz="2800" dirty="0">
              <a:latin typeface="Calibri" panose="020F0502020204030204" pitchFamily="34" charset="0"/>
              <a:ea typeface="Times New Roman" panose="02020603050405020304" pitchFamily="18" charset="0"/>
            </a:endParaRPr>
          </a:p>
          <a:p>
            <a:pPr algn="just">
              <a:lnSpc>
                <a:spcPct val="115000"/>
              </a:lnSpc>
              <a:spcAft>
                <a:spcPts val="0"/>
              </a:spcAft>
            </a:pPr>
            <a:r>
              <a:rPr lang="vi-VN"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Liễu</a:t>
            </a:r>
            <a:r>
              <a:rPr lang="en-US" sz="2800" dirty="0">
                <a:latin typeface="Times New Roman" panose="02020603050405020304" pitchFamily="18" charset="0"/>
                <a:ea typeface="Times New Roman" panose="02020603050405020304" pitchFamily="18" charset="0"/>
              </a:rPr>
              <a:t>:</a:t>
            </a:r>
            <a:endParaRPr lang="en-US" sz="2800" dirty="0">
              <a:latin typeface="Calibri" panose="020F0502020204030204" pitchFamily="34" charset="0"/>
              <a:ea typeface="Times New Roman" panose="02020603050405020304" pitchFamily="18" charset="0"/>
            </a:endParaRPr>
          </a:p>
          <a:p>
            <a:pPr algn="just">
              <a:lnSpc>
                <a:spcPct val="115000"/>
              </a:lnSpc>
              <a:spcAft>
                <a:spcPts val="0"/>
              </a:spcAft>
            </a:pPr>
            <a:r>
              <a:rPr lang="vi-VN" sz="2800" dirty="0">
                <a:latin typeface="Times New Roman" panose="02020603050405020304" pitchFamily="18" charset="0"/>
                <a:ea typeface="Times New Roman" panose="02020603050405020304" pitchFamily="18" charset="0"/>
              </a:rPr>
              <a:t>+ L</a:t>
            </a:r>
            <a:r>
              <a:rPr lang="en-US" sz="2800" dirty="0">
                <a:latin typeface="Times New Roman" panose="02020603050405020304" pitchFamily="18" charset="0"/>
                <a:ea typeface="Times New Roman" panose="02020603050405020304" pitchFamily="18" charset="0"/>
              </a:rPr>
              <a:t>à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ảnh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quen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thuộc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thơ</a:t>
            </a:r>
            <a:r>
              <a:rPr lang="en-US" sz="2800" dirty="0">
                <a:latin typeface="Times New Roman" panose="02020603050405020304" pitchFamily="18" charset="0"/>
                <a:ea typeface="Times New Roman" panose="02020603050405020304" pitchFamily="18" charset="0"/>
              </a:rPr>
              <a:t> ca </a:t>
            </a:r>
            <a:r>
              <a:rPr lang="en-US" sz="2800" dirty="0" err="1">
                <a:latin typeface="Times New Roman" panose="02020603050405020304" pitchFamily="18" charset="0"/>
                <a:ea typeface="Times New Roman" panose="02020603050405020304" pitchFamily="18" charset="0"/>
              </a:rPr>
              <a:t>cổ</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điển</a:t>
            </a:r>
            <a:r>
              <a:rPr lang="vi-VN" sz="2800" dirty="0">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ảnh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ước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lệ</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cảm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gian</a:t>
            </a:r>
            <a:r>
              <a:rPr lang="en-US" sz="2800" dirty="0">
                <a:latin typeface="Times New Roman" panose="02020603050405020304" pitchFamily="18" charset="0"/>
                <a:ea typeface="Times New Roman" panose="02020603050405020304" pitchFamily="18" charset="0"/>
              </a:rPr>
              <a:t> hay </a:t>
            </a:r>
            <a:r>
              <a:rPr lang="en-US" sz="2800" dirty="0" err="1">
                <a:latin typeface="Times New Roman" panose="02020603050405020304" pitchFamily="18" charset="0"/>
                <a:ea typeface="Times New Roman" panose="02020603050405020304" pitchFamily="18" charset="0"/>
              </a:rPr>
              <a:t>chỉ</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biệt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ly</a:t>
            </a:r>
            <a:r>
              <a:rPr lang="en-US" sz="2800" dirty="0">
                <a:latin typeface="Times New Roman" panose="02020603050405020304" pitchFamily="18" charset="0"/>
                <a:ea typeface="Times New Roman" panose="02020603050405020304" pitchFamily="18" charset="0"/>
              </a:rPr>
              <a:t>.</a:t>
            </a:r>
            <a:endParaRPr lang="en-US" sz="2800" dirty="0">
              <a:latin typeface="Calibri" panose="020F0502020204030204" pitchFamily="34" charset="0"/>
              <a:ea typeface="Times New Roman" panose="02020603050405020304" pitchFamily="18" charset="0"/>
            </a:endParaRPr>
          </a:p>
          <a:p>
            <a:pPr algn="just">
              <a:lnSpc>
                <a:spcPct val="115000"/>
              </a:lnSpc>
              <a:spcAft>
                <a:spcPts val="0"/>
              </a:spcAft>
            </a:pPr>
            <a:r>
              <a:rPr lang="vi-VN" sz="2800" dirty="0">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Ở </a:t>
            </a:r>
            <a:r>
              <a:rPr lang="en-US" sz="2800" dirty="0" err="1">
                <a:latin typeface="Times New Roman" panose="02020603050405020304" pitchFamily="18" charset="0"/>
                <a:ea typeface="Times New Roman" panose="02020603050405020304" pitchFamily="18" charset="0"/>
              </a:rPr>
              <a:t>đây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liễu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ảnh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thực</a:t>
            </a:r>
            <a:r>
              <a:rPr lang="en-US" sz="2800" dirty="0">
                <a:latin typeface="Times New Roman" panose="02020603050405020304" pitchFamily="18" charset="0"/>
                <a:ea typeface="Times New Roman" panose="02020603050405020304" pitchFamily="18" charset="0"/>
              </a:rPr>
              <a:t>,</a:t>
            </a:r>
            <a:r>
              <a:rPr lang="vi-VN" sz="2800" dirty="0">
                <a:latin typeface="Times New Roman" panose="02020603050405020304" pitchFamily="18" charset="0"/>
                <a:ea typeface="Times New Roman" panose="02020603050405020304" pitchFamily="18" charset="0"/>
              </a:rPr>
              <a:t> được miêu tả “đứng chịu tang”, “buồn”, “lệ ngàn hàng” gợi dáng vẻ thanh mảnh, mềm mại và tâm trạng buồn bã của liễu. </a:t>
            </a:r>
            <a:endParaRPr lang="en-US" sz="2800" dirty="0" smtClean="0">
              <a:latin typeface="Times New Roman" panose="02020603050405020304" pitchFamily="18" charset="0"/>
              <a:ea typeface="Times New Roman" panose="02020603050405020304" pitchFamily="18" charset="0"/>
            </a:endParaRPr>
          </a:p>
          <a:p>
            <a:pPr algn="just">
              <a:lnSpc>
                <a:spcPct val="115000"/>
              </a:lnSpc>
              <a:spcAft>
                <a:spcPts val="0"/>
              </a:spcAft>
            </a:pPr>
            <a:r>
              <a:rPr lang="en-US" sz="2800" b="1" dirty="0" smtClean="0">
                <a:solidFill>
                  <a:srgbClr val="0070C0"/>
                </a:solidFill>
                <a:latin typeface="Times New Roman" panose="02020603050405020304" pitchFamily="18" charset="0"/>
                <a:ea typeface="Times New Roman" panose="02020603050405020304" pitchFamily="18" charset="0"/>
              </a:rPr>
              <a:t>=&gt;</a:t>
            </a:r>
            <a:r>
              <a:rPr lang="vi-VN" sz="2800" b="1" dirty="0" smtClean="0">
                <a:solidFill>
                  <a:srgbClr val="0070C0"/>
                </a:solidFill>
                <a:latin typeface="Times New Roman" panose="02020603050405020304" pitchFamily="18" charset="0"/>
                <a:ea typeface="Times New Roman" panose="02020603050405020304" pitchFamily="18" charset="0"/>
              </a:rPr>
              <a:t>Từ </a:t>
            </a:r>
            <a:r>
              <a:rPr lang="vi-VN" sz="2800" b="1" dirty="0">
                <a:solidFill>
                  <a:srgbClr val="0070C0"/>
                </a:solidFill>
                <a:latin typeface="Times New Roman" panose="02020603050405020304" pitchFamily="18" charset="0"/>
                <a:ea typeface="Times New Roman" panose="02020603050405020304" pitchFamily="18" charset="0"/>
              </a:rPr>
              <a:t>đó</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gợi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hình</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ảnh</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người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thiếu</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nữ</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kiêu</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sa</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mà</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âu</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sầu</a:t>
            </a:r>
            <a:r>
              <a:rPr lang="en-US" sz="2800" b="1" dirty="0">
                <a:solidFill>
                  <a:srgbClr val="0070C0"/>
                </a:solidFill>
                <a:latin typeface="Times New Roman" panose="02020603050405020304" pitchFamily="18" charset="0"/>
                <a:ea typeface="Times New Roman" panose="02020603050405020304" pitchFamily="18" charset="0"/>
              </a:rPr>
              <a:t> -&gt; </a:t>
            </a:r>
            <a:r>
              <a:rPr lang="en-US" sz="2800" b="1" dirty="0" err="1">
                <a:solidFill>
                  <a:srgbClr val="0070C0"/>
                </a:solidFill>
                <a:latin typeface="Times New Roman" panose="02020603050405020304" pitchFamily="18" charset="0"/>
                <a:ea typeface="Times New Roman" panose="02020603050405020304" pitchFamily="18" charset="0"/>
              </a:rPr>
              <a:t>Nỗi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buồn</a:t>
            </a:r>
            <a:r>
              <a:rPr lang="en-US" sz="2800" b="1" dirty="0">
                <a:solidFill>
                  <a:srgbClr val="0070C0"/>
                </a:solidFill>
                <a:latin typeface="Times New Roman" panose="02020603050405020304" pitchFamily="18" charset="0"/>
                <a:ea typeface="Times New Roman" panose="02020603050405020304" pitchFamily="18" charset="0"/>
              </a:rPr>
              <a:t> tang </a:t>
            </a:r>
            <a:r>
              <a:rPr lang="en-US" sz="2800" b="1" dirty="0" err="1">
                <a:solidFill>
                  <a:srgbClr val="0070C0"/>
                </a:solidFill>
                <a:latin typeface="Times New Roman" panose="02020603050405020304" pitchFamily="18" charset="0"/>
                <a:ea typeface="Times New Roman" panose="02020603050405020304" pitchFamily="18" charset="0"/>
              </a:rPr>
              <a:t>tóc</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mất</a:t>
            </a:r>
            <a:r>
              <a:rPr lang="en-US" sz="2800" b="1" dirty="0">
                <a:solidFill>
                  <a:srgbClr val="0070C0"/>
                </a:solidFill>
                <a:latin typeface="Times New Roman" panose="02020603050405020304" pitchFamily="18" charset="0"/>
                <a:ea typeface="Times New Roman" panose="02020603050405020304" pitchFamily="18" charset="0"/>
              </a:rPr>
              <a:t> </a:t>
            </a:r>
            <a:r>
              <a:rPr lang="vi-VN" sz="2800" b="1" dirty="0">
                <a:solidFill>
                  <a:srgbClr val="0070C0"/>
                </a:solidFill>
                <a:latin typeface="Times New Roman" panose="02020603050405020304" pitchFamily="18" charset="0"/>
                <a:ea typeface="Times New Roman" panose="02020603050405020304" pitchFamily="18" charset="0"/>
              </a:rPr>
              <a:t>mát</a:t>
            </a:r>
            <a:r>
              <a:rPr lang="en-US" sz="2800" b="1" dirty="0">
                <a:solidFill>
                  <a:srgbClr val="0070C0"/>
                </a:solidFill>
                <a:latin typeface="Times New Roman" panose="02020603050405020304" pitchFamily="18" charset="0"/>
                <a:ea typeface="Times New Roman" panose="02020603050405020304" pitchFamily="18" charset="0"/>
              </a:rPr>
              <a:t> -&gt; </a:t>
            </a:r>
            <a:r>
              <a:rPr lang="en-US" sz="2800" b="1" dirty="0" err="1">
                <a:solidFill>
                  <a:srgbClr val="0070C0"/>
                </a:solidFill>
                <a:latin typeface="Times New Roman" panose="02020603050405020304" pitchFamily="18" charset="0"/>
                <a:ea typeface="Times New Roman" panose="02020603050405020304" pitchFamily="18" charset="0"/>
              </a:rPr>
              <a:t>Cái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đẹp</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là</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cái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buồn</a:t>
            </a:r>
            <a:r>
              <a:rPr lang="en-US" sz="2800" b="1" dirty="0">
                <a:solidFill>
                  <a:srgbClr val="0070C0"/>
                </a:solidFill>
                <a:latin typeface="Times New Roman" panose="02020603050405020304" pitchFamily="18" charset="0"/>
                <a:ea typeface="Times New Roman" panose="02020603050405020304" pitchFamily="18" charset="0"/>
              </a:rPr>
              <a:t>. </a:t>
            </a:r>
            <a:endParaRPr lang="en-US" sz="2800" b="1" dirty="0">
              <a:solidFill>
                <a:srgbClr val="0070C0"/>
              </a:solidFill>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3934259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arn(inVertical)">
                                      <p:cBhvr>
                                        <p:cTn id="7" dur="500"/>
                                        <p:tgtEl>
                                          <p:spTgt spid="5">
                                            <p:txEl>
                                              <p:pRg st="1" end="1"/>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5">
                                            <p:txEl>
                                              <p:pRg st="2" end="2"/>
                                            </p:txEl>
                                          </p:spTgt>
                                        </p:tgtEl>
                                        <p:attrNameLst>
                                          <p:attrName>style.visibility</p:attrName>
                                        </p:attrNameLst>
                                      </p:cBhvr>
                                      <p:to>
                                        <p:strVal val="visible"/>
                                      </p:to>
                                    </p:set>
                                    <p:animEffect transition="in" filter="barn(inVertical)">
                                      <p:cBhvr>
                                        <p:cTn id="10" dur="500"/>
                                        <p:tgtEl>
                                          <p:spTgt spid="5">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animEffect transition="in" filter="barn(inVertical)">
                                      <p:cBhvr>
                                        <p:cTn id="15" dur="500"/>
                                        <p:tgtEl>
                                          <p:spTgt spid="5">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5">
                                            <p:txEl>
                                              <p:pRg st="4" end="4"/>
                                            </p:txEl>
                                          </p:spTgt>
                                        </p:tgtEl>
                                        <p:attrNameLst>
                                          <p:attrName>style.visibility</p:attrName>
                                        </p:attrNameLst>
                                      </p:cBhvr>
                                      <p:to>
                                        <p:strVal val="visible"/>
                                      </p:to>
                                    </p:set>
                                    <p:animEffect transition="in" filter="barn(inVertical)">
                                      <p:cBhvr>
                                        <p:cTn id="20" dur="500"/>
                                        <p:tgtEl>
                                          <p:spTgt spid="5">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5">
                                            <p:txEl>
                                              <p:pRg st="5" end="5"/>
                                            </p:txEl>
                                          </p:spTgt>
                                        </p:tgtEl>
                                        <p:attrNameLst>
                                          <p:attrName>style.visibility</p:attrName>
                                        </p:attrNameLst>
                                      </p:cBhvr>
                                      <p:to>
                                        <p:strVal val="visible"/>
                                      </p:to>
                                    </p:set>
                                    <p:animEffect transition="in" filter="barn(inVertical)">
                                      <p:cBhvr>
                                        <p:cTn id="25"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2"/>
          <p:cNvSpPr/>
          <p:nvPr/>
        </p:nvSpPr>
        <p:spPr>
          <a:xfrm>
            <a:off x="471055" y="2807676"/>
            <a:ext cx="10603345" cy="3560975"/>
          </a:xfrm>
          <a:prstGeom prst="rect">
            <a:avLst/>
          </a:prstGeom>
        </p:spPr>
        <p:txBody>
          <a:bodyPr wrap="square">
            <a:spAutoFit/>
          </a:bodyPr>
          <a:lstStyle/>
          <a:p>
            <a:pPr marL="457200" indent="-457200" algn="just">
              <a:lnSpc>
                <a:spcPct val="115000"/>
              </a:lnSpc>
              <a:spcAft>
                <a:spcPts val="0"/>
              </a:spcAft>
              <a:buFontTx/>
              <a:buChar char="-"/>
            </a:pPr>
            <a:r>
              <a:rPr lang="en-US" sz="2800" i="1" dirty="0" err="1" smtClean="0">
                <a:latin typeface="Times New Roman" panose="02020603050405020304" pitchFamily="18" charset="0"/>
                <a:ea typeface="Times New Roman" panose="02020603050405020304" pitchFamily="18" charset="0"/>
              </a:rPr>
              <a:t>Áo</a:t>
            </a:r>
            <a:r>
              <a:rPr lang="en-US" sz="2800" i="1" dirty="0" smtClean="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mơ</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phai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dệt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lá</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vàng</a:t>
            </a:r>
            <a:r>
              <a:rPr lang="en-US" sz="2800" i="1" dirty="0">
                <a:latin typeface="Times New Roman" panose="02020603050405020304" pitchFamily="18" charset="0"/>
                <a:ea typeface="Times New Roman" panose="02020603050405020304" pitchFamily="18" charset="0"/>
              </a:rPr>
              <a: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Sắc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vừa</a:t>
            </a:r>
            <a:r>
              <a:rPr lang="en-US" sz="2800" dirty="0">
                <a:latin typeface="Times New Roman" panose="02020603050405020304" pitchFamily="18" charset="0"/>
                <a:ea typeface="Times New Roman" panose="02020603050405020304" pitchFamily="18" charset="0"/>
              </a:rPr>
              <a:t> sang </a:t>
            </a:r>
            <a:r>
              <a:rPr lang="en-US" sz="2800" dirty="0" err="1">
                <a:latin typeface="Times New Roman" panose="02020603050405020304" pitchFamily="18" charset="0"/>
                <a:ea typeface="Times New Roman" panose="02020603050405020304" pitchFamily="18" charset="0"/>
              </a:rPr>
              <a:t>trọng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vừa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quyến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rũ</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vẻ</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đẹp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thanh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nhẹ</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tươi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sáng</a:t>
            </a:r>
            <a:r>
              <a:rPr lang="en-US" sz="2800" dirty="0">
                <a:latin typeface="Times New Roman" panose="02020603050405020304" pitchFamily="18" charset="0"/>
                <a:ea typeface="Times New Roman" panose="02020603050405020304" pitchFamily="18" charset="0"/>
              </a:rPr>
              <a:t> </a:t>
            </a:r>
            <a:endParaRPr lang="en-US" sz="2800" dirty="0" smtClean="0">
              <a:latin typeface="Times New Roman" panose="02020603050405020304" pitchFamily="18" charset="0"/>
              <a:ea typeface="Times New Roman" panose="02020603050405020304" pitchFamily="18" charset="0"/>
            </a:endParaRPr>
          </a:p>
          <a:p>
            <a:pPr algn="just">
              <a:lnSpc>
                <a:spcPct val="115000"/>
              </a:lnSpc>
              <a:spcAft>
                <a:spcPts val="0"/>
              </a:spcAft>
            </a:pPr>
            <a:r>
              <a:rPr lang="en-US" sz="2800" dirty="0" smtClean="0">
                <a:latin typeface="Times New Roman" panose="02020603050405020304" pitchFamily="18" charset="0"/>
                <a:ea typeface="Times New Roman" panose="02020603050405020304" pitchFamily="18" charset="0"/>
              </a:rPr>
              <a:t>=&gt; </a:t>
            </a:r>
            <a:r>
              <a:rPr lang="en-US" sz="2800" dirty="0" err="1">
                <a:latin typeface="Times New Roman" panose="02020603050405020304" pitchFamily="18" charset="0"/>
                <a:ea typeface="Times New Roman" panose="02020603050405020304" pitchFamily="18" charset="0"/>
              </a:rPr>
              <a:t>Mùa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mới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mẻ</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đại</a:t>
            </a:r>
            <a:r>
              <a:rPr lang="en-US" sz="2800" dirty="0">
                <a:latin typeface="Times New Roman" panose="02020603050405020304" pitchFamily="18" charset="0"/>
                <a:ea typeface="Times New Roman" panose="02020603050405020304" pitchFamily="18" charset="0"/>
              </a:rPr>
              <a:t>. </a:t>
            </a:r>
            <a:endParaRPr lang="en-US" sz="2800" dirty="0">
              <a:latin typeface="Calibri" panose="020F0502020204030204" pitchFamily="34" charset="0"/>
              <a:ea typeface="Times New Roman" panose="02020603050405020304" pitchFamily="18" charset="0"/>
            </a:endParaRPr>
          </a:p>
          <a:p>
            <a:pPr marL="457200" indent="-457200" algn="just">
              <a:lnSpc>
                <a:spcPct val="115000"/>
              </a:lnSpc>
              <a:spcAft>
                <a:spcPts val="0"/>
              </a:spcAft>
              <a:buFontTx/>
              <a:buChar char="-"/>
            </a:pPr>
            <a:r>
              <a:rPr lang="vi-VN" sz="2800" b="1" dirty="0" smtClean="0">
                <a:latin typeface="Times New Roman" panose="02020603050405020304" pitchFamily="18" charset="0"/>
                <a:ea typeface="Times New Roman" panose="02020603050405020304" pitchFamily="18" charset="0"/>
              </a:rPr>
              <a:t>Hai </a:t>
            </a:r>
            <a:r>
              <a:rPr lang="vi-VN" sz="2800" b="1" dirty="0">
                <a:latin typeface="Times New Roman" panose="02020603050405020304" pitchFamily="18" charset="0"/>
                <a:ea typeface="Times New Roman" panose="02020603050405020304" pitchFamily="18" charset="0"/>
              </a:rPr>
              <a:t>hình ảnh có mối quan hệ tương phản: </a:t>
            </a:r>
            <a:r>
              <a:rPr lang="vi-VN" sz="2800" dirty="0">
                <a:latin typeface="Times New Roman" panose="02020603050405020304" pitchFamily="18" charset="0"/>
                <a:ea typeface="Times New Roman" panose="02020603050405020304" pitchFamily="18" charset="0"/>
              </a:rPr>
              <a:t>Hình ảnh thứ nhất ảm đạm, tang tóc; hình ảnh thứ hai lại sáng tươi, mơ mộng. </a:t>
            </a:r>
            <a:endParaRPr lang="en-US" sz="2800" dirty="0" smtClean="0">
              <a:latin typeface="Times New Roman" panose="02020603050405020304" pitchFamily="18" charset="0"/>
              <a:ea typeface="Times New Roman" panose="02020603050405020304" pitchFamily="18" charset="0"/>
            </a:endParaRPr>
          </a:p>
          <a:p>
            <a:pPr algn="just">
              <a:lnSpc>
                <a:spcPct val="115000"/>
              </a:lnSpc>
              <a:spcAft>
                <a:spcPts val="0"/>
              </a:spcAft>
            </a:pPr>
            <a:r>
              <a:rPr lang="en-US" sz="2800" b="1" dirty="0" smtClean="0">
                <a:solidFill>
                  <a:srgbClr val="0070C0"/>
                </a:solidFill>
                <a:latin typeface="Times New Roman" panose="02020603050405020304" pitchFamily="18" charset="0"/>
                <a:ea typeface="Times New Roman" panose="02020603050405020304" pitchFamily="18" charset="0"/>
              </a:rPr>
              <a:t>=&gt; </a:t>
            </a:r>
            <a:r>
              <a:rPr lang="vi-VN" sz="2800" b="1" dirty="0" smtClean="0">
                <a:solidFill>
                  <a:srgbClr val="0070C0"/>
                </a:solidFill>
                <a:latin typeface="Times New Roman" panose="02020603050405020304" pitchFamily="18" charset="0"/>
                <a:ea typeface="Times New Roman" panose="02020603050405020304" pitchFamily="18" charset="0"/>
              </a:rPr>
              <a:t>Hai </a:t>
            </a:r>
            <a:r>
              <a:rPr lang="vi-VN" sz="2800" b="1" dirty="0">
                <a:solidFill>
                  <a:srgbClr val="0070C0"/>
                </a:solidFill>
                <a:latin typeface="Times New Roman" panose="02020603050405020304" pitchFamily="18" charset="0"/>
                <a:ea typeface="Times New Roman" panose="02020603050405020304" pitchFamily="18" charset="0"/>
              </a:rPr>
              <a:t>h</a:t>
            </a:r>
            <a:r>
              <a:rPr lang="en-US" sz="2800" b="1" dirty="0" err="1">
                <a:solidFill>
                  <a:srgbClr val="0070C0"/>
                </a:solidFill>
                <a:latin typeface="Times New Roman" panose="02020603050405020304" pitchFamily="18" charset="0"/>
                <a:ea typeface="Times New Roman" panose="02020603050405020304" pitchFamily="18" charset="0"/>
              </a:rPr>
              <a:t>ình</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ảnh</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kết</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hợp</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với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nhau</a:t>
            </a:r>
            <a:r>
              <a:rPr lang="en-US" sz="2800" b="1" dirty="0">
                <a:solidFill>
                  <a:srgbClr val="0070C0"/>
                </a:solidFill>
                <a:latin typeface="Times New Roman" panose="02020603050405020304" pitchFamily="18" charset="0"/>
                <a:ea typeface="Times New Roman" panose="02020603050405020304" pitchFamily="18" charset="0"/>
              </a:rPr>
              <a:t> </a:t>
            </a:r>
            <a:r>
              <a:rPr lang="vi-VN" sz="2800" b="1" dirty="0">
                <a:solidFill>
                  <a:srgbClr val="0070C0"/>
                </a:solidFill>
                <a:latin typeface="Times New Roman" panose="02020603050405020304" pitchFamily="18" charset="0"/>
                <a:ea typeface="Times New Roman" panose="02020603050405020304" pitchFamily="18" charset="0"/>
              </a:rPr>
              <a:t>khắc họa khoảng khắc giao mùa từ hạ sang thu, </a:t>
            </a:r>
            <a:r>
              <a:rPr lang="en-US" sz="2800" b="1" dirty="0" err="1">
                <a:solidFill>
                  <a:srgbClr val="0070C0"/>
                </a:solidFill>
                <a:latin typeface="Times New Roman" panose="02020603050405020304" pitchFamily="18" charset="0"/>
                <a:ea typeface="Times New Roman" panose="02020603050405020304" pitchFamily="18" charset="0"/>
              </a:rPr>
              <a:t>gợi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ra</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một</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trời</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thu</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vừa</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truyền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thống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vừa</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hiện</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đại</a:t>
            </a:r>
            <a:r>
              <a:rPr lang="en-US" sz="2800" b="1" dirty="0">
                <a:solidFill>
                  <a:srgbClr val="0070C0"/>
                </a:solidFill>
                <a:latin typeface="Times New Roman" panose="02020603050405020304" pitchFamily="18" charset="0"/>
                <a:ea typeface="Times New Roman" panose="02020603050405020304" pitchFamily="18" charset="0"/>
              </a:rPr>
              <a:t>.</a:t>
            </a:r>
            <a:endParaRPr lang="en-US" sz="2800" b="1" dirty="0">
              <a:solidFill>
                <a:srgbClr val="0070C0"/>
              </a:solidFill>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9778421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7999"/>
          </a:xfrm>
        </p:spPr>
      </p:pic>
      <p:sp>
        <p:nvSpPr>
          <p:cNvPr id="5" name="Rectangle 4"/>
          <p:cNvSpPr/>
          <p:nvPr/>
        </p:nvSpPr>
        <p:spPr>
          <a:xfrm>
            <a:off x="1173019" y="828592"/>
            <a:ext cx="10273145" cy="5047536"/>
          </a:xfrm>
          <a:prstGeom prst="rect">
            <a:avLst/>
          </a:prstGeom>
        </p:spPr>
        <p:txBody>
          <a:bodyPr wrap="square">
            <a:spAutoFit/>
          </a:bodyPr>
          <a:lstStyle/>
          <a:p>
            <a:pPr algn="just">
              <a:lnSpc>
                <a:spcPct val="115000"/>
              </a:lnSpc>
              <a:spcAft>
                <a:spcPts val="0"/>
              </a:spcAft>
            </a:pPr>
            <a:r>
              <a:rPr lang="vi-VN"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Từ</a:t>
            </a:r>
            <a:r>
              <a:rPr lang="en-US" sz="2800" b="1" dirty="0">
                <a:latin typeface="Times New Roman" panose="02020603050405020304" pitchFamily="18" charset="0"/>
                <a:ea typeface="Times New Roman" panose="02020603050405020304" pitchFamily="18" charset="0"/>
              </a:rPr>
              <a:t> </a:t>
            </a:r>
            <a:r>
              <a:rPr lang="vi-VN" sz="2800" b="1" dirty="0">
                <a:latin typeface="Times New Roman" panose="02020603050405020304" pitchFamily="18" charset="0"/>
                <a:ea typeface="Times New Roman" panose="02020603050405020304" pitchFamily="18" charset="0"/>
              </a:rPr>
              <a:t>ngữ, biện pháp nghệ thuật</a:t>
            </a:r>
            <a:endParaRPr lang="en-US" sz="2800" dirty="0">
              <a:latin typeface="Calibri" panose="020F0502020204030204" pitchFamily="34" charset="0"/>
              <a:ea typeface="Times New Roman" panose="02020603050405020304" pitchFamily="18" charset="0"/>
            </a:endParaRPr>
          </a:p>
          <a:p>
            <a:pPr algn="just">
              <a:lnSpc>
                <a:spcPct val="115000"/>
              </a:lnSpc>
              <a:spcAft>
                <a:spcPts val="0"/>
              </a:spcAft>
            </a:pP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Từ</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ngữ</a:t>
            </a:r>
            <a:r>
              <a:rPr lang="en-US" sz="2800" b="1" dirty="0">
                <a:latin typeface="Times New Roman" panose="02020603050405020304" pitchFamily="18" charset="0"/>
                <a:ea typeface="Times New Roman" panose="02020603050405020304" pitchFamily="18" charset="0"/>
              </a:rPr>
              <a: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Xuân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Diệu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rất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dụng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tạo</a:t>
            </a:r>
            <a:r>
              <a:rPr lang="en-US" sz="2800"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vần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nhịp</a:t>
            </a:r>
            <a:r>
              <a:rPr lang="en-US" sz="2800" dirty="0">
                <a:latin typeface="Times New Roman" panose="02020603050405020304" pitchFamily="18" charset="0"/>
                <a:ea typeface="Times New Roman" panose="02020603050405020304" pitchFamily="18" charset="0"/>
              </a:rPr>
              <a:t>:</a:t>
            </a:r>
            <a:endParaRPr lang="en-US" sz="2800" dirty="0">
              <a:latin typeface="Calibri" panose="020F0502020204030204" pitchFamily="34" charset="0"/>
              <a:ea typeface="Times New Roman" panose="02020603050405020304" pitchFamily="18" charset="0"/>
            </a:endParaRPr>
          </a:p>
          <a:p>
            <a:pPr algn="just">
              <a:lnSpc>
                <a:spcPct val="115000"/>
              </a:lnSpc>
              <a:spcAft>
                <a:spcPts val="0"/>
              </a:spcAft>
            </a:pPr>
            <a:r>
              <a:rPr lang="en-US" sz="2800" dirty="0">
                <a:latin typeface="Times New Roman" panose="02020603050405020304" pitchFamily="18" charset="0"/>
                <a:ea typeface="Times New Roman" panose="02020603050405020304" pitchFamily="18" charset="0"/>
              </a:rPr>
              <a:t>+ 3 </a:t>
            </a:r>
            <a:r>
              <a:rPr lang="en-US" sz="2800" dirty="0" err="1">
                <a:latin typeface="Times New Roman" panose="02020603050405020304" pitchFamily="18" charset="0"/>
                <a:ea typeface="Times New Roman" panose="02020603050405020304" pitchFamily="18" charset="0"/>
              </a:rPr>
              <a:t>chuỗi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vần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phối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hợp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vần</a:t>
            </a:r>
            <a:r>
              <a:rPr lang="en-US" sz="2800" dirty="0">
                <a:latin typeface="Times New Roman" panose="02020603050405020304" pitchFamily="18" charset="0"/>
                <a:ea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rPr>
              <a:t>i</a:t>
            </a:r>
            <a:r>
              <a:rPr lang="en-US" sz="2800" dirty="0">
                <a:latin typeface="Times New Roman" panose="02020603050405020304" pitchFamily="18" charset="0"/>
                <a:ea typeface="Times New Roman" panose="02020603050405020304" pitchFamily="18" charset="0"/>
              </a:rPr>
              <a:t>u”, </a:t>
            </a:r>
            <a:r>
              <a:rPr lang="en-US" sz="2800" dirty="0" err="1">
                <a:latin typeface="Times New Roman" panose="02020603050405020304" pitchFamily="18" charset="0"/>
                <a:ea typeface="Times New Roman" panose="02020603050405020304" pitchFamily="18" charset="0"/>
              </a:rPr>
              <a:t>vần</a:t>
            </a:r>
            <a:r>
              <a:rPr lang="en-US" sz="2800" dirty="0">
                <a:latin typeface="Times New Roman" panose="02020603050405020304" pitchFamily="18" charset="0"/>
                <a:ea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rPr>
              <a:t>ang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vần</a:t>
            </a:r>
            <a:r>
              <a:rPr lang="en-US" sz="2800" dirty="0">
                <a:latin typeface="Times New Roman" panose="02020603050405020304" pitchFamily="18" charset="0"/>
                <a:ea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rPr>
              <a:t>uông</a:t>
            </a:r>
            <a:r>
              <a:rPr lang="en-US" sz="2800" dirty="0">
                <a:latin typeface="Times New Roman" panose="02020603050405020304" pitchFamily="18" charset="0"/>
                <a:ea typeface="Times New Roman" panose="02020603050405020304" pitchFamily="18" charset="0"/>
              </a:rPr>
              <a:t>”</a:t>
            </a:r>
            <a:r>
              <a:rPr lang="vi-VN" sz="2800" dirty="0">
                <a:latin typeface="Times New Roman" panose="02020603050405020304" pitchFamily="18" charset="0"/>
                <a:ea typeface="Times New Roman" panose="02020603050405020304" pitchFamily="18" charset="0"/>
              </a:rPr>
              <a:t>; các từ láy “đìu hiu”, “buông xuống” gợi dáng vẻ và “tâm trạng” của liễu.</a:t>
            </a:r>
            <a:endParaRPr lang="en-US" sz="2800" dirty="0">
              <a:latin typeface="Calibri" panose="020F0502020204030204" pitchFamily="34" charset="0"/>
              <a:ea typeface="Times New Roman" panose="02020603050405020304" pitchFamily="18" charset="0"/>
            </a:endParaRPr>
          </a:p>
          <a:p>
            <a:pPr algn="just">
              <a:lnSpc>
                <a:spcPct val="115000"/>
              </a:lnSpc>
              <a:spcAft>
                <a:spcPts val="0"/>
              </a:spcAft>
            </a:pPr>
            <a:r>
              <a:rPr lang="en-US" sz="2800" dirty="0" smtClean="0">
                <a:latin typeface="Times New Roman" panose="02020603050405020304" pitchFamily="18" charset="0"/>
                <a:ea typeface="Times New Roman" panose="02020603050405020304" pitchFamily="18" charset="0"/>
              </a:rPr>
              <a:t>=&gt;</a:t>
            </a:r>
            <a:r>
              <a:rPr lang="en-US" sz="2800" dirty="0" err="1" smtClean="0">
                <a:latin typeface="Times New Roman" panose="02020603050405020304" pitchFamily="18" charset="0"/>
                <a:ea typeface="Times New Roman" panose="02020603050405020304" pitchFamily="18" charset="0"/>
              </a:rPr>
              <a:t>Tạo</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dòng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liễu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thân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liễu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đang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rủ</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xuống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chùng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xuống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tựa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hồ</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mang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nổi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tâm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trạng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buồn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chính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mình</a:t>
            </a:r>
            <a:r>
              <a:rPr lang="vi-VN" sz="2800" dirty="0">
                <a:latin typeface="Times New Roman" panose="02020603050405020304" pitchFamily="18" charset="0"/>
                <a:ea typeface="Times New Roman" panose="02020603050405020304" pitchFamily="18" charset="0"/>
              </a:rPr>
              <a:t>.</a:t>
            </a:r>
            <a:endParaRPr lang="en-US" sz="2800" dirty="0">
              <a:latin typeface="Calibri" panose="020F0502020204030204" pitchFamily="34" charset="0"/>
              <a:ea typeface="Times New Roman" panose="02020603050405020304" pitchFamily="18" charset="0"/>
            </a:endParaRPr>
          </a:p>
          <a:p>
            <a:pPr algn="just">
              <a:lnSpc>
                <a:spcPct val="115000"/>
              </a:lnSpc>
              <a:spcAft>
                <a:spcPts val="0"/>
              </a:spcAf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Câu</a:t>
            </a:r>
            <a:r>
              <a:rPr lang="en-US" sz="2800" dirty="0">
                <a:latin typeface="Times New Roman" panose="02020603050405020304" pitchFamily="18" charset="0"/>
                <a:ea typeface="Times New Roman" panose="02020603050405020304" pitchFamily="18" charset="0"/>
              </a:rPr>
              <a:t> 3: </a:t>
            </a:r>
            <a:r>
              <a:rPr lang="en-US" sz="2800" dirty="0" err="1">
                <a:latin typeface="Times New Roman" panose="02020603050405020304" pitchFamily="18" charset="0"/>
                <a:ea typeface="Times New Roman" panose="02020603050405020304" pitchFamily="18" charset="0"/>
              </a:rPr>
              <a:t>ngắt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nhịp</a:t>
            </a:r>
            <a:r>
              <a:rPr lang="en-US" sz="2800" dirty="0">
                <a:latin typeface="Times New Roman" panose="02020603050405020304" pitchFamily="18" charset="0"/>
                <a:ea typeface="Times New Roman" panose="02020603050405020304" pitchFamily="18" charset="0"/>
              </a:rPr>
              <a:t> 4/3 </a:t>
            </a:r>
            <a:endParaRPr lang="en-US" sz="2800" dirty="0">
              <a:latin typeface="Calibri" panose="020F0502020204030204" pitchFamily="34" charset="0"/>
              <a:ea typeface="Times New Roman" panose="02020603050405020304" pitchFamily="18" charset="0"/>
            </a:endParaRPr>
          </a:p>
          <a:p>
            <a:pPr algn="just">
              <a:lnSpc>
                <a:spcPct val="115000"/>
              </a:lnSpc>
              <a:spcAft>
                <a:spcPts val="0"/>
              </a:spcAft>
            </a:pPr>
            <a:r>
              <a:rPr lang="en-US" sz="2800" dirty="0">
                <a:latin typeface="Times New Roman" panose="02020603050405020304" pitchFamily="18" charset="0"/>
                <a:ea typeface="Times New Roman" panose="02020603050405020304" pitchFamily="18" charset="0"/>
              </a:rPr>
              <a:t>-&gt; </a:t>
            </a:r>
            <a:r>
              <a:rPr lang="en-US" sz="2800" dirty="0" err="1">
                <a:latin typeface="Times New Roman" panose="02020603050405020304" pitchFamily="18" charset="0"/>
                <a:ea typeface="Times New Roman" panose="02020603050405020304" pitchFamily="18" charset="0"/>
              </a:rPr>
              <a:t>Mô</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phỏng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nhịp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bước</a:t>
            </a:r>
            <a:r>
              <a:rPr lang="en-US" sz="2800" dirty="0">
                <a:latin typeface="Times New Roman" panose="02020603050405020304" pitchFamily="18" charset="0"/>
                <a:ea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rPr>
              <a:t>của mùa thu.</a:t>
            </a:r>
            <a:endParaRPr lang="en-US" sz="2800" dirty="0">
              <a:latin typeface="Calibri" panose="020F0502020204030204" pitchFamily="34" charset="0"/>
              <a:ea typeface="Times New Roman" panose="02020603050405020304" pitchFamily="18" charset="0"/>
            </a:endParaRPr>
          </a:p>
          <a:p>
            <a:pPr algn="just">
              <a:lnSpc>
                <a:spcPct val="115000"/>
              </a:lnSpc>
              <a:spcAft>
                <a:spcPts val="0"/>
              </a:spcAft>
            </a:pPr>
            <a:r>
              <a:rPr lang="en-US" sz="2800" dirty="0">
                <a:latin typeface="Times New Roman" panose="02020603050405020304" pitchFamily="18" charset="0"/>
                <a:ea typeface="Times New Roman" panose="02020603050405020304" pitchFamily="18" charset="0"/>
              </a:rPr>
              <a:t>-&gt; </a:t>
            </a:r>
            <a:r>
              <a:rPr lang="en-US" sz="2800" dirty="0" err="1">
                <a:latin typeface="Times New Roman" panose="02020603050405020304" pitchFamily="18" charset="0"/>
                <a:ea typeface="Times New Roman" panose="02020603050405020304" pitchFamily="18" charset="0"/>
              </a:rPr>
              <a:t>Dùng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âm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ngôn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ngữ</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tạo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vi-VN" sz="2800" dirty="0">
                <a:latin typeface="Times New Roman" panose="02020603050405020304" pitchFamily="18" charset="0"/>
                <a:ea typeface="Times New Roman" panose="02020603050405020304" pitchFamily="18" charset="0"/>
              </a:rPr>
              <a:t>. </a:t>
            </a:r>
            <a:endParaRPr lang="en-US" sz="2800" dirty="0">
              <a:latin typeface="Calibri" panose="020F0502020204030204" pitchFamily="34" charset="0"/>
              <a:ea typeface="Times New Roman" panose="02020603050405020304" pitchFamily="18" charset="0"/>
            </a:endParaRPr>
          </a:p>
          <a:p>
            <a:pPr algn="just">
              <a:lnSpc>
                <a:spcPct val="115000"/>
              </a:lnSpc>
              <a:spcAft>
                <a:spcPts val="0"/>
              </a:spcAft>
            </a:pPr>
            <a:r>
              <a:rPr lang="en-US" sz="2800" dirty="0">
                <a:latin typeface="Times New Roman" panose="02020603050405020304" pitchFamily="18" charset="0"/>
                <a:ea typeface="Times New Roman" panose="02020603050405020304" pitchFamily="18" charset="0"/>
              </a:rPr>
              <a:t>-&gt; </a:t>
            </a:r>
            <a:r>
              <a:rPr lang="en-US" sz="2800" dirty="0" err="1">
                <a:latin typeface="Times New Roman" panose="02020603050405020304" pitchFamily="18" charset="0"/>
                <a:ea typeface="Times New Roman" panose="02020603050405020304" pitchFamily="18" charset="0"/>
              </a:rPr>
              <a:t>Thi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pháp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tượng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trưng</a:t>
            </a:r>
            <a:r>
              <a:rPr lang="en-US" sz="2800" dirty="0">
                <a:latin typeface="Times New Roman" panose="02020603050405020304" pitchFamily="18" charset="0"/>
                <a:ea typeface="Times New Roman" panose="02020603050405020304" pitchFamily="18" charset="0"/>
              </a:rPr>
              <a:t>.</a:t>
            </a:r>
            <a:endParaRPr lang="en-US" sz="2800" dirty="0">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21863244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arn(inVertical)">
                                      <p:cBhvr>
                                        <p:cTn id="32" dur="500"/>
                                        <p:tgtEl>
                                          <p:spTgt spid="5">
                                            <p:txEl>
                                              <p:pRg st="5" end="5"/>
                                            </p:txEl>
                                          </p:spTgt>
                                        </p:tgtEl>
                                      </p:cBhvr>
                                    </p:animEffect>
                                  </p:childTnLst>
                                </p:cTn>
                              </p:par>
                              <p:par>
                                <p:cTn id="33" presetID="16" presetClass="entr" presetSubtype="21" fill="hold" nodeType="withEffect">
                                  <p:stCondLst>
                                    <p:cond delay="0"/>
                                  </p:stCondLst>
                                  <p:childTnLst>
                                    <p:set>
                                      <p:cBhvr>
                                        <p:cTn id="34" dur="1" fill="hold">
                                          <p:stCondLst>
                                            <p:cond delay="0"/>
                                          </p:stCondLst>
                                        </p:cTn>
                                        <p:tgtEl>
                                          <p:spTgt spid="5">
                                            <p:txEl>
                                              <p:pRg st="6" end="6"/>
                                            </p:txEl>
                                          </p:spTgt>
                                        </p:tgtEl>
                                        <p:attrNameLst>
                                          <p:attrName>style.visibility</p:attrName>
                                        </p:attrNameLst>
                                      </p:cBhvr>
                                      <p:to>
                                        <p:strVal val="visible"/>
                                      </p:to>
                                    </p:set>
                                    <p:animEffect transition="in" filter="barn(inVertical)">
                                      <p:cBhvr>
                                        <p:cTn id="35" dur="500"/>
                                        <p:tgtEl>
                                          <p:spTgt spid="5">
                                            <p:txEl>
                                              <p:pRg st="6" end="6"/>
                                            </p:txEl>
                                          </p:spTgt>
                                        </p:tgtEl>
                                      </p:cBhvr>
                                    </p:animEffect>
                                  </p:childTnLst>
                                </p:cTn>
                              </p:par>
                              <p:par>
                                <p:cTn id="36" presetID="16" presetClass="entr" presetSubtype="21" fill="hold" nodeType="withEffect">
                                  <p:stCondLst>
                                    <p:cond delay="0"/>
                                  </p:stCondLst>
                                  <p:childTnLst>
                                    <p:set>
                                      <p:cBhvr>
                                        <p:cTn id="37" dur="1" fill="hold">
                                          <p:stCondLst>
                                            <p:cond delay="0"/>
                                          </p:stCondLst>
                                        </p:cTn>
                                        <p:tgtEl>
                                          <p:spTgt spid="5">
                                            <p:txEl>
                                              <p:pRg st="7" end="7"/>
                                            </p:txEl>
                                          </p:spTgt>
                                        </p:tgtEl>
                                        <p:attrNameLst>
                                          <p:attrName>style.visibility</p:attrName>
                                        </p:attrNameLst>
                                      </p:cBhvr>
                                      <p:to>
                                        <p:strVal val="visible"/>
                                      </p:to>
                                    </p:set>
                                    <p:animEffect transition="in" filter="barn(inVertical)">
                                      <p:cBhvr>
                                        <p:cTn id="38"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7999"/>
          </a:xfrm>
        </p:spPr>
      </p:pic>
      <p:sp>
        <p:nvSpPr>
          <p:cNvPr id="5" name="Rectangle 4"/>
          <p:cNvSpPr/>
          <p:nvPr/>
        </p:nvSpPr>
        <p:spPr>
          <a:xfrm>
            <a:off x="1108366" y="1096446"/>
            <a:ext cx="9818254" cy="4034951"/>
          </a:xfrm>
          <a:prstGeom prst="rect">
            <a:avLst/>
          </a:prstGeom>
        </p:spPr>
        <p:txBody>
          <a:bodyPr wrap="square">
            <a:spAutoFit/>
          </a:bodyPr>
          <a:lstStyle/>
          <a:p>
            <a:pPr algn="just">
              <a:lnSpc>
                <a:spcPct val="115000"/>
              </a:lnSpc>
              <a:spcAft>
                <a:spcPts val="0"/>
              </a:spcAft>
            </a:pPr>
            <a:r>
              <a:rPr lang="vi-VN"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Từ</a:t>
            </a:r>
            <a:r>
              <a:rPr lang="en-US" sz="2800" b="1" dirty="0">
                <a:latin typeface="Times New Roman" panose="02020603050405020304" pitchFamily="18" charset="0"/>
                <a:ea typeface="Times New Roman" panose="02020603050405020304" pitchFamily="18" charset="0"/>
              </a:rPr>
              <a:t> </a:t>
            </a:r>
            <a:r>
              <a:rPr lang="vi-VN" sz="2800" b="1" dirty="0">
                <a:latin typeface="Times New Roman" panose="02020603050405020304" pitchFamily="18" charset="0"/>
                <a:ea typeface="Times New Roman" panose="02020603050405020304" pitchFamily="18" charset="0"/>
              </a:rPr>
              <a:t>ngữ, biện pháp nghệ thuật</a:t>
            </a:r>
            <a:endParaRPr lang="en-US" sz="2800" dirty="0">
              <a:latin typeface="Calibri" panose="020F0502020204030204" pitchFamily="34" charset="0"/>
              <a:ea typeface="Times New Roman" panose="02020603050405020304" pitchFamily="18" charset="0"/>
            </a:endParaRPr>
          </a:p>
          <a:p>
            <a:pPr algn="just"/>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Biện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pháp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nghệ</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thuật</a:t>
            </a:r>
            <a:r>
              <a:rPr lang="en-US" sz="2800" b="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pPr algn="just"/>
            <a:r>
              <a:rPr lang="vi-VN"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hóa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Liễu</a:t>
            </a:r>
            <a:r>
              <a:rPr lang="en-US" sz="2800"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chịu</a:t>
            </a:r>
            <a:r>
              <a:rPr lang="en-US" sz="2800" i="1" dirty="0">
                <a:latin typeface="Times New Roman" panose="02020603050405020304" pitchFamily="18" charset="0"/>
                <a:cs typeface="Times New Roman" panose="02020603050405020304" pitchFamily="18" charset="0"/>
              </a:rPr>
              <a:t> tang</a:t>
            </a:r>
            <a:r>
              <a:rPr lang="en-US" sz="2800"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tóc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buồn</a:t>
            </a:r>
            <a:r>
              <a:rPr lang="en-US" sz="2800"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lệ</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ngàn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hàng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mùa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thu</a:t>
            </a:r>
            <a:r>
              <a:rPr lang="en-US" sz="2800"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dệt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lá</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vàng</a:t>
            </a:r>
            <a:r>
              <a:rPr lang="en-US" sz="2800" dirty="0">
                <a:latin typeface="Times New Roman" panose="02020603050405020304" pitchFamily="18" charset="0"/>
                <a:cs typeface="Times New Roman" panose="02020603050405020304" pitchFamily="18" charset="0"/>
              </a:rPr>
              <a:t>.</a:t>
            </a:r>
          </a:p>
          <a:p>
            <a:pPr algn="just"/>
            <a:r>
              <a:rPr lang="vi-VN" sz="2800" dirty="0">
                <a:latin typeface="Times New Roman" panose="02020603050405020304" pitchFamily="18" charset="0"/>
                <a:cs typeface="Times New Roman" panose="02020603050405020304" pitchFamily="18" charset="0"/>
              </a:rPr>
              <a:t>+ Cụm từ “mùa thu tới” được lặp lại hai lần: mùa thu đến bất ngờ, bất chợt như có gì quan trọng phải reo lên. Nhưng chính trong tiếng reo vui đã có nỗi buồn bởi đã cảm nhận được sự ra đi vội vã của thời gian. </a:t>
            </a:r>
            <a:endParaRPr lang="en-US" sz="2800" dirty="0">
              <a:latin typeface="Times New Roman" panose="02020603050405020304" pitchFamily="18" charset="0"/>
              <a:cs typeface="Times New Roman" panose="02020603050405020304" pitchFamily="18" charset="0"/>
            </a:endParaRPr>
          </a:p>
          <a:p>
            <a:pPr algn="just"/>
            <a:r>
              <a:rPr lang="en-US" sz="2800" dirty="0" smtClean="0">
                <a:latin typeface="Times New Roman" panose="02020603050405020304" pitchFamily="18" charset="0"/>
                <a:cs typeface="Times New Roman" panose="02020603050405020304" pitchFamily="18" charset="0"/>
              </a:rPr>
              <a:t> </a:t>
            </a:r>
            <a:endParaRPr lang="en-US" sz="2800" b="1" dirty="0">
              <a:solidFill>
                <a:srgbClr val="0070C0"/>
              </a:solidFill>
              <a:latin typeface="Times New Roman" panose="02020603050405020304" pitchFamily="18" charset="0"/>
              <a:cs typeface="Times New Roman" panose="02020603050405020304" pitchFamily="18" charset="0"/>
            </a:endParaRPr>
          </a:p>
        </p:txBody>
      </p:sp>
      <p:sp>
        <p:nvSpPr>
          <p:cNvPr id="6" name="Google Shape;818;p65">
            <a:extLst>
              <a:ext uri="{FF2B5EF4-FFF2-40B4-BE49-F238E27FC236}">
                <a16:creationId xmlns:a16="http://schemas.microsoft.com/office/drawing/2014/main" id="{338BDE97-6961-1E3F-15D4-C365C9CF22E0}"/>
              </a:ext>
            </a:extLst>
          </p:cNvPr>
          <p:cNvSpPr/>
          <p:nvPr/>
        </p:nvSpPr>
        <p:spPr>
          <a:xfrm>
            <a:off x="2179205" y="4619965"/>
            <a:ext cx="8581160" cy="1022863"/>
          </a:xfrm>
          <a:custGeom>
            <a:avLst/>
            <a:gdLst/>
            <a:ahLst/>
            <a:cxnLst/>
            <a:rect l="l" t="t" r="r" b="b"/>
            <a:pathLst>
              <a:path w="51350" h="28451" extrusionOk="0">
                <a:moveTo>
                  <a:pt x="353" y="575"/>
                </a:moveTo>
                <a:cubicBezTo>
                  <a:pt x="352" y="582"/>
                  <a:pt x="352" y="588"/>
                  <a:pt x="353" y="594"/>
                </a:cubicBezTo>
                <a:lnTo>
                  <a:pt x="353" y="594"/>
                </a:lnTo>
                <a:lnTo>
                  <a:pt x="353" y="575"/>
                </a:lnTo>
                <a:close/>
                <a:moveTo>
                  <a:pt x="19981" y="663"/>
                </a:moveTo>
                <a:lnTo>
                  <a:pt x="19981" y="663"/>
                </a:lnTo>
                <a:cubicBezTo>
                  <a:pt x="19962" y="690"/>
                  <a:pt x="19954" y="708"/>
                  <a:pt x="19945" y="721"/>
                </a:cubicBezTo>
                <a:lnTo>
                  <a:pt x="19945" y="721"/>
                </a:lnTo>
                <a:cubicBezTo>
                  <a:pt x="19959" y="703"/>
                  <a:pt x="19971" y="684"/>
                  <a:pt x="19981" y="663"/>
                </a:cubicBezTo>
                <a:close/>
                <a:moveTo>
                  <a:pt x="19945" y="721"/>
                </a:moveTo>
                <a:lnTo>
                  <a:pt x="19945" y="721"/>
                </a:lnTo>
                <a:cubicBezTo>
                  <a:pt x="19941" y="726"/>
                  <a:pt x="19937" y="731"/>
                  <a:pt x="19933" y="735"/>
                </a:cubicBezTo>
                <a:lnTo>
                  <a:pt x="19933" y="735"/>
                </a:lnTo>
                <a:cubicBezTo>
                  <a:pt x="19937" y="731"/>
                  <a:pt x="19941" y="727"/>
                  <a:pt x="19945" y="721"/>
                </a:cubicBezTo>
                <a:close/>
                <a:moveTo>
                  <a:pt x="42015" y="0"/>
                </a:moveTo>
                <a:cubicBezTo>
                  <a:pt x="41841" y="0"/>
                  <a:pt x="41667" y="9"/>
                  <a:pt x="41492" y="29"/>
                </a:cubicBezTo>
                <a:cubicBezTo>
                  <a:pt x="41105" y="82"/>
                  <a:pt x="40682" y="82"/>
                  <a:pt x="40277" y="82"/>
                </a:cubicBezTo>
                <a:lnTo>
                  <a:pt x="39820" y="82"/>
                </a:lnTo>
                <a:cubicBezTo>
                  <a:pt x="38763" y="82"/>
                  <a:pt x="37725" y="328"/>
                  <a:pt x="36669" y="328"/>
                </a:cubicBezTo>
                <a:lnTo>
                  <a:pt x="35841" y="328"/>
                </a:lnTo>
                <a:cubicBezTo>
                  <a:pt x="35536" y="328"/>
                  <a:pt x="35215" y="344"/>
                  <a:pt x="34900" y="344"/>
                </a:cubicBezTo>
                <a:cubicBezTo>
                  <a:pt x="34742" y="344"/>
                  <a:pt x="34585" y="340"/>
                  <a:pt x="34433" y="328"/>
                </a:cubicBezTo>
                <a:lnTo>
                  <a:pt x="34380" y="328"/>
                </a:lnTo>
                <a:cubicBezTo>
                  <a:pt x="34239" y="328"/>
                  <a:pt x="34081" y="311"/>
                  <a:pt x="33922" y="311"/>
                </a:cubicBezTo>
                <a:cubicBezTo>
                  <a:pt x="33769" y="300"/>
                  <a:pt x="33622" y="275"/>
                  <a:pt x="33478" y="275"/>
                </a:cubicBezTo>
                <a:cubicBezTo>
                  <a:pt x="33391" y="275"/>
                  <a:pt x="33305" y="284"/>
                  <a:pt x="33218" y="311"/>
                </a:cubicBezTo>
                <a:cubicBezTo>
                  <a:pt x="32866" y="399"/>
                  <a:pt x="32532" y="399"/>
                  <a:pt x="32180" y="469"/>
                </a:cubicBezTo>
                <a:cubicBezTo>
                  <a:pt x="32232" y="751"/>
                  <a:pt x="32303" y="1067"/>
                  <a:pt x="32268" y="1349"/>
                </a:cubicBezTo>
                <a:lnTo>
                  <a:pt x="32268" y="1420"/>
                </a:lnTo>
                <a:cubicBezTo>
                  <a:pt x="32250" y="1525"/>
                  <a:pt x="32180" y="1648"/>
                  <a:pt x="32162" y="1789"/>
                </a:cubicBezTo>
                <a:lnTo>
                  <a:pt x="32162" y="1631"/>
                </a:lnTo>
                <a:lnTo>
                  <a:pt x="32162" y="1349"/>
                </a:lnTo>
                <a:lnTo>
                  <a:pt x="32162" y="1155"/>
                </a:lnTo>
                <a:cubicBezTo>
                  <a:pt x="32162" y="997"/>
                  <a:pt x="32162" y="839"/>
                  <a:pt x="32074" y="715"/>
                </a:cubicBezTo>
                <a:cubicBezTo>
                  <a:pt x="31986" y="575"/>
                  <a:pt x="31863" y="539"/>
                  <a:pt x="31687" y="504"/>
                </a:cubicBezTo>
                <a:cubicBezTo>
                  <a:pt x="31335" y="487"/>
                  <a:pt x="30983" y="416"/>
                  <a:pt x="30595" y="399"/>
                </a:cubicBezTo>
                <a:cubicBezTo>
                  <a:pt x="30455" y="399"/>
                  <a:pt x="30314" y="399"/>
                  <a:pt x="30155" y="381"/>
                </a:cubicBezTo>
                <a:lnTo>
                  <a:pt x="29504" y="381"/>
                </a:lnTo>
                <a:cubicBezTo>
                  <a:pt x="29328" y="381"/>
                  <a:pt x="29134" y="399"/>
                  <a:pt x="28923" y="399"/>
                </a:cubicBezTo>
                <a:lnTo>
                  <a:pt x="28430" y="399"/>
                </a:lnTo>
                <a:cubicBezTo>
                  <a:pt x="28342" y="399"/>
                  <a:pt x="28254" y="381"/>
                  <a:pt x="28184" y="363"/>
                </a:cubicBezTo>
                <a:cubicBezTo>
                  <a:pt x="28131" y="363"/>
                  <a:pt x="28096" y="328"/>
                  <a:pt x="28025" y="328"/>
                </a:cubicBezTo>
                <a:lnTo>
                  <a:pt x="27920" y="328"/>
                </a:lnTo>
                <a:cubicBezTo>
                  <a:pt x="27867" y="328"/>
                  <a:pt x="27832" y="328"/>
                  <a:pt x="27779" y="311"/>
                </a:cubicBezTo>
                <a:lnTo>
                  <a:pt x="27321" y="311"/>
                </a:lnTo>
                <a:cubicBezTo>
                  <a:pt x="27145" y="416"/>
                  <a:pt x="26899" y="416"/>
                  <a:pt x="26670" y="416"/>
                </a:cubicBezTo>
                <a:cubicBezTo>
                  <a:pt x="26529" y="416"/>
                  <a:pt x="26423" y="416"/>
                  <a:pt x="26318" y="451"/>
                </a:cubicBezTo>
                <a:cubicBezTo>
                  <a:pt x="25982" y="505"/>
                  <a:pt x="25645" y="528"/>
                  <a:pt x="25294" y="528"/>
                </a:cubicBezTo>
                <a:cubicBezTo>
                  <a:pt x="25185" y="528"/>
                  <a:pt x="25075" y="526"/>
                  <a:pt x="24962" y="522"/>
                </a:cubicBezTo>
                <a:lnTo>
                  <a:pt x="23167" y="522"/>
                </a:lnTo>
                <a:cubicBezTo>
                  <a:pt x="22744" y="522"/>
                  <a:pt x="22357" y="469"/>
                  <a:pt x="21935" y="451"/>
                </a:cubicBezTo>
                <a:cubicBezTo>
                  <a:pt x="21688" y="451"/>
                  <a:pt x="21424" y="469"/>
                  <a:pt x="21178" y="557"/>
                </a:cubicBezTo>
                <a:cubicBezTo>
                  <a:pt x="21002" y="627"/>
                  <a:pt x="20878" y="733"/>
                  <a:pt x="20702" y="821"/>
                </a:cubicBezTo>
                <a:cubicBezTo>
                  <a:pt x="20192" y="1085"/>
                  <a:pt x="19646" y="1261"/>
                  <a:pt x="19118" y="1525"/>
                </a:cubicBezTo>
                <a:cubicBezTo>
                  <a:pt x="18942" y="1613"/>
                  <a:pt x="18766" y="1701"/>
                  <a:pt x="18590" y="1807"/>
                </a:cubicBezTo>
                <a:cubicBezTo>
                  <a:pt x="18449" y="1895"/>
                  <a:pt x="18273" y="2036"/>
                  <a:pt x="18132" y="2071"/>
                </a:cubicBezTo>
                <a:cubicBezTo>
                  <a:pt x="18097" y="1877"/>
                  <a:pt x="18537" y="1560"/>
                  <a:pt x="18678" y="1437"/>
                </a:cubicBezTo>
                <a:cubicBezTo>
                  <a:pt x="18836" y="1296"/>
                  <a:pt x="18977" y="1208"/>
                  <a:pt x="19136" y="1103"/>
                </a:cubicBezTo>
                <a:cubicBezTo>
                  <a:pt x="19341" y="960"/>
                  <a:pt x="19761" y="932"/>
                  <a:pt x="19933" y="735"/>
                </a:cubicBezTo>
                <a:lnTo>
                  <a:pt x="19933" y="735"/>
                </a:lnTo>
                <a:cubicBezTo>
                  <a:pt x="19927" y="741"/>
                  <a:pt x="19920" y="746"/>
                  <a:pt x="19910" y="751"/>
                </a:cubicBezTo>
                <a:lnTo>
                  <a:pt x="19893" y="751"/>
                </a:lnTo>
                <a:cubicBezTo>
                  <a:pt x="19910" y="733"/>
                  <a:pt x="19928" y="680"/>
                  <a:pt x="19945" y="645"/>
                </a:cubicBezTo>
                <a:cubicBezTo>
                  <a:pt x="19870" y="519"/>
                  <a:pt x="19750" y="501"/>
                  <a:pt x="19623" y="501"/>
                </a:cubicBezTo>
                <a:cubicBezTo>
                  <a:pt x="19572" y="501"/>
                  <a:pt x="19520" y="504"/>
                  <a:pt x="19470" y="504"/>
                </a:cubicBezTo>
                <a:cubicBezTo>
                  <a:pt x="19188" y="504"/>
                  <a:pt x="18889" y="575"/>
                  <a:pt x="18608" y="575"/>
                </a:cubicBezTo>
                <a:cubicBezTo>
                  <a:pt x="18567" y="576"/>
                  <a:pt x="18527" y="576"/>
                  <a:pt x="18487" y="576"/>
                </a:cubicBezTo>
                <a:cubicBezTo>
                  <a:pt x="17842" y="576"/>
                  <a:pt x="17212" y="451"/>
                  <a:pt x="16566" y="451"/>
                </a:cubicBezTo>
                <a:cubicBezTo>
                  <a:pt x="16125" y="451"/>
                  <a:pt x="15668" y="487"/>
                  <a:pt x="15228" y="539"/>
                </a:cubicBezTo>
                <a:cubicBezTo>
                  <a:pt x="14788" y="575"/>
                  <a:pt x="14383" y="575"/>
                  <a:pt x="13943" y="575"/>
                </a:cubicBezTo>
                <a:lnTo>
                  <a:pt x="12323" y="575"/>
                </a:lnTo>
                <a:cubicBezTo>
                  <a:pt x="11971" y="575"/>
                  <a:pt x="11637" y="575"/>
                  <a:pt x="11285" y="504"/>
                </a:cubicBezTo>
                <a:cubicBezTo>
                  <a:pt x="11056" y="469"/>
                  <a:pt x="10880" y="399"/>
                  <a:pt x="10668" y="363"/>
                </a:cubicBezTo>
                <a:cubicBezTo>
                  <a:pt x="10352" y="311"/>
                  <a:pt x="10052" y="311"/>
                  <a:pt x="9718" y="311"/>
                </a:cubicBezTo>
                <a:cubicBezTo>
                  <a:pt x="9454" y="311"/>
                  <a:pt x="9190" y="363"/>
                  <a:pt x="8926" y="381"/>
                </a:cubicBezTo>
                <a:lnTo>
                  <a:pt x="8450" y="381"/>
                </a:lnTo>
                <a:cubicBezTo>
                  <a:pt x="8348" y="374"/>
                  <a:pt x="8249" y="369"/>
                  <a:pt x="8152" y="369"/>
                </a:cubicBezTo>
                <a:cubicBezTo>
                  <a:pt x="8014" y="369"/>
                  <a:pt x="7880" y="378"/>
                  <a:pt x="7746" y="399"/>
                </a:cubicBezTo>
                <a:cubicBezTo>
                  <a:pt x="7623" y="416"/>
                  <a:pt x="7588" y="451"/>
                  <a:pt x="7482" y="451"/>
                </a:cubicBezTo>
                <a:lnTo>
                  <a:pt x="6602" y="451"/>
                </a:lnTo>
                <a:cubicBezTo>
                  <a:pt x="6359" y="451"/>
                  <a:pt x="6104" y="432"/>
                  <a:pt x="5854" y="432"/>
                </a:cubicBezTo>
                <a:cubicBezTo>
                  <a:pt x="5688" y="432"/>
                  <a:pt x="5525" y="441"/>
                  <a:pt x="5370" y="469"/>
                </a:cubicBezTo>
                <a:cubicBezTo>
                  <a:pt x="5035" y="504"/>
                  <a:pt x="4683" y="504"/>
                  <a:pt x="4349" y="504"/>
                </a:cubicBezTo>
                <a:lnTo>
                  <a:pt x="4102" y="504"/>
                </a:lnTo>
                <a:cubicBezTo>
                  <a:pt x="3962" y="504"/>
                  <a:pt x="3821" y="487"/>
                  <a:pt x="3698" y="487"/>
                </a:cubicBezTo>
                <a:cubicBezTo>
                  <a:pt x="3557" y="469"/>
                  <a:pt x="3434" y="451"/>
                  <a:pt x="3293" y="451"/>
                </a:cubicBezTo>
                <a:lnTo>
                  <a:pt x="2941" y="451"/>
                </a:lnTo>
                <a:cubicBezTo>
                  <a:pt x="2765" y="451"/>
                  <a:pt x="2584" y="443"/>
                  <a:pt x="2404" y="443"/>
                </a:cubicBezTo>
                <a:cubicBezTo>
                  <a:pt x="2223" y="443"/>
                  <a:pt x="2043" y="451"/>
                  <a:pt x="1867" y="487"/>
                </a:cubicBezTo>
                <a:cubicBezTo>
                  <a:pt x="1691" y="539"/>
                  <a:pt x="1515" y="557"/>
                  <a:pt x="1339" y="575"/>
                </a:cubicBezTo>
                <a:cubicBezTo>
                  <a:pt x="1236" y="586"/>
                  <a:pt x="836" y="657"/>
                  <a:pt x="578" y="657"/>
                </a:cubicBezTo>
                <a:cubicBezTo>
                  <a:pt x="454" y="657"/>
                  <a:pt x="364" y="641"/>
                  <a:pt x="353" y="594"/>
                </a:cubicBezTo>
                <a:lnTo>
                  <a:pt x="353" y="594"/>
                </a:lnTo>
                <a:lnTo>
                  <a:pt x="353" y="733"/>
                </a:lnTo>
                <a:lnTo>
                  <a:pt x="353" y="803"/>
                </a:lnTo>
                <a:cubicBezTo>
                  <a:pt x="318" y="997"/>
                  <a:pt x="265" y="1191"/>
                  <a:pt x="195" y="1384"/>
                </a:cubicBezTo>
                <a:cubicBezTo>
                  <a:pt x="177" y="1455"/>
                  <a:pt x="142" y="1543"/>
                  <a:pt x="142" y="1613"/>
                </a:cubicBezTo>
                <a:cubicBezTo>
                  <a:pt x="142" y="1684"/>
                  <a:pt x="142" y="1736"/>
                  <a:pt x="177" y="1807"/>
                </a:cubicBezTo>
                <a:cubicBezTo>
                  <a:pt x="212" y="2071"/>
                  <a:pt x="230" y="2317"/>
                  <a:pt x="230" y="2581"/>
                </a:cubicBezTo>
                <a:lnTo>
                  <a:pt x="230" y="2845"/>
                </a:lnTo>
                <a:cubicBezTo>
                  <a:pt x="212" y="3532"/>
                  <a:pt x="107" y="4201"/>
                  <a:pt x="107" y="4905"/>
                </a:cubicBezTo>
                <a:lnTo>
                  <a:pt x="107" y="5785"/>
                </a:lnTo>
                <a:cubicBezTo>
                  <a:pt x="107" y="6014"/>
                  <a:pt x="89" y="6225"/>
                  <a:pt x="107" y="6454"/>
                </a:cubicBezTo>
                <a:lnTo>
                  <a:pt x="107" y="6665"/>
                </a:lnTo>
                <a:cubicBezTo>
                  <a:pt x="107" y="6877"/>
                  <a:pt x="124" y="6894"/>
                  <a:pt x="283" y="6929"/>
                </a:cubicBezTo>
                <a:cubicBezTo>
                  <a:pt x="344" y="6947"/>
                  <a:pt x="406" y="6947"/>
                  <a:pt x="467" y="6947"/>
                </a:cubicBezTo>
                <a:cubicBezTo>
                  <a:pt x="529" y="6947"/>
                  <a:pt x="591" y="6947"/>
                  <a:pt x="652" y="6965"/>
                </a:cubicBezTo>
                <a:cubicBezTo>
                  <a:pt x="1004" y="7000"/>
                  <a:pt x="1356" y="7158"/>
                  <a:pt x="1691" y="7246"/>
                </a:cubicBezTo>
                <a:cubicBezTo>
                  <a:pt x="1726" y="7264"/>
                  <a:pt x="1779" y="7264"/>
                  <a:pt x="1814" y="7281"/>
                </a:cubicBezTo>
                <a:cubicBezTo>
                  <a:pt x="1849" y="7281"/>
                  <a:pt x="1867" y="7281"/>
                  <a:pt x="1884" y="7317"/>
                </a:cubicBezTo>
                <a:cubicBezTo>
                  <a:pt x="1955" y="7334"/>
                  <a:pt x="2043" y="7352"/>
                  <a:pt x="2131" y="7369"/>
                </a:cubicBezTo>
                <a:cubicBezTo>
                  <a:pt x="2219" y="7405"/>
                  <a:pt x="2289" y="7440"/>
                  <a:pt x="2342" y="7457"/>
                </a:cubicBezTo>
                <a:cubicBezTo>
                  <a:pt x="2357" y="7457"/>
                  <a:pt x="2369" y="7464"/>
                  <a:pt x="2377" y="7471"/>
                </a:cubicBezTo>
                <a:lnTo>
                  <a:pt x="2377" y="7471"/>
                </a:lnTo>
                <a:cubicBezTo>
                  <a:pt x="2359" y="7457"/>
                  <a:pt x="2337" y="7457"/>
                  <a:pt x="2325" y="7457"/>
                </a:cubicBezTo>
                <a:cubicBezTo>
                  <a:pt x="2294" y="7451"/>
                  <a:pt x="2263" y="7448"/>
                  <a:pt x="2233" y="7448"/>
                </a:cubicBezTo>
                <a:cubicBezTo>
                  <a:pt x="2110" y="7448"/>
                  <a:pt x="1994" y="7496"/>
                  <a:pt x="1867" y="7510"/>
                </a:cubicBezTo>
                <a:cubicBezTo>
                  <a:pt x="1796" y="7510"/>
                  <a:pt x="1779" y="7493"/>
                  <a:pt x="1691" y="7457"/>
                </a:cubicBezTo>
                <a:lnTo>
                  <a:pt x="1620" y="7457"/>
                </a:lnTo>
                <a:cubicBezTo>
                  <a:pt x="1550" y="7457"/>
                  <a:pt x="1532" y="7510"/>
                  <a:pt x="1462" y="7510"/>
                </a:cubicBezTo>
                <a:cubicBezTo>
                  <a:pt x="1409" y="7510"/>
                  <a:pt x="1374" y="7457"/>
                  <a:pt x="1321" y="7457"/>
                </a:cubicBezTo>
                <a:lnTo>
                  <a:pt x="987" y="7405"/>
                </a:lnTo>
                <a:cubicBezTo>
                  <a:pt x="881" y="7369"/>
                  <a:pt x="758" y="7369"/>
                  <a:pt x="652" y="7369"/>
                </a:cubicBezTo>
                <a:lnTo>
                  <a:pt x="212" y="7369"/>
                </a:lnTo>
                <a:cubicBezTo>
                  <a:pt x="230" y="7598"/>
                  <a:pt x="318" y="7933"/>
                  <a:pt x="283" y="8144"/>
                </a:cubicBezTo>
                <a:cubicBezTo>
                  <a:pt x="230" y="8408"/>
                  <a:pt x="230" y="8637"/>
                  <a:pt x="212" y="8919"/>
                </a:cubicBezTo>
                <a:cubicBezTo>
                  <a:pt x="212" y="9112"/>
                  <a:pt x="142" y="9341"/>
                  <a:pt x="142" y="9535"/>
                </a:cubicBezTo>
                <a:lnTo>
                  <a:pt x="142" y="9552"/>
                </a:lnTo>
                <a:lnTo>
                  <a:pt x="142" y="9623"/>
                </a:lnTo>
                <a:cubicBezTo>
                  <a:pt x="142" y="9640"/>
                  <a:pt x="142" y="9658"/>
                  <a:pt x="177" y="9693"/>
                </a:cubicBezTo>
                <a:cubicBezTo>
                  <a:pt x="195" y="9728"/>
                  <a:pt x="195" y="9781"/>
                  <a:pt x="212" y="9816"/>
                </a:cubicBezTo>
                <a:lnTo>
                  <a:pt x="212" y="9869"/>
                </a:lnTo>
                <a:cubicBezTo>
                  <a:pt x="212" y="9940"/>
                  <a:pt x="230" y="9975"/>
                  <a:pt x="230" y="10028"/>
                </a:cubicBezTo>
                <a:cubicBezTo>
                  <a:pt x="230" y="10063"/>
                  <a:pt x="265" y="10080"/>
                  <a:pt x="265" y="10133"/>
                </a:cubicBezTo>
                <a:cubicBezTo>
                  <a:pt x="265" y="10168"/>
                  <a:pt x="283" y="10204"/>
                  <a:pt x="283" y="10239"/>
                </a:cubicBezTo>
                <a:cubicBezTo>
                  <a:pt x="300" y="10309"/>
                  <a:pt x="318" y="10380"/>
                  <a:pt x="318" y="10468"/>
                </a:cubicBezTo>
                <a:cubicBezTo>
                  <a:pt x="388" y="10820"/>
                  <a:pt x="406" y="11225"/>
                  <a:pt x="406" y="11577"/>
                </a:cubicBezTo>
                <a:cubicBezTo>
                  <a:pt x="406" y="11894"/>
                  <a:pt x="371" y="12175"/>
                  <a:pt x="353" y="12492"/>
                </a:cubicBezTo>
                <a:lnTo>
                  <a:pt x="353" y="12545"/>
                </a:lnTo>
                <a:lnTo>
                  <a:pt x="353" y="12598"/>
                </a:lnTo>
                <a:lnTo>
                  <a:pt x="353" y="12668"/>
                </a:lnTo>
                <a:cubicBezTo>
                  <a:pt x="353" y="12756"/>
                  <a:pt x="353" y="12862"/>
                  <a:pt x="371" y="12950"/>
                </a:cubicBezTo>
                <a:cubicBezTo>
                  <a:pt x="371" y="12985"/>
                  <a:pt x="371" y="13055"/>
                  <a:pt x="388" y="13108"/>
                </a:cubicBezTo>
                <a:cubicBezTo>
                  <a:pt x="406" y="13249"/>
                  <a:pt x="406" y="13407"/>
                  <a:pt x="406" y="13566"/>
                </a:cubicBezTo>
                <a:cubicBezTo>
                  <a:pt x="388" y="13918"/>
                  <a:pt x="371" y="14288"/>
                  <a:pt x="300" y="14657"/>
                </a:cubicBezTo>
                <a:cubicBezTo>
                  <a:pt x="283" y="14816"/>
                  <a:pt x="300" y="14974"/>
                  <a:pt x="283" y="15150"/>
                </a:cubicBezTo>
                <a:cubicBezTo>
                  <a:pt x="265" y="15273"/>
                  <a:pt x="212" y="15432"/>
                  <a:pt x="230" y="15573"/>
                </a:cubicBezTo>
                <a:cubicBezTo>
                  <a:pt x="388" y="15608"/>
                  <a:pt x="758" y="15678"/>
                  <a:pt x="881" y="15801"/>
                </a:cubicBezTo>
                <a:cubicBezTo>
                  <a:pt x="705" y="15837"/>
                  <a:pt x="723" y="15854"/>
                  <a:pt x="670" y="16030"/>
                </a:cubicBezTo>
                <a:cubicBezTo>
                  <a:pt x="617" y="16294"/>
                  <a:pt x="406" y="16453"/>
                  <a:pt x="441" y="16734"/>
                </a:cubicBezTo>
                <a:cubicBezTo>
                  <a:pt x="441" y="16840"/>
                  <a:pt x="459" y="16998"/>
                  <a:pt x="441" y="17104"/>
                </a:cubicBezTo>
                <a:cubicBezTo>
                  <a:pt x="406" y="17192"/>
                  <a:pt x="353" y="17263"/>
                  <a:pt x="318" y="17333"/>
                </a:cubicBezTo>
                <a:lnTo>
                  <a:pt x="265" y="17720"/>
                </a:lnTo>
                <a:cubicBezTo>
                  <a:pt x="230" y="17879"/>
                  <a:pt x="230" y="18037"/>
                  <a:pt x="265" y="18178"/>
                </a:cubicBezTo>
                <a:lnTo>
                  <a:pt x="388" y="18970"/>
                </a:lnTo>
                <a:cubicBezTo>
                  <a:pt x="388" y="19040"/>
                  <a:pt x="406" y="19093"/>
                  <a:pt x="406" y="19146"/>
                </a:cubicBezTo>
                <a:cubicBezTo>
                  <a:pt x="406" y="19199"/>
                  <a:pt x="441" y="19234"/>
                  <a:pt x="441" y="19305"/>
                </a:cubicBezTo>
                <a:cubicBezTo>
                  <a:pt x="459" y="19551"/>
                  <a:pt x="476" y="19833"/>
                  <a:pt x="441" y="20079"/>
                </a:cubicBezTo>
                <a:cubicBezTo>
                  <a:pt x="371" y="20431"/>
                  <a:pt x="476" y="20783"/>
                  <a:pt x="494" y="21135"/>
                </a:cubicBezTo>
                <a:cubicBezTo>
                  <a:pt x="529" y="21311"/>
                  <a:pt x="529" y="21470"/>
                  <a:pt x="476" y="21646"/>
                </a:cubicBezTo>
                <a:cubicBezTo>
                  <a:pt x="353" y="22086"/>
                  <a:pt x="318" y="22473"/>
                  <a:pt x="318" y="22931"/>
                </a:cubicBezTo>
                <a:cubicBezTo>
                  <a:pt x="318" y="23635"/>
                  <a:pt x="318" y="24374"/>
                  <a:pt x="265" y="25078"/>
                </a:cubicBezTo>
                <a:cubicBezTo>
                  <a:pt x="230" y="25307"/>
                  <a:pt x="142" y="25571"/>
                  <a:pt x="89" y="25835"/>
                </a:cubicBezTo>
                <a:cubicBezTo>
                  <a:pt x="54" y="25994"/>
                  <a:pt x="54" y="26135"/>
                  <a:pt x="36" y="26258"/>
                </a:cubicBezTo>
                <a:cubicBezTo>
                  <a:pt x="1" y="26698"/>
                  <a:pt x="36" y="27244"/>
                  <a:pt x="36" y="27666"/>
                </a:cubicBezTo>
                <a:cubicBezTo>
                  <a:pt x="212" y="27666"/>
                  <a:pt x="388" y="27860"/>
                  <a:pt x="547" y="27930"/>
                </a:cubicBezTo>
                <a:cubicBezTo>
                  <a:pt x="652" y="27983"/>
                  <a:pt x="811" y="28036"/>
                  <a:pt x="916" y="28071"/>
                </a:cubicBezTo>
                <a:cubicBezTo>
                  <a:pt x="986" y="28086"/>
                  <a:pt x="1054" y="28092"/>
                  <a:pt x="1121" y="28092"/>
                </a:cubicBezTo>
                <a:cubicBezTo>
                  <a:pt x="1448" y="28092"/>
                  <a:pt x="1757" y="27945"/>
                  <a:pt x="2078" y="27930"/>
                </a:cubicBezTo>
                <a:cubicBezTo>
                  <a:pt x="2109" y="27929"/>
                  <a:pt x="2141" y="27928"/>
                  <a:pt x="2172" y="27928"/>
                </a:cubicBezTo>
                <a:cubicBezTo>
                  <a:pt x="2614" y="27928"/>
                  <a:pt x="3042" y="28038"/>
                  <a:pt x="3486" y="28071"/>
                </a:cubicBezTo>
                <a:cubicBezTo>
                  <a:pt x="3715" y="28089"/>
                  <a:pt x="3838" y="28071"/>
                  <a:pt x="4050" y="28177"/>
                </a:cubicBezTo>
                <a:cubicBezTo>
                  <a:pt x="4243" y="28300"/>
                  <a:pt x="4190" y="28388"/>
                  <a:pt x="4419" y="28423"/>
                </a:cubicBezTo>
                <a:cubicBezTo>
                  <a:pt x="4525" y="28370"/>
                  <a:pt x="4631" y="28335"/>
                  <a:pt x="4771" y="28300"/>
                </a:cubicBezTo>
                <a:lnTo>
                  <a:pt x="5458" y="28300"/>
                </a:lnTo>
                <a:cubicBezTo>
                  <a:pt x="5552" y="28300"/>
                  <a:pt x="5661" y="28292"/>
                  <a:pt x="5766" y="28292"/>
                </a:cubicBezTo>
                <a:cubicBezTo>
                  <a:pt x="5818" y="28292"/>
                  <a:pt x="5869" y="28294"/>
                  <a:pt x="5916" y="28300"/>
                </a:cubicBezTo>
                <a:cubicBezTo>
                  <a:pt x="6109" y="28353"/>
                  <a:pt x="6250" y="28441"/>
                  <a:pt x="6444" y="28441"/>
                </a:cubicBezTo>
                <a:lnTo>
                  <a:pt x="7042" y="28441"/>
                </a:lnTo>
                <a:cubicBezTo>
                  <a:pt x="7223" y="28441"/>
                  <a:pt x="7445" y="28451"/>
                  <a:pt x="7678" y="28451"/>
                </a:cubicBezTo>
                <a:cubicBezTo>
                  <a:pt x="8056" y="28451"/>
                  <a:pt x="8462" y="28424"/>
                  <a:pt x="8767" y="28282"/>
                </a:cubicBezTo>
                <a:cubicBezTo>
                  <a:pt x="8767" y="28282"/>
                  <a:pt x="8803" y="28282"/>
                  <a:pt x="8803" y="28265"/>
                </a:cubicBezTo>
                <a:cubicBezTo>
                  <a:pt x="8855" y="28247"/>
                  <a:pt x="8908" y="28194"/>
                  <a:pt x="8979" y="28177"/>
                </a:cubicBezTo>
                <a:cubicBezTo>
                  <a:pt x="9014" y="28124"/>
                  <a:pt x="9067" y="28106"/>
                  <a:pt x="9102" y="28071"/>
                </a:cubicBezTo>
                <a:lnTo>
                  <a:pt x="9155" y="28018"/>
                </a:lnTo>
                <a:cubicBezTo>
                  <a:pt x="9190" y="27983"/>
                  <a:pt x="9207" y="27930"/>
                  <a:pt x="9243" y="27895"/>
                </a:cubicBezTo>
                <a:lnTo>
                  <a:pt x="9243" y="27860"/>
                </a:lnTo>
                <a:cubicBezTo>
                  <a:pt x="9295" y="27737"/>
                  <a:pt x="9436" y="27472"/>
                  <a:pt x="9348" y="27314"/>
                </a:cubicBezTo>
                <a:cubicBezTo>
                  <a:pt x="9278" y="27208"/>
                  <a:pt x="9084" y="27226"/>
                  <a:pt x="8996" y="27138"/>
                </a:cubicBezTo>
                <a:cubicBezTo>
                  <a:pt x="8926" y="27050"/>
                  <a:pt x="8979" y="26786"/>
                  <a:pt x="8908" y="26663"/>
                </a:cubicBezTo>
                <a:cubicBezTo>
                  <a:pt x="8803" y="26363"/>
                  <a:pt x="8415" y="26170"/>
                  <a:pt x="8327" y="25888"/>
                </a:cubicBezTo>
                <a:cubicBezTo>
                  <a:pt x="8274" y="25659"/>
                  <a:pt x="8362" y="25448"/>
                  <a:pt x="8450" y="25254"/>
                </a:cubicBezTo>
                <a:cubicBezTo>
                  <a:pt x="8556" y="25008"/>
                  <a:pt x="8767" y="24850"/>
                  <a:pt x="8891" y="24656"/>
                </a:cubicBezTo>
                <a:cubicBezTo>
                  <a:pt x="8979" y="24480"/>
                  <a:pt x="8926" y="24286"/>
                  <a:pt x="9014" y="24128"/>
                </a:cubicBezTo>
                <a:cubicBezTo>
                  <a:pt x="9031" y="24075"/>
                  <a:pt x="9067" y="24057"/>
                  <a:pt x="9084" y="24040"/>
                </a:cubicBezTo>
                <a:cubicBezTo>
                  <a:pt x="9260" y="23864"/>
                  <a:pt x="9471" y="23864"/>
                  <a:pt x="9718" y="23846"/>
                </a:cubicBezTo>
                <a:cubicBezTo>
                  <a:pt x="9824" y="23846"/>
                  <a:pt x="9927" y="23839"/>
                  <a:pt x="10026" y="23839"/>
                </a:cubicBezTo>
                <a:cubicBezTo>
                  <a:pt x="10193" y="23839"/>
                  <a:pt x="10349" y="23859"/>
                  <a:pt x="10492" y="23969"/>
                </a:cubicBezTo>
                <a:cubicBezTo>
                  <a:pt x="10616" y="24057"/>
                  <a:pt x="10686" y="24198"/>
                  <a:pt x="10845" y="24286"/>
                </a:cubicBezTo>
                <a:cubicBezTo>
                  <a:pt x="11003" y="24374"/>
                  <a:pt x="11126" y="24321"/>
                  <a:pt x="11302" y="24392"/>
                </a:cubicBezTo>
                <a:cubicBezTo>
                  <a:pt x="11478" y="24427"/>
                  <a:pt x="11725" y="24656"/>
                  <a:pt x="11848" y="24762"/>
                </a:cubicBezTo>
                <a:cubicBezTo>
                  <a:pt x="12376" y="25114"/>
                  <a:pt x="12851" y="25202"/>
                  <a:pt x="13485" y="25272"/>
                </a:cubicBezTo>
                <a:cubicBezTo>
                  <a:pt x="13907" y="25290"/>
                  <a:pt x="14048" y="25607"/>
                  <a:pt x="14295" y="25906"/>
                </a:cubicBezTo>
                <a:cubicBezTo>
                  <a:pt x="14612" y="25976"/>
                  <a:pt x="14840" y="26223"/>
                  <a:pt x="15157" y="26275"/>
                </a:cubicBezTo>
                <a:cubicBezTo>
                  <a:pt x="15263" y="26307"/>
                  <a:pt x="15375" y="26313"/>
                  <a:pt x="15489" y="26313"/>
                </a:cubicBezTo>
                <a:cubicBezTo>
                  <a:pt x="15566" y="26313"/>
                  <a:pt x="15643" y="26311"/>
                  <a:pt x="15721" y="26311"/>
                </a:cubicBezTo>
                <a:lnTo>
                  <a:pt x="15985" y="26311"/>
                </a:lnTo>
                <a:cubicBezTo>
                  <a:pt x="16425" y="26311"/>
                  <a:pt x="16742" y="26399"/>
                  <a:pt x="17111" y="26628"/>
                </a:cubicBezTo>
                <a:cubicBezTo>
                  <a:pt x="17393" y="26839"/>
                  <a:pt x="17815" y="26856"/>
                  <a:pt x="18044" y="27068"/>
                </a:cubicBezTo>
                <a:cubicBezTo>
                  <a:pt x="18132" y="27156"/>
                  <a:pt x="18167" y="27384"/>
                  <a:pt x="18255" y="27455"/>
                </a:cubicBezTo>
                <a:lnTo>
                  <a:pt x="18273" y="27455"/>
                </a:lnTo>
                <a:cubicBezTo>
                  <a:pt x="18308" y="27455"/>
                  <a:pt x="18308" y="27472"/>
                  <a:pt x="18326" y="27472"/>
                </a:cubicBezTo>
                <a:lnTo>
                  <a:pt x="18625" y="27472"/>
                </a:lnTo>
                <a:cubicBezTo>
                  <a:pt x="18836" y="27472"/>
                  <a:pt x="19030" y="27420"/>
                  <a:pt x="19100" y="27402"/>
                </a:cubicBezTo>
                <a:cubicBezTo>
                  <a:pt x="19361" y="27352"/>
                  <a:pt x="19565" y="27329"/>
                  <a:pt x="19771" y="27329"/>
                </a:cubicBezTo>
                <a:cubicBezTo>
                  <a:pt x="19996" y="27329"/>
                  <a:pt x="20223" y="27356"/>
                  <a:pt x="20526" y="27402"/>
                </a:cubicBezTo>
                <a:cubicBezTo>
                  <a:pt x="20710" y="27430"/>
                  <a:pt x="20947" y="27457"/>
                  <a:pt x="21179" y="27457"/>
                </a:cubicBezTo>
                <a:cubicBezTo>
                  <a:pt x="21391" y="27457"/>
                  <a:pt x="21599" y="27434"/>
                  <a:pt x="21759" y="27367"/>
                </a:cubicBezTo>
                <a:cubicBezTo>
                  <a:pt x="22234" y="27120"/>
                  <a:pt x="22551" y="26804"/>
                  <a:pt x="23149" y="26786"/>
                </a:cubicBezTo>
                <a:cubicBezTo>
                  <a:pt x="23536" y="26768"/>
                  <a:pt x="23783" y="26680"/>
                  <a:pt x="24029" y="26434"/>
                </a:cubicBezTo>
                <a:cubicBezTo>
                  <a:pt x="24065" y="26399"/>
                  <a:pt x="24082" y="26346"/>
                  <a:pt x="24135" y="26311"/>
                </a:cubicBezTo>
                <a:cubicBezTo>
                  <a:pt x="24293" y="26135"/>
                  <a:pt x="24346" y="25994"/>
                  <a:pt x="24469" y="25888"/>
                </a:cubicBezTo>
                <a:cubicBezTo>
                  <a:pt x="24522" y="25818"/>
                  <a:pt x="24610" y="25747"/>
                  <a:pt x="24751" y="25695"/>
                </a:cubicBezTo>
                <a:cubicBezTo>
                  <a:pt x="24948" y="25593"/>
                  <a:pt x="25039" y="25548"/>
                  <a:pt x="25104" y="25548"/>
                </a:cubicBezTo>
                <a:cubicBezTo>
                  <a:pt x="25197" y="25548"/>
                  <a:pt x="25238" y="25638"/>
                  <a:pt x="25455" y="25783"/>
                </a:cubicBezTo>
                <a:cubicBezTo>
                  <a:pt x="25631" y="25896"/>
                  <a:pt x="25837" y="25907"/>
                  <a:pt x="26041" y="25907"/>
                </a:cubicBezTo>
                <a:cubicBezTo>
                  <a:pt x="26088" y="25907"/>
                  <a:pt x="26134" y="25906"/>
                  <a:pt x="26180" y="25906"/>
                </a:cubicBezTo>
                <a:cubicBezTo>
                  <a:pt x="26276" y="25906"/>
                  <a:pt x="26370" y="25909"/>
                  <a:pt x="26459" y="25923"/>
                </a:cubicBezTo>
                <a:cubicBezTo>
                  <a:pt x="26656" y="25969"/>
                  <a:pt x="26748" y="26054"/>
                  <a:pt x="26928" y="26054"/>
                </a:cubicBezTo>
                <a:cubicBezTo>
                  <a:pt x="26957" y="26054"/>
                  <a:pt x="26988" y="26051"/>
                  <a:pt x="27022" y="26047"/>
                </a:cubicBezTo>
                <a:cubicBezTo>
                  <a:pt x="27343" y="25982"/>
                  <a:pt x="27547" y="25903"/>
                  <a:pt x="27861" y="25903"/>
                </a:cubicBezTo>
                <a:cubicBezTo>
                  <a:pt x="27891" y="25903"/>
                  <a:pt x="27922" y="25904"/>
                  <a:pt x="27955" y="25906"/>
                </a:cubicBezTo>
                <a:lnTo>
                  <a:pt x="28113" y="25906"/>
                </a:lnTo>
                <a:lnTo>
                  <a:pt x="28113" y="25923"/>
                </a:lnTo>
                <a:lnTo>
                  <a:pt x="28131" y="25923"/>
                </a:lnTo>
                <a:cubicBezTo>
                  <a:pt x="28166" y="25923"/>
                  <a:pt x="28166" y="25923"/>
                  <a:pt x="28166" y="25906"/>
                </a:cubicBezTo>
                <a:cubicBezTo>
                  <a:pt x="28201" y="25906"/>
                  <a:pt x="28254" y="25923"/>
                  <a:pt x="28307" y="25959"/>
                </a:cubicBezTo>
                <a:cubicBezTo>
                  <a:pt x="28448" y="26011"/>
                  <a:pt x="28536" y="26240"/>
                  <a:pt x="28694" y="26328"/>
                </a:cubicBezTo>
                <a:cubicBezTo>
                  <a:pt x="28712" y="26328"/>
                  <a:pt x="28729" y="26346"/>
                  <a:pt x="28747" y="26346"/>
                </a:cubicBezTo>
                <a:cubicBezTo>
                  <a:pt x="28782" y="26346"/>
                  <a:pt x="28782" y="26363"/>
                  <a:pt x="28800" y="26363"/>
                </a:cubicBezTo>
                <a:cubicBezTo>
                  <a:pt x="28817" y="26363"/>
                  <a:pt x="28835" y="26399"/>
                  <a:pt x="28870" y="26399"/>
                </a:cubicBezTo>
                <a:cubicBezTo>
                  <a:pt x="28888" y="26399"/>
                  <a:pt x="28905" y="26399"/>
                  <a:pt x="28923" y="26416"/>
                </a:cubicBezTo>
                <a:lnTo>
                  <a:pt x="29258" y="26416"/>
                </a:lnTo>
                <a:cubicBezTo>
                  <a:pt x="29310" y="26416"/>
                  <a:pt x="29328" y="26416"/>
                  <a:pt x="29363" y="26399"/>
                </a:cubicBezTo>
                <a:lnTo>
                  <a:pt x="29416" y="26399"/>
                </a:lnTo>
                <a:cubicBezTo>
                  <a:pt x="29451" y="26399"/>
                  <a:pt x="29504" y="26363"/>
                  <a:pt x="29539" y="26363"/>
                </a:cubicBezTo>
                <a:cubicBezTo>
                  <a:pt x="29592" y="26346"/>
                  <a:pt x="29662" y="26346"/>
                  <a:pt x="29698" y="26328"/>
                </a:cubicBezTo>
                <a:cubicBezTo>
                  <a:pt x="29750" y="26311"/>
                  <a:pt x="29768" y="26311"/>
                  <a:pt x="29803" y="26275"/>
                </a:cubicBezTo>
                <a:cubicBezTo>
                  <a:pt x="29926" y="26223"/>
                  <a:pt x="29979" y="26170"/>
                  <a:pt x="30032" y="26135"/>
                </a:cubicBezTo>
                <a:lnTo>
                  <a:pt x="30032" y="26152"/>
                </a:lnTo>
                <a:cubicBezTo>
                  <a:pt x="30067" y="26099"/>
                  <a:pt x="30138" y="26064"/>
                  <a:pt x="30243" y="26047"/>
                </a:cubicBezTo>
                <a:lnTo>
                  <a:pt x="30367" y="26047"/>
                </a:lnTo>
                <a:cubicBezTo>
                  <a:pt x="30419" y="26047"/>
                  <a:pt x="30490" y="26047"/>
                  <a:pt x="30560" y="26064"/>
                </a:cubicBezTo>
                <a:cubicBezTo>
                  <a:pt x="30578" y="26064"/>
                  <a:pt x="30631" y="26064"/>
                  <a:pt x="30648" y="26082"/>
                </a:cubicBezTo>
                <a:lnTo>
                  <a:pt x="30648" y="26064"/>
                </a:lnTo>
                <a:lnTo>
                  <a:pt x="30842" y="26064"/>
                </a:lnTo>
                <a:cubicBezTo>
                  <a:pt x="30912" y="26047"/>
                  <a:pt x="30983" y="26011"/>
                  <a:pt x="31018" y="25976"/>
                </a:cubicBezTo>
                <a:cubicBezTo>
                  <a:pt x="31035" y="25959"/>
                  <a:pt x="31071" y="25923"/>
                  <a:pt x="31106" y="25906"/>
                </a:cubicBezTo>
                <a:cubicBezTo>
                  <a:pt x="31123" y="25888"/>
                  <a:pt x="31159" y="25888"/>
                  <a:pt x="31176" y="25871"/>
                </a:cubicBezTo>
                <a:cubicBezTo>
                  <a:pt x="31212" y="25818"/>
                  <a:pt x="31282" y="25783"/>
                  <a:pt x="31352" y="25747"/>
                </a:cubicBezTo>
                <a:cubicBezTo>
                  <a:pt x="31370" y="25747"/>
                  <a:pt x="31388" y="25747"/>
                  <a:pt x="31388" y="25730"/>
                </a:cubicBezTo>
                <a:lnTo>
                  <a:pt x="31388" y="25747"/>
                </a:lnTo>
                <a:lnTo>
                  <a:pt x="31458" y="25747"/>
                </a:lnTo>
                <a:cubicBezTo>
                  <a:pt x="31634" y="25747"/>
                  <a:pt x="31792" y="25871"/>
                  <a:pt x="31968" y="25959"/>
                </a:cubicBezTo>
                <a:cubicBezTo>
                  <a:pt x="32215" y="26082"/>
                  <a:pt x="32444" y="26311"/>
                  <a:pt x="32673" y="26522"/>
                </a:cubicBezTo>
                <a:lnTo>
                  <a:pt x="32673" y="26539"/>
                </a:lnTo>
                <a:cubicBezTo>
                  <a:pt x="32708" y="26592"/>
                  <a:pt x="32778" y="26628"/>
                  <a:pt x="32831" y="26680"/>
                </a:cubicBezTo>
                <a:lnTo>
                  <a:pt x="32849" y="26680"/>
                </a:lnTo>
                <a:cubicBezTo>
                  <a:pt x="32972" y="26786"/>
                  <a:pt x="33113" y="26892"/>
                  <a:pt x="33236" y="26962"/>
                </a:cubicBezTo>
                <a:cubicBezTo>
                  <a:pt x="33271" y="26962"/>
                  <a:pt x="33271" y="26980"/>
                  <a:pt x="33289" y="26980"/>
                </a:cubicBezTo>
                <a:cubicBezTo>
                  <a:pt x="33442" y="27056"/>
                  <a:pt x="33595" y="27106"/>
                  <a:pt x="33760" y="27106"/>
                </a:cubicBezTo>
                <a:cubicBezTo>
                  <a:pt x="33785" y="27106"/>
                  <a:pt x="33809" y="27105"/>
                  <a:pt x="33834" y="27103"/>
                </a:cubicBezTo>
                <a:cubicBezTo>
                  <a:pt x="33975" y="27068"/>
                  <a:pt x="34081" y="27068"/>
                  <a:pt x="34204" y="27068"/>
                </a:cubicBezTo>
                <a:lnTo>
                  <a:pt x="34327" y="27068"/>
                </a:lnTo>
                <a:cubicBezTo>
                  <a:pt x="34345" y="27068"/>
                  <a:pt x="34362" y="27068"/>
                  <a:pt x="34415" y="27103"/>
                </a:cubicBezTo>
                <a:cubicBezTo>
                  <a:pt x="34697" y="27156"/>
                  <a:pt x="34873" y="27367"/>
                  <a:pt x="35137" y="27455"/>
                </a:cubicBezTo>
                <a:cubicBezTo>
                  <a:pt x="35260" y="27490"/>
                  <a:pt x="35401" y="27490"/>
                  <a:pt x="35524" y="27490"/>
                </a:cubicBezTo>
                <a:lnTo>
                  <a:pt x="35736" y="27490"/>
                </a:lnTo>
                <a:cubicBezTo>
                  <a:pt x="36035" y="27472"/>
                  <a:pt x="36369" y="27384"/>
                  <a:pt x="36669" y="27367"/>
                </a:cubicBezTo>
                <a:lnTo>
                  <a:pt x="37637" y="27367"/>
                </a:lnTo>
                <a:cubicBezTo>
                  <a:pt x="37690" y="27367"/>
                  <a:pt x="37725" y="27367"/>
                  <a:pt x="37778" y="27332"/>
                </a:cubicBezTo>
                <a:cubicBezTo>
                  <a:pt x="37954" y="27314"/>
                  <a:pt x="38077" y="27244"/>
                  <a:pt x="38235" y="27226"/>
                </a:cubicBezTo>
                <a:lnTo>
                  <a:pt x="38411" y="27226"/>
                </a:lnTo>
                <a:cubicBezTo>
                  <a:pt x="38411" y="27226"/>
                  <a:pt x="38411" y="27244"/>
                  <a:pt x="38429" y="27244"/>
                </a:cubicBezTo>
                <a:lnTo>
                  <a:pt x="38851" y="27244"/>
                </a:lnTo>
                <a:cubicBezTo>
                  <a:pt x="38939" y="27244"/>
                  <a:pt x="39045" y="27244"/>
                  <a:pt x="39133" y="27226"/>
                </a:cubicBezTo>
                <a:cubicBezTo>
                  <a:pt x="39168" y="27138"/>
                  <a:pt x="39168" y="27050"/>
                  <a:pt x="39186" y="26944"/>
                </a:cubicBezTo>
                <a:cubicBezTo>
                  <a:pt x="39221" y="26504"/>
                  <a:pt x="39221" y="26047"/>
                  <a:pt x="39274" y="25607"/>
                </a:cubicBezTo>
                <a:cubicBezTo>
                  <a:pt x="39291" y="25430"/>
                  <a:pt x="39344" y="25254"/>
                  <a:pt x="39379" y="25096"/>
                </a:cubicBezTo>
                <a:cubicBezTo>
                  <a:pt x="39467" y="25078"/>
                  <a:pt x="39555" y="25043"/>
                  <a:pt x="39643" y="25043"/>
                </a:cubicBezTo>
                <a:cubicBezTo>
                  <a:pt x="39960" y="25043"/>
                  <a:pt x="40189" y="25254"/>
                  <a:pt x="40488" y="25378"/>
                </a:cubicBezTo>
                <a:lnTo>
                  <a:pt x="40506" y="25378"/>
                </a:lnTo>
                <a:cubicBezTo>
                  <a:pt x="40524" y="25378"/>
                  <a:pt x="40541" y="25395"/>
                  <a:pt x="40576" y="25395"/>
                </a:cubicBezTo>
                <a:cubicBezTo>
                  <a:pt x="40612" y="25430"/>
                  <a:pt x="40629" y="25430"/>
                  <a:pt x="40682" y="25448"/>
                </a:cubicBezTo>
                <a:lnTo>
                  <a:pt x="40682" y="25466"/>
                </a:lnTo>
                <a:cubicBezTo>
                  <a:pt x="40700" y="25483"/>
                  <a:pt x="40752" y="25483"/>
                  <a:pt x="40788" y="25519"/>
                </a:cubicBezTo>
                <a:lnTo>
                  <a:pt x="40788" y="25483"/>
                </a:lnTo>
                <a:cubicBezTo>
                  <a:pt x="40805" y="25483"/>
                  <a:pt x="40858" y="25519"/>
                  <a:pt x="40876" y="25519"/>
                </a:cubicBezTo>
                <a:lnTo>
                  <a:pt x="40840" y="25519"/>
                </a:lnTo>
                <a:cubicBezTo>
                  <a:pt x="41122" y="25607"/>
                  <a:pt x="41457" y="25642"/>
                  <a:pt x="41756" y="25642"/>
                </a:cubicBezTo>
                <a:lnTo>
                  <a:pt x="42020" y="25642"/>
                </a:lnTo>
                <a:lnTo>
                  <a:pt x="42020" y="25624"/>
                </a:lnTo>
                <a:lnTo>
                  <a:pt x="42038" y="25624"/>
                </a:lnTo>
                <a:cubicBezTo>
                  <a:pt x="42196" y="25624"/>
                  <a:pt x="42337" y="25607"/>
                  <a:pt x="42478" y="25554"/>
                </a:cubicBezTo>
                <a:lnTo>
                  <a:pt x="42513" y="25554"/>
                </a:lnTo>
                <a:cubicBezTo>
                  <a:pt x="42540" y="25540"/>
                  <a:pt x="42590" y="25537"/>
                  <a:pt x="42627" y="25528"/>
                </a:cubicBezTo>
                <a:lnTo>
                  <a:pt x="42627" y="25528"/>
                </a:lnTo>
                <a:cubicBezTo>
                  <a:pt x="42625" y="25530"/>
                  <a:pt x="42622" y="25533"/>
                  <a:pt x="42618" y="25536"/>
                </a:cubicBezTo>
                <a:cubicBezTo>
                  <a:pt x="42636" y="25536"/>
                  <a:pt x="42654" y="25519"/>
                  <a:pt x="42689" y="25519"/>
                </a:cubicBezTo>
                <a:cubicBezTo>
                  <a:pt x="42724" y="25483"/>
                  <a:pt x="42777" y="25483"/>
                  <a:pt x="42812" y="25466"/>
                </a:cubicBezTo>
                <a:lnTo>
                  <a:pt x="42830" y="25466"/>
                </a:lnTo>
                <a:cubicBezTo>
                  <a:pt x="43076" y="25378"/>
                  <a:pt x="43252" y="25202"/>
                  <a:pt x="43481" y="25202"/>
                </a:cubicBezTo>
                <a:lnTo>
                  <a:pt x="43499" y="25202"/>
                </a:lnTo>
                <a:cubicBezTo>
                  <a:pt x="43569" y="25202"/>
                  <a:pt x="43657" y="25219"/>
                  <a:pt x="43710" y="25272"/>
                </a:cubicBezTo>
                <a:cubicBezTo>
                  <a:pt x="43745" y="25290"/>
                  <a:pt x="43763" y="25290"/>
                  <a:pt x="43763" y="25307"/>
                </a:cubicBezTo>
                <a:cubicBezTo>
                  <a:pt x="43780" y="25342"/>
                  <a:pt x="43798" y="25378"/>
                  <a:pt x="43833" y="25395"/>
                </a:cubicBezTo>
                <a:cubicBezTo>
                  <a:pt x="43851" y="25430"/>
                  <a:pt x="43851" y="25430"/>
                  <a:pt x="43886" y="25448"/>
                </a:cubicBezTo>
                <a:lnTo>
                  <a:pt x="44009" y="25448"/>
                </a:lnTo>
                <a:lnTo>
                  <a:pt x="44009" y="25466"/>
                </a:lnTo>
                <a:lnTo>
                  <a:pt x="44326" y="25466"/>
                </a:lnTo>
                <a:cubicBezTo>
                  <a:pt x="44484" y="25483"/>
                  <a:pt x="44555" y="25536"/>
                  <a:pt x="44643" y="25607"/>
                </a:cubicBezTo>
                <a:lnTo>
                  <a:pt x="44643" y="25571"/>
                </a:lnTo>
                <a:cubicBezTo>
                  <a:pt x="44713" y="25624"/>
                  <a:pt x="44748" y="25659"/>
                  <a:pt x="44836" y="25712"/>
                </a:cubicBezTo>
                <a:cubicBezTo>
                  <a:pt x="44942" y="25783"/>
                  <a:pt x="45065" y="25800"/>
                  <a:pt x="45171" y="25835"/>
                </a:cubicBezTo>
                <a:lnTo>
                  <a:pt x="45171" y="25871"/>
                </a:lnTo>
                <a:lnTo>
                  <a:pt x="45189" y="25871"/>
                </a:lnTo>
                <a:cubicBezTo>
                  <a:pt x="45294" y="25888"/>
                  <a:pt x="45417" y="25906"/>
                  <a:pt x="45505" y="25959"/>
                </a:cubicBezTo>
                <a:cubicBezTo>
                  <a:pt x="45629" y="25994"/>
                  <a:pt x="45787" y="26047"/>
                  <a:pt x="45910" y="26082"/>
                </a:cubicBezTo>
                <a:cubicBezTo>
                  <a:pt x="45963" y="26099"/>
                  <a:pt x="45998" y="26099"/>
                  <a:pt x="46051" y="26135"/>
                </a:cubicBezTo>
                <a:cubicBezTo>
                  <a:pt x="46086" y="26152"/>
                  <a:pt x="46139" y="26152"/>
                  <a:pt x="46209" y="26170"/>
                </a:cubicBezTo>
                <a:cubicBezTo>
                  <a:pt x="46262" y="26187"/>
                  <a:pt x="46333" y="26187"/>
                  <a:pt x="46403" y="26223"/>
                </a:cubicBezTo>
                <a:cubicBezTo>
                  <a:pt x="46438" y="26223"/>
                  <a:pt x="46474" y="26240"/>
                  <a:pt x="46509" y="26240"/>
                </a:cubicBezTo>
                <a:cubicBezTo>
                  <a:pt x="46597" y="26258"/>
                  <a:pt x="46702" y="26258"/>
                  <a:pt x="46790" y="26258"/>
                </a:cubicBezTo>
                <a:lnTo>
                  <a:pt x="47054" y="26258"/>
                </a:lnTo>
                <a:cubicBezTo>
                  <a:pt x="47125" y="26258"/>
                  <a:pt x="47178" y="26240"/>
                  <a:pt x="47213" y="26240"/>
                </a:cubicBezTo>
                <a:cubicBezTo>
                  <a:pt x="47230" y="26240"/>
                  <a:pt x="47283" y="26223"/>
                  <a:pt x="47301" y="26223"/>
                </a:cubicBezTo>
                <a:cubicBezTo>
                  <a:pt x="47354" y="26187"/>
                  <a:pt x="47407" y="26187"/>
                  <a:pt x="47459" y="26170"/>
                </a:cubicBezTo>
                <a:cubicBezTo>
                  <a:pt x="47477" y="26170"/>
                  <a:pt x="47495" y="26152"/>
                  <a:pt x="47530" y="26152"/>
                </a:cubicBezTo>
                <a:cubicBezTo>
                  <a:pt x="47759" y="26064"/>
                  <a:pt x="47970" y="25959"/>
                  <a:pt x="48181" y="25906"/>
                </a:cubicBezTo>
                <a:cubicBezTo>
                  <a:pt x="48251" y="25888"/>
                  <a:pt x="48339" y="25888"/>
                  <a:pt x="48428" y="25888"/>
                </a:cubicBezTo>
                <a:lnTo>
                  <a:pt x="48903" y="25888"/>
                </a:lnTo>
                <a:cubicBezTo>
                  <a:pt x="48938" y="25888"/>
                  <a:pt x="48973" y="25888"/>
                  <a:pt x="48991" y="25871"/>
                </a:cubicBezTo>
                <a:cubicBezTo>
                  <a:pt x="49026" y="25871"/>
                  <a:pt x="49044" y="25871"/>
                  <a:pt x="49044" y="25835"/>
                </a:cubicBezTo>
                <a:lnTo>
                  <a:pt x="49079" y="25835"/>
                </a:lnTo>
                <a:cubicBezTo>
                  <a:pt x="49114" y="25835"/>
                  <a:pt x="49114" y="25818"/>
                  <a:pt x="49132" y="25818"/>
                </a:cubicBezTo>
                <a:lnTo>
                  <a:pt x="49132" y="25800"/>
                </a:lnTo>
                <a:lnTo>
                  <a:pt x="49149" y="25800"/>
                </a:lnTo>
                <a:cubicBezTo>
                  <a:pt x="49202" y="25783"/>
                  <a:pt x="49220" y="25747"/>
                  <a:pt x="49237" y="25712"/>
                </a:cubicBezTo>
                <a:lnTo>
                  <a:pt x="49272" y="25659"/>
                </a:lnTo>
                <a:lnTo>
                  <a:pt x="49325" y="25624"/>
                </a:lnTo>
                <a:cubicBezTo>
                  <a:pt x="49413" y="25571"/>
                  <a:pt x="49501" y="25607"/>
                  <a:pt x="49572" y="25554"/>
                </a:cubicBezTo>
                <a:cubicBezTo>
                  <a:pt x="49589" y="25536"/>
                  <a:pt x="49607" y="25536"/>
                  <a:pt x="49607" y="25519"/>
                </a:cubicBezTo>
                <a:lnTo>
                  <a:pt x="49660" y="25466"/>
                </a:lnTo>
                <a:lnTo>
                  <a:pt x="49695" y="25430"/>
                </a:lnTo>
                <a:lnTo>
                  <a:pt x="49748" y="25378"/>
                </a:lnTo>
                <a:cubicBezTo>
                  <a:pt x="49836" y="25290"/>
                  <a:pt x="49889" y="25184"/>
                  <a:pt x="50012" y="25114"/>
                </a:cubicBezTo>
                <a:cubicBezTo>
                  <a:pt x="50162" y="25018"/>
                  <a:pt x="50238" y="25007"/>
                  <a:pt x="50373" y="25007"/>
                </a:cubicBezTo>
                <a:cubicBezTo>
                  <a:pt x="50411" y="25007"/>
                  <a:pt x="50454" y="25008"/>
                  <a:pt x="50505" y="25008"/>
                </a:cubicBezTo>
                <a:cubicBezTo>
                  <a:pt x="50751" y="25008"/>
                  <a:pt x="50980" y="24867"/>
                  <a:pt x="51209" y="24867"/>
                </a:cubicBezTo>
                <a:cubicBezTo>
                  <a:pt x="51279" y="24762"/>
                  <a:pt x="51314" y="24762"/>
                  <a:pt x="51350" y="24744"/>
                </a:cubicBezTo>
                <a:lnTo>
                  <a:pt x="51350" y="24691"/>
                </a:lnTo>
                <a:cubicBezTo>
                  <a:pt x="51350" y="24656"/>
                  <a:pt x="51350" y="24603"/>
                  <a:pt x="51332" y="24568"/>
                </a:cubicBezTo>
                <a:cubicBezTo>
                  <a:pt x="51297" y="24427"/>
                  <a:pt x="51297" y="24304"/>
                  <a:pt x="51279" y="24163"/>
                </a:cubicBezTo>
                <a:cubicBezTo>
                  <a:pt x="51262" y="23881"/>
                  <a:pt x="51209" y="23600"/>
                  <a:pt x="51191" y="23336"/>
                </a:cubicBezTo>
                <a:cubicBezTo>
                  <a:pt x="51191" y="23265"/>
                  <a:pt x="51174" y="23177"/>
                  <a:pt x="51174" y="23107"/>
                </a:cubicBezTo>
                <a:cubicBezTo>
                  <a:pt x="51156" y="23001"/>
                  <a:pt x="51156" y="22896"/>
                  <a:pt x="51156" y="22772"/>
                </a:cubicBezTo>
                <a:cubicBezTo>
                  <a:pt x="51156" y="22420"/>
                  <a:pt x="51174" y="22051"/>
                  <a:pt x="51156" y="21699"/>
                </a:cubicBezTo>
                <a:cubicBezTo>
                  <a:pt x="51121" y="21258"/>
                  <a:pt x="51086" y="20854"/>
                  <a:pt x="51015" y="20414"/>
                </a:cubicBezTo>
                <a:cubicBezTo>
                  <a:pt x="50945" y="19991"/>
                  <a:pt x="50857" y="19569"/>
                  <a:pt x="50910" y="19146"/>
                </a:cubicBezTo>
                <a:cubicBezTo>
                  <a:pt x="50910" y="19111"/>
                  <a:pt x="50910" y="19093"/>
                  <a:pt x="50927" y="19040"/>
                </a:cubicBezTo>
                <a:lnTo>
                  <a:pt x="50927" y="18952"/>
                </a:lnTo>
                <a:cubicBezTo>
                  <a:pt x="50998" y="18389"/>
                  <a:pt x="51086" y="17808"/>
                  <a:pt x="51103" y="17210"/>
                </a:cubicBezTo>
                <a:cubicBezTo>
                  <a:pt x="51103" y="16928"/>
                  <a:pt x="51068" y="16664"/>
                  <a:pt x="51015" y="16382"/>
                </a:cubicBezTo>
                <a:cubicBezTo>
                  <a:pt x="50980" y="16136"/>
                  <a:pt x="50998" y="15925"/>
                  <a:pt x="50962" y="15678"/>
                </a:cubicBezTo>
                <a:cubicBezTo>
                  <a:pt x="50927" y="15449"/>
                  <a:pt x="50892" y="15273"/>
                  <a:pt x="50910" y="15080"/>
                </a:cubicBezTo>
                <a:cubicBezTo>
                  <a:pt x="50927" y="14868"/>
                  <a:pt x="50910" y="14692"/>
                  <a:pt x="50910" y="14464"/>
                </a:cubicBezTo>
                <a:cubicBezTo>
                  <a:pt x="50980" y="13936"/>
                  <a:pt x="51050" y="13425"/>
                  <a:pt x="51068" y="12897"/>
                </a:cubicBezTo>
                <a:cubicBezTo>
                  <a:pt x="51086" y="12721"/>
                  <a:pt x="51086" y="12545"/>
                  <a:pt x="51103" y="12369"/>
                </a:cubicBezTo>
                <a:lnTo>
                  <a:pt x="51103" y="12246"/>
                </a:lnTo>
                <a:cubicBezTo>
                  <a:pt x="51103" y="12175"/>
                  <a:pt x="51138" y="12105"/>
                  <a:pt x="51138" y="12017"/>
                </a:cubicBezTo>
                <a:lnTo>
                  <a:pt x="51138" y="11999"/>
                </a:lnTo>
                <a:cubicBezTo>
                  <a:pt x="51138" y="11929"/>
                  <a:pt x="51156" y="11894"/>
                  <a:pt x="51156" y="11823"/>
                </a:cubicBezTo>
                <a:lnTo>
                  <a:pt x="51156" y="11665"/>
                </a:lnTo>
                <a:lnTo>
                  <a:pt x="51156" y="11612"/>
                </a:lnTo>
                <a:lnTo>
                  <a:pt x="51156" y="11559"/>
                </a:lnTo>
                <a:lnTo>
                  <a:pt x="51156" y="11418"/>
                </a:lnTo>
                <a:lnTo>
                  <a:pt x="51156" y="11401"/>
                </a:lnTo>
                <a:cubicBezTo>
                  <a:pt x="51156" y="11313"/>
                  <a:pt x="51138" y="11207"/>
                  <a:pt x="51103" y="11119"/>
                </a:cubicBezTo>
                <a:lnTo>
                  <a:pt x="51103" y="11049"/>
                </a:lnTo>
                <a:cubicBezTo>
                  <a:pt x="51086" y="10961"/>
                  <a:pt x="51086" y="10873"/>
                  <a:pt x="51068" y="10785"/>
                </a:cubicBezTo>
                <a:lnTo>
                  <a:pt x="51068" y="10749"/>
                </a:lnTo>
                <a:cubicBezTo>
                  <a:pt x="51068" y="10697"/>
                  <a:pt x="51050" y="10626"/>
                  <a:pt x="51050" y="10591"/>
                </a:cubicBezTo>
                <a:lnTo>
                  <a:pt x="51050" y="10573"/>
                </a:lnTo>
                <a:lnTo>
                  <a:pt x="51050" y="10520"/>
                </a:lnTo>
                <a:cubicBezTo>
                  <a:pt x="51050" y="10432"/>
                  <a:pt x="51015" y="10327"/>
                  <a:pt x="51050" y="10239"/>
                </a:cubicBezTo>
                <a:cubicBezTo>
                  <a:pt x="51050" y="10151"/>
                  <a:pt x="51050" y="10063"/>
                  <a:pt x="51068" y="9975"/>
                </a:cubicBezTo>
                <a:lnTo>
                  <a:pt x="51068" y="9922"/>
                </a:lnTo>
                <a:lnTo>
                  <a:pt x="51138" y="9728"/>
                </a:lnTo>
                <a:cubicBezTo>
                  <a:pt x="51156" y="9658"/>
                  <a:pt x="51174" y="9587"/>
                  <a:pt x="51174" y="9517"/>
                </a:cubicBezTo>
                <a:lnTo>
                  <a:pt x="51174" y="9464"/>
                </a:lnTo>
                <a:cubicBezTo>
                  <a:pt x="51174" y="9376"/>
                  <a:pt x="51156" y="9288"/>
                  <a:pt x="51156" y="9200"/>
                </a:cubicBezTo>
                <a:cubicBezTo>
                  <a:pt x="51138" y="9147"/>
                  <a:pt x="51138" y="9077"/>
                  <a:pt x="51103" y="9007"/>
                </a:cubicBezTo>
                <a:lnTo>
                  <a:pt x="51103" y="8989"/>
                </a:lnTo>
                <a:cubicBezTo>
                  <a:pt x="51086" y="8901"/>
                  <a:pt x="51068" y="8831"/>
                  <a:pt x="51068" y="8743"/>
                </a:cubicBezTo>
                <a:cubicBezTo>
                  <a:pt x="51015" y="8461"/>
                  <a:pt x="51015" y="8179"/>
                  <a:pt x="51015" y="7915"/>
                </a:cubicBezTo>
                <a:cubicBezTo>
                  <a:pt x="51015" y="7651"/>
                  <a:pt x="51050" y="7352"/>
                  <a:pt x="51068" y="7088"/>
                </a:cubicBezTo>
                <a:cubicBezTo>
                  <a:pt x="51068" y="7035"/>
                  <a:pt x="51068" y="6965"/>
                  <a:pt x="51086" y="6894"/>
                </a:cubicBezTo>
                <a:lnTo>
                  <a:pt x="51086" y="6771"/>
                </a:lnTo>
                <a:lnTo>
                  <a:pt x="51086" y="6507"/>
                </a:lnTo>
                <a:cubicBezTo>
                  <a:pt x="51086" y="6331"/>
                  <a:pt x="51068" y="6172"/>
                  <a:pt x="51050" y="5996"/>
                </a:cubicBezTo>
                <a:cubicBezTo>
                  <a:pt x="51015" y="5926"/>
                  <a:pt x="51015" y="5838"/>
                  <a:pt x="50998" y="5768"/>
                </a:cubicBezTo>
                <a:cubicBezTo>
                  <a:pt x="50980" y="5715"/>
                  <a:pt x="50980" y="5662"/>
                  <a:pt x="50962" y="5592"/>
                </a:cubicBezTo>
                <a:cubicBezTo>
                  <a:pt x="50927" y="5486"/>
                  <a:pt x="50910" y="5363"/>
                  <a:pt x="50892" y="5239"/>
                </a:cubicBezTo>
                <a:lnTo>
                  <a:pt x="50892" y="5204"/>
                </a:lnTo>
                <a:cubicBezTo>
                  <a:pt x="50892" y="4940"/>
                  <a:pt x="50962" y="4694"/>
                  <a:pt x="50962" y="4447"/>
                </a:cubicBezTo>
                <a:cubicBezTo>
                  <a:pt x="50962" y="4306"/>
                  <a:pt x="50927" y="4166"/>
                  <a:pt x="50962" y="4007"/>
                </a:cubicBezTo>
                <a:cubicBezTo>
                  <a:pt x="51015" y="3550"/>
                  <a:pt x="51068" y="3162"/>
                  <a:pt x="51068" y="2687"/>
                </a:cubicBezTo>
                <a:lnTo>
                  <a:pt x="51068" y="1719"/>
                </a:lnTo>
                <a:cubicBezTo>
                  <a:pt x="51068" y="1525"/>
                  <a:pt x="51050" y="1332"/>
                  <a:pt x="51015" y="1155"/>
                </a:cubicBezTo>
                <a:cubicBezTo>
                  <a:pt x="51015" y="1067"/>
                  <a:pt x="50998" y="962"/>
                  <a:pt x="50998" y="874"/>
                </a:cubicBezTo>
                <a:lnTo>
                  <a:pt x="50998" y="487"/>
                </a:lnTo>
                <a:lnTo>
                  <a:pt x="50663" y="487"/>
                </a:lnTo>
                <a:cubicBezTo>
                  <a:pt x="50487" y="522"/>
                  <a:pt x="50293" y="539"/>
                  <a:pt x="50117" y="539"/>
                </a:cubicBezTo>
                <a:lnTo>
                  <a:pt x="49765" y="539"/>
                </a:lnTo>
                <a:cubicBezTo>
                  <a:pt x="49431" y="522"/>
                  <a:pt x="49114" y="469"/>
                  <a:pt x="48762" y="399"/>
                </a:cubicBezTo>
                <a:cubicBezTo>
                  <a:pt x="48692" y="399"/>
                  <a:pt x="48621" y="381"/>
                  <a:pt x="48551" y="381"/>
                </a:cubicBezTo>
                <a:lnTo>
                  <a:pt x="48498" y="381"/>
                </a:lnTo>
                <a:cubicBezTo>
                  <a:pt x="48269" y="363"/>
                  <a:pt x="48075" y="346"/>
                  <a:pt x="47847" y="311"/>
                </a:cubicBezTo>
                <a:lnTo>
                  <a:pt x="47759" y="311"/>
                </a:lnTo>
                <a:cubicBezTo>
                  <a:pt x="47371" y="275"/>
                  <a:pt x="46966" y="258"/>
                  <a:pt x="46579" y="258"/>
                </a:cubicBezTo>
                <a:lnTo>
                  <a:pt x="46121" y="258"/>
                </a:lnTo>
                <a:cubicBezTo>
                  <a:pt x="45852" y="258"/>
                  <a:pt x="45597" y="266"/>
                  <a:pt x="45338" y="266"/>
                </a:cubicBezTo>
                <a:cubicBezTo>
                  <a:pt x="45208" y="266"/>
                  <a:pt x="45077" y="264"/>
                  <a:pt x="44942" y="258"/>
                </a:cubicBezTo>
                <a:cubicBezTo>
                  <a:pt x="44537" y="223"/>
                  <a:pt x="44132" y="135"/>
                  <a:pt x="43745" y="117"/>
                </a:cubicBezTo>
                <a:cubicBezTo>
                  <a:pt x="43163" y="90"/>
                  <a:pt x="42592" y="0"/>
                  <a:pt x="42015" y="0"/>
                </a:cubicBezTo>
                <a:close/>
              </a:path>
            </a:pathLst>
          </a:custGeom>
          <a:solidFill>
            <a:schemeClr val="accent4">
              <a:lumMod val="60000"/>
              <a:lumOff val="40000"/>
            </a:schemeClr>
          </a:solidFill>
          <a:ln w="38100" cap="flat" cmpd="sng">
            <a:solidFill>
              <a:srgbClr val="FFFFFF"/>
            </a:solidFill>
            <a:prstDash val="solid"/>
            <a:round/>
            <a:headEnd type="none" w="sm" len="sm"/>
            <a:tailEnd type="none" w="sm" len="sm"/>
          </a:ln>
          <a:effectLst>
            <a:outerShdw blurRad="57150" dist="19050" dir="5400000" algn="bl" rotWithShape="0">
              <a:srgbClr val="3F3225">
                <a:alpha val="30000"/>
              </a:srgbClr>
            </a:outerShdw>
          </a:effectLst>
        </p:spPr>
        <p:txBody>
          <a:bodyPr spcFirstLastPara="1" wrap="square" lIns="91425" tIns="91425" rIns="91425" bIns="91425" anchor="ctr" anchorCtr="0">
            <a:noAutofit/>
          </a:bodyPr>
          <a:lstStyle/>
          <a:p>
            <a:pPr algn="just"/>
            <a:r>
              <a:rPr lang="en-US" sz="2800" b="1" dirty="0" err="1">
                <a:latin typeface="Times New Roman" panose="02020603050405020304" pitchFamily="18" charset="0"/>
                <a:cs typeface="Times New Roman" panose="02020603050405020304" pitchFamily="18" charset="0"/>
              </a:rPr>
              <a:t>Khổ</a:t>
            </a:r>
            <a:r>
              <a:rPr lang="en-US" sz="2800" b="1" dirty="0">
                <a:latin typeface="Times New Roman" panose="02020603050405020304" pitchFamily="18" charset="0"/>
                <a:cs typeface="Times New Roman" panose="02020603050405020304" pitchFamily="18" charset="0"/>
              </a:rPr>
              <a:t> 1: </a:t>
            </a:r>
            <a:r>
              <a:rPr lang="vi-VN" sz="2800" b="1" dirty="0">
                <a:latin typeface="Times New Roman" panose="02020603050405020304" pitchFamily="18" charset="0"/>
                <a:cs typeface="Times New Roman" panose="02020603050405020304" pitchFamily="18" charset="0"/>
              </a:rPr>
              <a:t>Nhân vật trữ tình mang nỗi buồn tang tóc.</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125895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barn(inVertical)">
                                      <p:cBhvr>
                                        <p:cTn id="3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64654"/>
            <a:ext cx="12192000" cy="7084290"/>
          </a:xfrm>
        </p:spPr>
      </p:pic>
      <p:sp>
        <p:nvSpPr>
          <p:cNvPr id="5" name="Rectangle 4"/>
          <p:cNvSpPr/>
          <p:nvPr/>
        </p:nvSpPr>
        <p:spPr>
          <a:xfrm>
            <a:off x="626918" y="1027906"/>
            <a:ext cx="10726882" cy="2936188"/>
          </a:xfrm>
          <a:prstGeom prst="rect">
            <a:avLst/>
          </a:prstGeom>
        </p:spPr>
        <p:txBody>
          <a:bodyPr wrap="square">
            <a:spAutoFit/>
          </a:bodyPr>
          <a:lstStyle/>
          <a:p>
            <a:pPr algn="just">
              <a:lnSpc>
                <a:spcPct val="115000"/>
              </a:lnSpc>
              <a:spcAft>
                <a:spcPts val="0"/>
              </a:spcAft>
            </a:pPr>
            <a:r>
              <a:rPr lang="vi-VN" sz="2800" b="1" dirty="0">
                <a:latin typeface="Times New Roman" panose="02020603050405020304" pitchFamily="18" charset="0"/>
                <a:ea typeface="Times New Roman" panose="02020603050405020304" pitchFamily="18" charset="0"/>
              </a:rPr>
              <a:t>*</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Hình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ảnh</a:t>
            </a:r>
            <a:r>
              <a:rPr lang="en-US" sz="2800" dirty="0">
                <a:latin typeface="Times New Roman" panose="02020603050405020304" pitchFamily="18" charset="0"/>
                <a:ea typeface="Times New Roman" panose="02020603050405020304" pitchFamily="18" charset="0"/>
              </a:rPr>
              <a:t>: </a:t>
            </a:r>
            <a:r>
              <a:rPr lang="vi-VN"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Hoa</a:t>
            </a:r>
            <a:r>
              <a:rPr lang="en-US" sz="2800"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rụng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càn</a:t>
            </a:r>
            <a:r>
              <a:rPr lang="vi-VN" sz="2800" i="1" dirty="0">
                <a:latin typeface="Times New Roman" panose="02020603050405020304" pitchFamily="18" charset="0"/>
                <a:ea typeface="Times New Roman" panose="02020603050405020304" pitchFamily="18" charset="0"/>
              </a:rPr>
              <a:t>h;</a:t>
            </a:r>
            <a:r>
              <a:rPr lang="vi-VN" sz="2800" dirty="0">
                <a:latin typeface="Times New Roman" panose="02020603050405020304" pitchFamily="18" charset="0"/>
                <a:ea typeface="Times New Roman" panose="02020603050405020304" pitchFamily="18" charset="0"/>
              </a:rPr>
              <a:t> </a:t>
            </a:r>
            <a:endParaRPr lang="en-US" sz="2800" dirty="0">
              <a:latin typeface="Calibri" panose="020F0502020204030204" pitchFamily="34" charset="0"/>
              <a:ea typeface="Times New Roman" panose="02020603050405020304" pitchFamily="18" charset="0"/>
            </a:endParaRPr>
          </a:p>
          <a:p>
            <a:pPr algn="just">
              <a:lnSpc>
                <a:spcPct val="115000"/>
              </a:lnSpc>
              <a:spcAft>
                <a:spcPts val="0"/>
              </a:spcAft>
            </a:pPr>
            <a:r>
              <a:rPr lang="vi-VN" sz="2800" dirty="0">
                <a:latin typeface="Times New Roman" panose="02020603050405020304" pitchFamily="18" charset="0"/>
                <a:ea typeface="Times New Roman" panose="02020603050405020304" pitchFamily="18" charset="0"/>
              </a:rPr>
              <a:t>- S</a:t>
            </a:r>
            <a:r>
              <a:rPr lang="en-US" sz="2800" dirty="0" err="1">
                <a:latin typeface="Times New Roman" panose="02020603050405020304" pitchFamily="18" charset="0"/>
                <a:ea typeface="Times New Roman" panose="02020603050405020304" pitchFamily="18" charset="0"/>
              </a:rPr>
              <a:t>ắc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đỏ</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chen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lấn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sắc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xanh</a:t>
            </a:r>
            <a:r>
              <a:rPr lang="vi-VN" sz="2800" dirty="0">
                <a:latin typeface="Times New Roman" panose="02020603050405020304" pitchFamily="18" charset="0"/>
                <a:ea typeface="Times New Roman" panose="02020603050405020304" pitchFamily="18" charset="0"/>
              </a:rPr>
              <a:t> “sắc đỏ rủa màu xanh;</a:t>
            </a:r>
            <a:endParaRPr lang="en-US" sz="2800" dirty="0">
              <a:latin typeface="Calibri" panose="020F0502020204030204" pitchFamily="34" charset="0"/>
              <a:ea typeface="Times New Roman" panose="02020603050405020304" pitchFamily="18" charset="0"/>
            </a:endParaRPr>
          </a:p>
          <a:p>
            <a:pPr algn="just">
              <a:lnSpc>
                <a:spcPct val="115000"/>
              </a:lnSpc>
              <a:spcAft>
                <a:spcPts val="0"/>
              </a:spcAft>
            </a:pPr>
            <a:r>
              <a:rPr lang="vi-VN" sz="2800" dirty="0">
                <a:latin typeface="Times New Roman" panose="02020603050405020304" pitchFamily="18" charset="0"/>
                <a:ea typeface="Times New Roman" panose="02020603050405020304" pitchFamily="18" charset="0"/>
              </a:rPr>
              <a:t>- L</a:t>
            </a:r>
            <a:r>
              <a:rPr lang="en-US" sz="2800" dirty="0" err="1">
                <a:latin typeface="Times New Roman" panose="02020603050405020304" pitchFamily="18" charset="0"/>
                <a:ea typeface="Times New Roman" panose="02020603050405020304" pitchFamily="18" charset="0"/>
              </a:rPr>
              <a:t>uồng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gió</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lạnh</a:t>
            </a:r>
            <a:r>
              <a:rPr lang="vi-VN" sz="2800" dirty="0">
                <a:latin typeface="Times New Roman" panose="02020603050405020304" pitchFamily="18" charset="0"/>
                <a:ea typeface="Times New Roman" panose="02020603050405020304" pitchFamily="18" charset="0"/>
              </a:rPr>
              <a:t>;</a:t>
            </a:r>
            <a:endParaRPr lang="en-US" sz="2800" dirty="0">
              <a:latin typeface="Calibri" panose="020F0502020204030204" pitchFamily="34" charset="0"/>
              <a:ea typeface="Times New Roman" panose="02020603050405020304" pitchFamily="18" charset="0"/>
            </a:endParaRPr>
          </a:p>
          <a:p>
            <a:pPr algn="just">
              <a:lnSpc>
                <a:spcPct val="115000"/>
              </a:lnSpc>
              <a:spcAft>
                <a:spcPts val="0"/>
              </a:spcAft>
            </a:pPr>
            <a:r>
              <a:rPr lang="vi-VN" sz="2800" dirty="0">
                <a:latin typeface="Times New Roman" panose="02020603050405020304" pitchFamily="18" charset="0"/>
                <a:ea typeface="Times New Roman" panose="02020603050405020304" pitchFamily="18" charset="0"/>
              </a:rPr>
              <a:t>- C</a:t>
            </a:r>
            <a:r>
              <a:rPr lang="en-US" sz="2800" dirty="0" err="1">
                <a:latin typeface="Times New Roman" panose="02020603050405020304" pitchFamily="18" charset="0"/>
                <a:ea typeface="Times New Roman" panose="02020603050405020304" pitchFamily="18" charset="0"/>
              </a:rPr>
              <a:t>ành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cây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khô</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gầy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trụi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lá</a:t>
            </a:r>
            <a:r>
              <a:rPr lang="en-US" sz="2800" dirty="0">
                <a:latin typeface="Times New Roman" panose="02020603050405020304" pitchFamily="18" charset="0"/>
                <a:ea typeface="Times New Roman" panose="02020603050405020304" pitchFamily="18" charset="0"/>
              </a:rPr>
              <a:t>. </a:t>
            </a:r>
            <a:endParaRPr lang="en-US" sz="2800" dirty="0">
              <a:latin typeface="Calibri" panose="020F0502020204030204" pitchFamily="34" charset="0"/>
              <a:ea typeface="Times New Roman" panose="02020603050405020304" pitchFamily="18" charset="0"/>
            </a:endParaRPr>
          </a:p>
          <a:p>
            <a:r>
              <a:rPr lang="en-US" sz="2800" b="1" dirty="0" smtClean="0">
                <a:latin typeface="Times New Roman" panose="02020603050405020304" pitchFamily="18" charset="0"/>
                <a:ea typeface="Times New Roman" panose="02020603050405020304" pitchFamily="18" charset="0"/>
              </a:rPr>
              <a:t>=&gt;</a:t>
            </a:r>
            <a:r>
              <a:rPr lang="vi-VN" sz="2800" b="1" dirty="0" smtClean="0">
                <a:latin typeface="Times New Roman" panose="02020603050405020304" pitchFamily="18" charset="0"/>
                <a:ea typeface="Times New Roman" panose="02020603050405020304" pitchFamily="18" charset="0"/>
              </a:rPr>
              <a:t>Trật </a:t>
            </a:r>
            <a:r>
              <a:rPr lang="vi-VN" sz="2800" b="1" dirty="0">
                <a:latin typeface="Times New Roman" panose="02020603050405020304" pitchFamily="18" charset="0"/>
                <a:ea typeface="Times New Roman" panose="02020603050405020304" pitchFamily="18" charset="0"/>
              </a:rPr>
              <a:t>tự: </a:t>
            </a:r>
            <a:r>
              <a:rPr lang="vi-VN" sz="2800" b="1" i="1" dirty="0">
                <a:latin typeface="Times New Roman" panose="02020603050405020304" pitchFamily="18" charset="0"/>
                <a:ea typeface="Times New Roman" panose="02020603050405020304" pitchFamily="18" charset="0"/>
              </a:rPr>
              <a:t>hoa – lá – cành</a:t>
            </a:r>
            <a:r>
              <a:rPr lang="vi-VN" sz="2800" b="1" dirty="0">
                <a:latin typeface="Times New Roman" panose="02020603050405020304" pitchFamily="18" charset="0"/>
                <a:ea typeface="Times New Roman" panose="02020603050405020304" pitchFamily="18" charset="0"/>
              </a:rPr>
              <a:t> là sự khắc họa, sự ngấm sâu của cái lạnh vào trong thế giới của cảnh vật. Cái lạnh đem đến sự rơi rụng. </a:t>
            </a:r>
            <a:endParaRPr lang="en-US" sz="2800" b="1" dirty="0"/>
          </a:p>
        </p:txBody>
      </p:sp>
      <p:sp>
        <p:nvSpPr>
          <p:cNvPr id="6" name="Rectangle 5"/>
          <p:cNvSpPr/>
          <p:nvPr/>
        </p:nvSpPr>
        <p:spPr>
          <a:xfrm>
            <a:off x="1485487" y="71198"/>
            <a:ext cx="6782626" cy="587853"/>
          </a:xfrm>
          <a:prstGeom prst="rect">
            <a:avLst/>
          </a:prstGeom>
        </p:spPr>
        <p:txBody>
          <a:bodyPr wrap="none">
            <a:spAutoFit/>
          </a:bodyPr>
          <a:lstStyle/>
          <a:p>
            <a:pPr algn="just">
              <a:lnSpc>
                <a:spcPct val="115000"/>
              </a:lnSpc>
              <a:spcAft>
                <a:spcPts val="0"/>
              </a:spcAft>
            </a:pPr>
            <a:r>
              <a:rPr lang="vi-VN" sz="2800" b="1" dirty="0">
                <a:solidFill>
                  <a:srgbClr val="0070C0"/>
                </a:solidFill>
                <a:latin typeface="Times New Roman" panose="02020603050405020304" pitchFamily="18" charset="0"/>
                <a:ea typeface="Times New Roman" panose="02020603050405020304" pitchFamily="18" charset="0"/>
              </a:rPr>
              <a:t>2.</a:t>
            </a:r>
            <a:r>
              <a:rPr lang="vi-VN" sz="2800" dirty="0">
                <a:solidFill>
                  <a:srgbClr val="0070C0"/>
                </a:solidFill>
                <a:latin typeface="Times New Roman" panose="02020603050405020304" pitchFamily="18" charset="0"/>
                <a:ea typeface="Times New Roman" panose="02020603050405020304" pitchFamily="18" charset="0"/>
              </a:rPr>
              <a:t> </a:t>
            </a:r>
            <a:r>
              <a:rPr lang="vi-VN" sz="2800" b="1" dirty="0">
                <a:solidFill>
                  <a:srgbClr val="0070C0"/>
                </a:solidFill>
                <a:latin typeface="Times New Roman" panose="02020603050405020304" pitchFamily="18" charset="0"/>
                <a:ea typeface="Times New Roman" panose="02020603050405020304" pitchFamily="18" charset="0"/>
              </a:rPr>
              <a:t>Mùa thu ngấm sâu vào thế giới cảnh vật.</a:t>
            </a:r>
            <a:endParaRPr lang="en-US" sz="2800" dirty="0">
              <a:solidFill>
                <a:srgbClr val="0070C0"/>
              </a:solidFill>
              <a:effectLst/>
              <a:latin typeface="Calibri" panose="020F0502020204030204" pitchFamily="34" charset="0"/>
              <a:ea typeface="Times New Roman" panose="02020603050405020304" pitchFamily="18" charset="0"/>
            </a:endParaRPr>
          </a:p>
        </p:txBody>
      </p:sp>
      <p:sp>
        <p:nvSpPr>
          <p:cNvPr id="7" name="Right Arrow 6"/>
          <p:cNvSpPr/>
          <p:nvPr/>
        </p:nvSpPr>
        <p:spPr>
          <a:xfrm>
            <a:off x="786245" y="3338098"/>
            <a:ext cx="11194473" cy="3472873"/>
          </a:xfrm>
          <a:prstGeom prst="rightArrow">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400" b="1" dirty="0" err="1">
                <a:solidFill>
                  <a:srgbClr val="0070C0"/>
                </a:solidFill>
                <a:latin typeface="Times New Roman" panose="02020603050405020304" pitchFamily="18" charset="0"/>
                <a:ea typeface="Times New Roman" panose="02020603050405020304" pitchFamily="18" charset="0"/>
              </a:rPr>
              <a:t>Hình</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ảnh</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được</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sắp</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xếp</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theo</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chiều</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từ</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cao</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xuống</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thấp</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theo</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trật</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tự</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từ</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hữu</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hình</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đến</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vô</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hình</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từ</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những</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cảm</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nhận</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thuộc</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về</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thị</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giác</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đến</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những</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cảm</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nhận</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thuộc</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về</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cảm</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giác</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và</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xúc</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giác</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cho</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thấy</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bước</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đi</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của</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thời</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gian</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và</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sự</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hiện</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hữu</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của</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thu</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dần</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lấp</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đầy</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không</a:t>
            </a:r>
            <a:r>
              <a:rPr lang="en-US" sz="2400" b="1" dirty="0">
                <a:solidFill>
                  <a:srgbClr val="0070C0"/>
                </a:solidFill>
                <a:latin typeface="Times New Roman" panose="02020603050405020304" pitchFamily="18" charset="0"/>
                <a:ea typeface="Times New Roman" panose="02020603050405020304" pitchFamily="18" charset="0"/>
              </a:rPr>
              <a:t> </a:t>
            </a:r>
            <a:r>
              <a:rPr lang="en-US" sz="2400" b="1" dirty="0" err="1">
                <a:solidFill>
                  <a:srgbClr val="0070C0"/>
                </a:solidFill>
                <a:latin typeface="Times New Roman" panose="02020603050405020304" pitchFamily="18" charset="0"/>
                <a:ea typeface="Times New Roman" panose="02020603050405020304" pitchFamily="18" charset="0"/>
              </a:rPr>
              <a:t>gian</a:t>
            </a:r>
            <a:r>
              <a:rPr lang="en-US" sz="2400" b="1" dirty="0">
                <a:solidFill>
                  <a:srgbClr val="0070C0"/>
                </a:solidFill>
                <a:latin typeface="Times New Roman" panose="02020603050405020304" pitchFamily="18" charset="0"/>
                <a:ea typeface="Times New Roman" panose="02020603050405020304" pitchFamily="18" charset="0"/>
              </a:rPr>
              <a:t>.</a:t>
            </a:r>
            <a:endParaRPr lang="en-US" sz="2400" b="1" dirty="0">
              <a:solidFill>
                <a:srgbClr val="0070C0"/>
              </a:solidFill>
            </a:endParaRPr>
          </a:p>
        </p:txBody>
      </p:sp>
      <p:sp>
        <p:nvSpPr>
          <p:cNvPr id="8" name="Rectangle 7"/>
          <p:cNvSpPr/>
          <p:nvPr/>
        </p:nvSpPr>
        <p:spPr>
          <a:xfrm>
            <a:off x="714134" y="6130474"/>
            <a:ext cx="10306026" cy="523220"/>
          </a:xfrm>
          <a:prstGeom prst="rect">
            <a:avLst/>
          </a:prstGeom>
        </p:spPr>
        <p:txBody>
          <a:bodyPr wrap="none">
            <a:spAutoFit/>
          </a:bodyPr>
          <a:lstStyle/>
          <a:p>
            <a:r>
              <a:rPr lang="en-US" sz="2800" b="1" dirty="0" err="1">
                <a:latin typeface="Times New Roman" panose="02020603050405020304" pitchFamily="18" charset="0"/>
                <a:ea typeface="Times New Roman" panose="02020603050405020304" pitchFamily="18" charset="0"/>
              </a:rPr>
              <a:t>Hình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ảnh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tượng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trưng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gợi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ấn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tượng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về</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mùa</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thu</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phai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tàn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lạnh</a:t>
            </a:r>
            <a:r>
              <a:rPr lang="vi-VN" sz="2800" b="1" dirty="0">
                <a:latin typeface="Times New Roman" panose="02020603050405020304" pitchFamily="18" charset="0"/>
                <a:ea typeface="Times New Roman" panose="02020603050405020304" pitchFamily="18" charset="0"/>
              </a:rPr>
              <a:t> giá.</a:t>
            </a:r>
            <a:endParaRPr lang="en-US" sz="2800" b="1" dirty="0"/>
          </a:p>
        </p:txBody>
      </p:sp>
    </p:spTree>
    <p:extLst>
      <p:ext uri="{BB962C8B-B14F-4D97-AF65-F5344CB8AC3E}">
        <p14:creationId xmlns:p14="http://schemas.microsoft.com/office/powerpoint/2010/main" val="24628028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barn(inVertical)">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barn(inVertical)">
                                      <p:cBhvr>
                                        <p:cTn id="22" dur="500"/>
                                        <p:tgtEl>
                                          <p:spTgt spid="5">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animEffect transition="in" filter="barn(inVertical)">
                                      <p:cBhvr>
                                        <p:cTn id="27" dur="500"/>
                                        <p:tgtEl>
                                          <p:spTgt spid="5">
                                            <p:txEl>
                                              <p:pRg st="2" end="2"/>
                                            </p:txEl>
                                          </p:spTgt>
                                        </p:tgtEl>
                                      </p:cBhvr>
                                    </p:animEffect>
                                  </p:childTnLst>
                                </p:cTn>
                              </p:par>
                              <p:par>
                                <p:cTn id="28" presetID="16" presetClass="entr" presetSubtype="21" fill="hold" nodeType="withEffect">
                                  <p:stCondLst>
                                    <p:cond delay="0"/>
                                  </p:stCondLst>
                                  <p:childTnLst>
                                    <p:set>
                                      <p:cBhvr>
                                        <p:cTn id="29" dur="1" fill="hold">
                                          <p:stCondLst>
                                            <p:cond delay="0"/>
                                          </p:stCondLst>
                                        </p:cTn>
                                        <p:tgtEl>
                                          <p:spTgt spid="5">
                                            <p:txEl>
                                              <p:pRg st="3" end="3"/>
                                            </p:txEl>
                                          </p:spTgt>
                                        </p:tgtEl>
                                        <p:attrNameLst>
                                          <p:attrName>style.visibility</p:attrName>
                                        </p:attrNameLst>
                                      </p:cBhvr>
                                      <p:to>
                                        <p:strVal val="visible"/>
                                      </p:to>
                                    </p:set>
                                    <p:animEffect transition="in" filter="barn(inVertical)">
                                      <p:cBhvr>
                                        <p:cTn id="30" dur="500"/>
                                        <p:tgtEl>
                                          <p:spTgt spid="5">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Effect transition="in" filter="barn(inVertical)">
                                      <p:cBhvr>
                                        <p:cTn id="35" dur="500"/>
                                        <p:tgtEl>
                                          <p:spTgt spid="5">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fade">
                                      <p:cBhvr>
                                        <p:cTn id="40" dur="1000"/>
                                        <p:tgtEl>
                                          <p:spTgt spid="7"/>
                                        </p:tgtEl>
                                      </p:cBhvr>
                                    </p:animEffect>
                                    <p:anim calcmode="lin" valueType="num">
                                      <p:cBhvr>
                                        <p:cTn id="41" dur="1000" fill="hold"/>
                                        <p:tgtEl>
                                          <p:spTgt spid="7"/>
                                        </p:tgtEl>
                                        <p:attrNameLst>
                                          <p:attrName>ppt_x</p:attrName>
                                        </p:attrNameLst>
                                      </p:cBhvr>
                                      <p:tavLst>
                                        <p:tav tm="0">
                                          <p:val>
                                            <p:strVal val="#ppt_x"/>
                                          </p:val>
                                        </p:tav>
                                        <p:tav tm="100000">
                                          <p:val>
                                            <p:strVal val="#ppt_x"/>
                                          </p:val>
                                        </p:tav>
                                      </p:tavLst>
                                    </p:anim>
                                    <p:anim calcmode="lin" valueType="num">
                                      <p:cBhvr>
                                        <p:cTn id="4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barn(inVertical)">
                                      <p:cBhvr>
                                        <p:cTn id="4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animBg="1"/>
      <p:bldP spid="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64654"/>
            <a:ext cx="12192000" cy="7084290"/>
          </a:xfrm>
        </p:spPr>
      </p:pic>
      <p:sp>
        <p:nvSpPr>
          <p:cNvPr id="5" name="Rectangle 4"/>
          <p:cNvSpPr/>
          <p:nvPr/>
        </p:nvSpPr>
        <p:spPr>
          <a:xfrm>
            <a:off x="626918" y="1088830"/>
            <a:ext cx="10726882" cy="3539430"/>
          </a:xfrm>
          <a:prstGeom prst="rect">
            <a:avLst/>
          </a:prstGeom>
        </p:spPr>
        <p:txBody>
          <a:bodyPr wrap="square">
            <a:spAutoFit/>
          </a:bodyPr>
          <a:lstStyle/>
          <a:p>
            <a:pPr algn="just"/>
            <a:r>
              <a:rPr lang="vi-VN" sz="2800" b="1" dirty="0">
                <a:latin typeface="Times New Roman" panose="02020603050405020304" pitchFamily="18" charset="0"/>
                <a:cs typeface="Times New Roman" panose="02020603050405020304" pitchFamily="18" charset="0"/>
              </a:rPr>
              <a:t>* Từ ngữ, biện pháp nghệ thuật</a:t>
            </a:r>
            <a:endParaRPr lang="en-US" sz="2800" dirty="0">
              <a:latin typeface="Times New Roman" panose="02020603050405020304" pitchFamily="18" charset="0"/>
              <a:cs typeface="Times New Roman" panose="02020603050405020304" pitchFamily="18" charset="0"/>
            </a:endParaRPr>
          </a:p>
          <a:p>
            <a:pPr algn="just"/>
            <a:r>
              <a:rPr lang="vi-VN"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Từ</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ngữ</a:t>
            </a:r>
            <a:r>
              <a:rPr lang="en-US" sz="2800" b="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pPr algn="just"/>
            <a:r>
              <a:rPr lang="en-US" sz="2800"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Hơn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một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rụng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cành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đôi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nhánh</a:t>
            </a:r>
            <a:r>
              <a:rPr lang="en-US" sz="2800" dirty="0">
                <a:latin typeface="Times New Roman" panose="02020603050405020304" pitchFamily="18" charset="0"/>
                <a:cs typeface="Times New Roman" panose="02020603050405020304" pitchFamily="18" charset="0"/>
              </a:rPr>
              <a:t> -&gt; </a:t>
            </a:r>
            <a:r>
              <a:rPr lang="en-US" sz="2800" dirty="0" err="1">
                <a:latin typeface="Times New Roman" panose="02020603050405020304" pitchFamily="18" charset="0"/>
                <a:cs typeface="Times New Roman" panose="02020603050405020304" pitchFamily="18" charset="0"/>
              </a:rPr>
              <a:t>Cách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diễn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đạt</a:t>
            </a:r>
            <a:r>
              <a:rPr lang="en-US" sz="2800" dirty="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mới mẻ.</a:t>
            </a:r>
            <a:endParaRPr lang="en-US" sz="2800" dirty="0">
              <a:latin typeface="Times New Roman" panose="02020603050405020304" pitchFamily="18" charset="0"/>
              <a:cs typeface="Times New Roman" panose="02020603050405020304" pitchFamily="18" charset="0"/>
            </a:endParaRPr>
          </a:p>
          <a:p>
            <a:pPr algn="just"/>
            <a:r>
              <a:rPr lang="en-US" sz="2800"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Rũa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phôi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màu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lá</a:t>
            </a:r>
            <a:r>
              <a:rPr lang="vi-VN" sz="2800"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pPr algn="just"/>
            <a:r>
              <a:rPr lang="en-US" sz="2800"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Luồng</a:t>
            </a:r>
            <a:r>
              <a:rPr lang="en-US" sz="2800" i="1" dirty="0">
                <a:latin typeface="Times New Roman" panose="02020603050405020304" pitchFamily="18" charset="0"/>
                <a:cs typeface="Times New Roman" panose="02020603050405020304" pitchFamily="18" charset="0"/>
              </a:rPr>
              <a:t> run </a:t>
            </a:r>
            <a:r>
              <a:rPr lang="en-US" sz="2800" i="1" dirty="0" err="1">
                <a:latin typeface="Times New Roman" panose="02020603050405020304" pitchFamily="18" charset="0"/>
                <a:cs typeface="Times New Roman" panose="02020603050405020304" pitchFamily="18" charset="0"/>
              </a:rPr>
              <a:t>rẩy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cành, lá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mảnh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mai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gầy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guộc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đang</a:t>
            </a:r>
            <a:r>
              <a:rPr lang="en-US" sz="2800" dirty="0">
                <a:latin typeface="Times New Roman" panose="02020603050405020304" pitchFamily="18" charset="0"/>
                <a:cs typeface="Times New Roman" panose="02020603050405020304" pitchFamily="18" charset="0"/>
              </a:rPr>
              <a:t> run </a:t>
            </a:r>
            <a:r>
              <a:rPr lang="en-US" sz="2800" dirty="0" err="1">
                <a:latin typeface="Times New Roman" panose="02020603050405020304" pitchFamily="18" charset="0"/>
                <a:cs typeface="Times New Roman" panose="02020603050405020304" pitchFamily="18" charset="0"/>
              </a:rPr>
              <a:t>rẩy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trước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gió</a:t>
            </a:r>
            <a:r>
              <a:rPr lang="en-US" sz="2800" dirty="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thu</a:t>
            </a:r>
            <a:r>
              <a:rPr lang="vi-VN" sz="2800"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pPr algn="just"/>
            <a:r>
              <a:rPr lang="en-US" sz="2800" dirty="0">
                <a:latin typeface="Times New Roman" panose="02020603050405020304" pitchFamily="18" charset="0"/>
                <a:cs typeface="Times New Roman" panose="02020603050405020304" pitchFamily="18" charset="0"/>
              </a:rPr>
              <a:t>+ 4 </a:t>
            </a:r>
            <a:r>
              <a:rPr lang="en-US" sz="2800" dirty="0" err="1">
                <a:latin typeface="Times New Roman" panose="02020603050405020304" pitchFamily="18" charset="0"/>
                <a:cs typeface="Times New Roman" panose="02020603050405020304" pitchFamily="18" charset="0"/>
              </a:rPr>
              <a:t>phụ</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âm</a:t>
            </a:r>
            <a:r>
              <a:rPr lang="en-US" sz="2800" dirty="0">
                <a:latin typeface="Times New Roman" panose="02020603050405020304" pitchFamily="18" charset="0"/>
                <a:cs typeface="Times New Roman" panose="02020603050405020304" pitchFamily="18" charset="0"/>
              </a:rPr>
              <a:t> “r” -&gt; </a:t>
            </a:r>
            <a:r>
              <a:rPr lang="en-US" sz="2800" dirty="0" err="1">
                <a:latin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giác</a:t>
            </a:r>
            <a:r>
              <a:rPr lang="en-US" sz="2800" dirty="0">
                <a:latin typeface="Times New Roman" panose="02020603050405020304" pitchFamily="18" charset="0"/>
                <a:cs typeface="Times New Roman" panose="02020603050405020304" pitchFamily="18" charset="0"/>
              </a:rPr>
              <a:t> run </a:t>
            </a:r>
            <a:r>
              <a:rPr lang="en-US" sz="2800" dirty="0" err="1">
                <a:latin typeface="Times New Roman" panose="02020603050405020304" pitchFamily="18" charset="0"/>
                <a:cs typeface="Times New Roman" panose="02020603050405020304" pitchFamily="18" charset="0"/>
              </a:rPr>
              <a:t>lên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ớn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lạnh</a:t>
            </a:r>
            <a:r>
              <a:rPr lang="en-US" sz="2800" dirty="0">
                <a:latin typeface="Times New Roman" panose="02020603050405020304" pitchFamily="18" charset="0"/>
                <a:cs typeface="Times New Roman" panose="02020603050405020304" pitchFamily="18" charset="0"/>
              </a:rPr>
              <a:t>.</a:t>
            </a:r>
          </a:p>
          <a:p>
            <a:pPr algn="just"/>
            <a:r>
              <a:rPr lang="en-US" sz="2800" dirty="0" smtClean="0">
                <a:latin typeface="Times New Roman" panose="02020603050405020304" pitchFamily="18" charset="0"/>
                <a:cs typeface="Times New Roman" panose="02020603050405020304" pitchFamily="18" charset="0"/>
              </a:rPr>
              <a:t>=&gt; </a:t>
            </a:r>
            <a:r>
              <a:rPr lang="vi-VN" sz="2800" dirty="0">
                <a:latin typeface="Times New Roman" panose="02020603050405020304" pitchFamily="18" charset="0"/>
                <a:cs typeface="Times New Roman" panose="02020603050405020304" pitchFamily="18" charset="0"/>
              </a:rPr>
              <a:t>Cảnh đã có dấu hiệu của sự phai tàn </a:t>
            </a:r>
            <a:endParaRPr lang="en-US" sz="2800" dirty="0">
              <a:latin typeface="Times New Roman" panose="02020603050405020304" pitchFamily="18" charset="0"/>
              <a:cs typeface="Times New Roman" panose="02020603050405020304" pitchFamily="18" charset="0"/>
            </a:endParaRPr>
          </a:p>
        </p:txBody>
      </p:sp>
      <p:sp>
        <p:nvSpPr>
          <p:cNvPr id="6" name="Rectangle 5"/>
          <p:cNvSpPr/>
          <p:nvPr/>
        </p:nvSpPr>
        <p:spPr>
          <a:xfrm>
            <a:off x="1485487" y="71198"/>
            <a:ext cx="6782626" cy="587853"/>
          </a:xfrm>
          <a:prstGeom prst="rect">
            <a:avLst/>
          </a:prstGeom>
        </p:spPr>
        <p:txBody>
          <a:bodyPr wrap="none">
            <a:spAutoFit/>
          </a:bodyPr>
          <a:lstStyle/>
          <a:p>
            <a:pPr algn="just">
              <a:lnSpc>
                <a:spcPct val="115000"/>
              </a:lnSpc>
              <a:spcAft>
                <a:spcPts val="0"/>
              </a:spcAft>
            </a:pPr>
            <a:r>
              <a:rPr lang="vi-VN" sz="2800" b="1" dirty="0">
                <a:solidFill>
                  <a:srgbClr val="0070C0"/>
                </a:solidFill>
                <a:latin typeface="Times New Roman" panose="02020603050405020304" pitchFamily="18" charset="0"/>
                <a:ea typeface="Times New Roman" panose="02020603050405020304" pitchFamily="18" charset="0"/>
              </a:rPr>
              <a:t>2.</a:t>
            </a:r>
            <a:r>
              <a:rPr lang="vi-VN" sz="2800" dirty="0">
                <a:solidFill>
                  <a:srgbClr val="0070C0"/>
                </a:solidFill>
                <a:latin typeface="Times New Roman" panose="02020603050405020304" pitchFamily="18" charset="0"/>
                <a:ea typeface="Times New Roman" panose="02020603050405020304" pitchFamily="18" charset="0"/>
              </a:rPr>
              <a:t> </a:t>
            </a:r>
            <a:r>
              <a:rPr lang="vi-VN" sz="2800" b="1" dirty="0">
                <a:solidFill>
                  <a:srgbClr val="0070C0"/>
                </a:solidFill>
                <a:latin typeface="Times New Roman" panose="02020603050405020304" pitchFamily="18" charset="0"/>
                <a:ea typeface="Times New Roman" panose="02020603050405020304" pitchFamily="18" charset="0"/>
              </a:rPr>
              <a:t>Mùa thu ngấm sâu vào thế giới cảnh vật.</a:t>
            </a:r>
            <a:endParaRPr lang="en-US" sz="2800" dirty="0">
              <a:solidFill>
                <a:srgbClr val="0070C0"/>
              </a:solidFill>
              <a:effectLst/>
              <a:latin typeface="Calibri" panose="020F0502020204030204" pitchFamily="34" charset="0"/>
              <a:ea typeface="Times New Roman" panose="02020603050405020304" pitchFamily="18" charset="0"/>
            </a:endParaRPr>
          </a:p>
        </p:txBody>
      </p:sp>
      <p:sp>
        <p:nvSpPr>
          <p:cNvPr id="7" name="Right Arrow 6"/>
          <p:cNvSpPr/>
          <p:nvPr/>
        </p:nvSpPr>
        <p:spPr>
          <a:xfrm>
            <a:off x="626918" y="3868184"/>
            <a:ext cx="11730182" cy="3166436"/>
          </a:xfrm>
          <a:prstGeom prst="rightArrow">
            <a:avLst/>
          </a:prstGeom>
        </p:spPr>
        <p:style>
          <a:lnRef idx="2">
            <a:schemeClr val="accent2"/>
          </a:lnRef>
          <a:fillRef idx="1">
            <a:schemeClr val="lt1"/>
          </a:fillRef>
          <a:effectRef idx="0">
            <a:schemeClr val="accent2"/>
          </a:effectRef>
          <a:fontRef idx="minor">
            <a:schemeClr val="dk1"/>
          </a:fontRef>
        </p:style>
        <p:txBody>
          <a:bodyPr rtlCol="0" anchor="ctr"/>
          <a:lstStyle/>
          <a:p>
            <a:r>
              <a:rPr lang="vi-VN" sz="2800" b="1" dirty="0">
                <a:solidFill>
                  <a:srgbClr val="FF0000"/>
                </a:solidFill>
                <a:latin typeface="Times New Roman" panose="02020603050405020304" pitchFamily="18" charset="0"/>
                <a:cs typeface="Times New Roman" panose="02020603050405020304" pitchFamily="18" charset="0"/>
              </a:rPr>
              <a:t>Xuân Diệu đã </a:t>
            </a:r>
            <a:r>
              <a:rPr lang="en-US" sz="2800" b="1" dirty="0" err="1" smtClean="0">
                <a:solidFill>
                  <a:srgbClr val="FF0000"/>
                </a:solidFill>
                <a:latin typeface="Times New Roman" panose="02020603050405020304" pitchFamily="18" charset="0"/>
                <a:cs typeface="Times New Roman" panose="02020603050405020304" pitchFamily="18" charset="0"/>
              </a:rPr>
              <a:t>miêu</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tả</a:t>
            </a:r>
            <a:r>
              <a:rPr lang="en-US" sz="2800" b="1" dirty="0" smtClean="0">
                <a:solidFill>
                  <a:srgbClr val="FF0000"/>
                </a:solidFill>
                <a:latin typeface="Times New Roman" panose="02020603050405020304" pitchFamily="18" charset="0"/>
                <a:cs typeface="Times New Roman" panose="02020603050405020304" pitchFamily="18" charset="0"/>
              </a:rPr>
              <a:t> </a:t>
            </a:r>
            <a:r>
              <a:rPr lang="vi-VN" sz="2800" b="1" dirty="0" smtClean="0">
                <a:solidFill>
                  <a:srgbClr val="FF0000"/>
                </a:solidFill>
                <a:latin typeface="Times New Roman" panose="02020603050405020304" pitchFamily="18" charset="0"/>
                <a:cs typeface="Times New Roman" panose="02020603050405020304" pitchFamily="18" charset="0"/>
              </a:rPr>
              <a:t>bước </a:t>
            </a:r>
            <a:r>
              <a:rPr lang="vi-VN" sz="2800" b="1" dirty="0">
                <a:solidFill>
                  <a:srgbClr val="FF0000"/>
                </a:solidFill>
                <a:latin typeface="Times New Roman" panose="02020603050405020304" pitchFamily="18" charset="0"/>
                <a:cs typeface="Times New Roman" panose="02020603050405020304" pitchFamily="18" charset="0"/>
              </a:rPr>
              <a:t>đi của thời gian qua sự thay đổi của cảnh vật. Đ</a:t>
            </a:r>
            <a:r>
              <a:rPr lang="en-US" sz="2800" b="1" dirty="0" err="1">
                <a:solidFill>
                  <a:srgbClr val="FF0000"/>
                </a:solidFill>
                <a:latin typeface="Times New Roman" panose="02020603050405020304" pitchFamily="18" charset="0"/>
                <a:cs typeface="Times New Roman" panose="02020603050405020304" pitchFamily="18" charset="0"/>
              </a:rPr>
              <a:t>ất</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trời</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và</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cây</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cỏ</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giữa</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vũ</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trụ</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và</a:t>
            </a:r>
            <a:r>
              <a:rPr lang="en-US" sz="2800" b="1" dirty="0">
                <a:solidFill>
                  <a:srgbClr val="FF0000"/>
                </a:solidFill>
                <a:latin typeface="Times New Roman" panose="02020603050405020304" pitchFamily="18" charset="0"/>
                <a:cs typeface="Times New Roman" panose="02020603050405020304" pitchFamily="18" charset="0"/>
              </a:rPr>
              <a:t> con </a:t>
            </a:r>
            <a:r>
              <a:rPr lang="en-US" sz="2800" b="1" dirty="0" err="1">
                <a:solidFill>
                  <a:srgbClr val="FF0000"/>
                </a:solidFill>
                <a:latin typeface="Times New Roman" panose="02020603050405020304" pitchFamily="18" charset="0"/>
                <a:cs typeface="Times New Roman" panose="02020603050405020304" pitchFamily="18" charset="0"/>
              </a:rPr>
              <a:t>người</a:t>
            </a:r>
            <a:r>
              <a:rPr lang="vi-VN" sz="2800" b="1" dirty="0">
                <a:solidFill>
                  <a:srgbClr val="FF0000"/>
                </a:solidFill>
                <a:latin typeface="Times New Roman" panose="02020603050405020304" pitchFamily="18" charset="0"/>
                <a:cs typeface="Times New Roman" panose="02020603050405020304" pitchFamily="18" charset="0"/>
              </a:rPr>
              <a:t> có s</a:t>
            </a:r>
            <a:r>
              <a:rPr lang="en-US" sz="2800" b="1" dirty="0">
                <a:solidFill>
                  <a:srgbClr val="FF0000"/>
                </a:solidFill>
                <a:latin typeface="Times New Roman" panose="02020603050405020304" pitchFamily="18" charset="0"/>
                <a:cs typeface="Times New Roman" panose="02020603050405020304" pitchFamily="18" charset="0"/>
              </a:rPr>
              <a:t>ự </a:t>
            </a:r>
            <a:r>
              <a:rPr lang="en-US" sz="2800" b="1" dirty="0" err="1">
                <a:solidFill>
                  <a:srgbClr val="FF0000"/>
                </a:solidFill>
                <a:latin typeface="Times New Roman" panose="02020603050405020304" pitchFamily="18" charset="0"/>
                <a:cs typeface="Times New Roman" panose="02020603050405020304" pitchFamily="18" charset="0"/>
              </a:rPr>
              <a:t>tương</a:t>
            </a:r>
            <a:r>
              <a:rPr lang="en-US" sz="2800" b="1" dirty="0">
                <a:solidFill>
                  <a:srgbClr val="FF0000"/>
                </a:solidFill>
                <a:latin typeface="Times New Roman" panose="02020603050405020304" pitchFamily="18" charset="0"/>
                <a:cs typeface="Times New Roman" panose="02020603050405020304" pitchFamily="18" charset="0"/>
              </a:rPr>
              <a:t> </a:t>
            </a:r>
            <a:r>
              <a:rPr lang="vi-VN" sz="2800" b="1" dirty="0">
                <a:solidFill>
                  <a:srgbClr val="FF0000"/>
                </a:solidFill>
                <a:latin typeface="Times New Roman" panose="02020603050405020304" pitchFamily="18" charset="0"/>
                <a:cs typeface="Times New Roman" panose="02020603050405020304" pitchFamily="18" charset="0"/>
              </a:rPr>
              <a:t>giao, hòa hợp</a:t>
            </a:r>
            <a:r>
              <a:rPr lang="en-US" sz="2800" b="1" dirty="0">
                <a:solidFill>
                  <a:srgbClr val="FF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9123490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arn(inVertical)">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barn(inVertical)">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barn(inVertical)">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barn(inVertical)">
                                      <p:cBhvr>
                                        <p:cTn id="27" dur="500"/>
                                        <p:tgtEl>
                                          <p:spTgt spid="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5">
                                            <p:txEl>
                                              <p:pRg st="4" end="4"/>
                                            </p:txEl>
                                          </p:spTgt>
                                        </p:tgtEl>
                                        <p:attrNameLst>
                                          <p:attrName>style.visibility</p:attrName>
                                        </p:attrNameLst>
                                      </p:cBhvr>
                                      <p:to>
                                        <p:strVal val="visible"/>
                                      </p:to>
                                    </p:set>
                                    <p:animEffect transition="in" filter="barn(inVertical)">
                                      <p:cBhvr>
                                        <p:cTn id="32" dur="500"/>
                                        <p:tgtEl>
                                          <p:spTgt spid="5">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Effect transition="in" filter="barn(inVertical)">
                                      <p:cBhvr>
                                        <p:cTn id="37" dur="500"/>
                                        <p:tgtEl>
                                          <p:spTgt spid="5">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5">
                                            <p:txEl>
                                              <p:pRg st="6" end="6"/>
                                            </p:txEl>
                                          </p:spTgt>
                                        </p:tgtEl>
                                        <p:attrNameLst>
                                          <p:attrName>style.visibility</p:attrName>
                                        </p:attrNameLst>
                                      </p:cBhvr>
                                      <p:to>
                                        <p:strVal val="visible"/>
                                      </p:to>
                                    </p:set>
                                    <p:animEffect transition="in" filter="barn(inVertical)">
                                      <p:cBhvr>
                                        <p:cTn id="42" dur="500"/>
                                        <p:tgtEl>
                                          <p:spTgt spid="5">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fade">
                                      <p:cBhvr>
                                        <p:cTn id="47" dur="1000"/>
                                        <p:tgtEl>
                                          <p:spTgt spid="7"/>
                                        </p:tgtEl>
                                      </p:cBhvr>
                                    </p:animEffect>
                                    <p:anim calcmode="lin" valueType="num">
                                      <p:cBhvr>
                                        <p:cTn id="48" dur="1000" fill="hold"/>
                                        <p:tgtEl>
                                          <p:spTgt spid="7"/>
                                        </p:tgtEl>
                                        <p:attrNameLst>
                                          <p:attrName>ppt_x</p:attrName>
                                        </p:attrNameLst>
                                      </p:cBhvr>
                                      <p:tavLst>
                                        <p:tav tm="0">
                                          <p:val>
                                            <p:strVal val="#ppt_x"/>
                                          </p:val>
                                        </p:tav>
                                        <p:tav tm="100000">
                                          <p:val>
                                            <p:strVal val="#ppt_x"/>
                                          </p:val>
                                        </p:tav>
                                      </p:tavLst>
                                    </p:anim>
                                    <p:anim calcmode="lin" valueType="num">
                                      <p:cBhvr>
                                        <p:cTn id="4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98764" y="1977480"/>
            <a:ext cx="6871855" cy="2511394"/>
          </a:xfrm>
          <a:prstGeom prst="rect">
            <a:avLst/>
          </a:prstGeom>
        </p:spPr>
      </p:pic>
      <p:pic>
        <p:nvPicPr>
          <p:cNvPr id="3" name="Picture Placeholder 2"/>
          <p:cNvPicPr>
            <a:picLocks noGrp="1" noChangeAspect="1"/>
          </p:cNvPicPr>
          <p:nvPr>
            <p:ph type="pic" idx="16"/>
          </p:nvPr>
        </p:nvPicPr>
        <p:blipFill>
          <a:blip r:embed="rId3">
            <a:extLst>
              <a:ext uri="{28A0092B-C50C-407E-A947-70E740481C1C}">
                <a14:useLocalDpi xmlns:a14="http://schemas.microsoft.com/office/drawing/2010/main" val="0"/>
              </a:ext>
            </a:extLst>
          </a:blip>
          <a:srcRect l="32013" r="32013"/>
          <a:stretch>
            <a:fillRect/>
          </a:stretch>
        </p:blipFill>
        <p:spPr>
          <a:xfrm>
            <a:off x="7232072" y="103201"/>
            <a:ext cx="4959927" cy="6754799"/>
          </a:xfrm>
        </p:spPr>
      </p:pic>
      <p:sp>
        <p:nvSpPr>
          <p:cNvPr id="4" name="Rectangle 3"/>
          <p:cNvSpPr/>
          <p:nvPr/>
        </p:nvSpPr>
        <p:spPr>
          <a:xfrm>
            <a:off x="3934691" y="4686733"/>
            <a:ext cx="2876108" cy="584775"/>
          </a:xfrm>
          <a:prstGeom prst="rect">
            <a:avLst/>
          </a:prstGeom>
        </p:spPr>
        <p:txBody>
          <a:bodyPr wrap="none">
            <a:spAutoFit/>
          </a:bodyPr>
          <a:lstStyle/>
          <a:p>
            <a:r>
              <a:rPr lang="en-US" sz="3200" b="1" dirty="0" smtClean="0">
                <a:solidFill>
                  <a:srgbClr val="0070C0"/>
                </a:solidFill>
                <a:effectLst/>
                <a:latin typeface="Times New Roman" panose="02020603050405020304" pitchFamily="18" charset="0"/>
                <a:ea typeface="Times New Roman" panose="02020603050405020304" pitchFamily="18" charset="0"/>
              </a:rPr>
              <a:t>- </a:t>
            </a:r>
            <a:r>
              <a:rPr lang="vi-VN" sz="3200" b="1" dirty="0" smtClean="0">
                <a:solidFill>
                  <a:srgbClr val="0070C0"/>
                </a:solidFill>
                <a:effectLst/>
                <a:latin typeface="Times New Roman" panose="02020603050405020304" pitchFamily="18" charset="0"/>
                <a:ea typeface="Times New Roman" panose="02020603050405020304" pitchFamily="18" charset="0"/>
              </a:rPr>
              <a:t>XUÂN DIỆU</a:t>
            </a:r>
            <a:r>
              <a:rPr lang="en-US" sz="3200" b="1" dirty="0" smtClean="0">
                <a:solidFill>
                  <a:srgbClr val="0070C0"/>
                </a:solidFill>
                <a:effectLst/>
                <a:latin typeface="Times New Roman" panose="02020603050405020304" pitchFamily="18" charset="0"/>
                <a:ea typeface="Times New Roman" panose="02020603050405020304" pitchFamily="18" charset="0"/>
              </a:rPr>
              <a:t>-</a:t>
            </a:r>
            <a:endParaRPr lang="en-US" sz="3200" dirty="0">
              <a:solidFill>
                <a:srgbClr val="0070C0"/>
              </a:solidFill>
            </a:endParaRPr>
          </a:p>
        </p:txBody>
      </p:sp>
      <p:sp>
        <p:nvSpPr>
          <p:cNvPr id="5" name="Rectangle 4"/>
          <p:cNvSpPr/>
          <p:nvPr/>
        </p:nvSpPr>
        <p:spPr>
          <a:xfrm>
            <a:off x="1585937" y="1256401"/>
            <a:ext cx="5017656" cy="523220"/>
          </a:xfrm>
          <a:prstGeom prst="rect">
            <a:avLst/>
          </a:prstGeom>
        </p:spPr>
        <p:txBody>
          <a:bodyPr wrap="none">
            <a:spAutoFit/>
          </a:bodyPr>
          <a:lstStyle/>
          <a:p>
            <a:r>
              <a:rPr lang="en-US" sz="2800" b="1" dirty="0" err="1" smtClean="0">
                <a:solidFill>
                  <a:srgbClr val="FF0000"/>
                </a:solidFill>
                <a:effectLst/>
                <a:latin typeface="Times New Roman" panose="02020603050405020304" pitchFamily="18" charset="0"/>
                <a:ea typeface="Times New Roman" panose="02020603050405020304" pitchFamily="18" charset="0"/>
              </a:rPr>
              <a:t>Tiết</a:t>
            </a:r>
            <a:r>
              <a:rPr lang="en-US" sz="2800" b="1" dirty="0" smtClean="0">
                <a:solidFill>
                  <a:srgbClr val="FF0000"/>
                </a:solidFill>
                <a:effectLst/>
                <a:latin typeface="Times New Roman" panose="02020603050405020304" pitchFamily="18" charset="0"/>
                <a:ea typeface="Times New Roman" panose="02020603050405020304" pitchFamily="18" charset="0"/>
              </a:rPr>
              <a:t> ……….. </a:t>
            </a:r>
            <a:r>
              <a:rPr lang="en-US" sz="2800" b="1" dirty="0" err="1" smtClean="0">
                <a:solidFill>
                  <a:srgbClr val="FF0000"/>
                </a:solidFill>
                <a:effectLst/>
                <a:latin typeface="Times New Roman" panose="02020603050405020304" pitchFamily="18" charset="0"/>
                <a:ea typeface="Times New Roman" panose="02020603050405020304" pitchFamily="18" charset="0"/>
              </a:rPr>
              <a:t>Đọc</a:t>
            </a:r>
            <a:r>
              <a:rPr lang="en-US" sz="2800" b="1" dirty="0" smtClean="0">
                <a:solidFill>
                  <a:srgbClr val="FF0000"/>
                </a:solidFill>
                <a:effectLst/>
                <a:latin typeface="Times New Roman" panose="02020603050405020304" pitchFamily="18" charset="0"/>
                <a:ea typeface="Times New Roman" panose="02020603050405020304" pitchFamily="18" charset="0"/>
              </a:rPr>
              <a:t> </a:t>
            </a:r>
            <a:r>
              <a:rPr lang="en-US" sz="2800" b="1" dirty="0" err="1" smtClean="0">
                <a:solidFill>
                  <a:srgbClr val="FF0000"/>
                </a:solidFill>
                <a:effectLst/>
                <a:latin typeface="Times New Roman" panose="02020603050405020304" pitchFamily="18" charset="0"/>
                <a:ea typeface="Times New Roman" panose="02020603050405020304" pitchFamily="18" charset="0"/>
              </a:rPr>
              <a:t>hiểu</a:t>
            </a:r>
            <a:r>
              <a:rPr lang="en-US" sz="2800" b="1" dirty="0" smtClean="0">
                <a:solidFill>
                  <a:srgbClr val="FF0000"/>
                </a:solidFill>
                <a:effectLst/>
                <a:latin typeface="Times New Roman" panose="02020603050405020304" pitchFamily="18" charset="0"/>
                <a:ea typeface="Times New Roman" panose="02020603050405020304" pitchFamily="18" charset="0"/>
              </a:rPr>
              <a:t> </a:t>
            </a:r>
            <a:r>
              <a:rPr lang="en-US" sz="2800" b="1" dirty="0" err="1" smtClean="0">
                <a:solidFill>
                  <a:srgbClr val="FF0000"/>
                </a:solidFill>
                <a:effectLst/>
                <a:latin typeface="Times New Roman" panose="02020603050405020304" pitchFamily="18" charset="0"/>
                <a:ea typeface="Times New Roman" panose="02020603050405020304" pitchFamily="18" charset="0"/>
              </a:rPr>
              <a:t>văn</a:t>
            </a:r>
            <a:r>
              <a:rPr lang="en-US" sz="2800" b="1" dirty="0" smtClean="0">
                <a:solidFill>
                  <a:srgbClr val="FF0000"/>
                </a:solidFill>
                <a:effectLst/>
                <a:latin typeface="Times New Roman" panose="02020603050405020304" pitchFamily="18" charset="0"/>
                <a:ea typeface="Times New Roman" panose="02020603050405020304" pitchFamily="18" charset="0"/>
              </a:rPr>
              <a:t> </a:t>
            </a:r>
            <a:r>
              <a:rPr lang="en-US" sz="2800" b="1" dirty="0" err="1" smtClean="0">
                <a:solidFill>
                  <a:srgbClr val="FF0000"/>
                </a:solidFill>
                <a:effectLst/>
                <a:latin typeface="Times New Roman" panose="02020603050405020304" pitchFamily="18" charset="0"/>
                <a:ea typeface="Times New Roman" panose="02020603050405020304" pitchFamily="18" charset="0"/>
              </a:rPr>
              <a:t>bản</a:t>
            </a:r>
            <a:r>
              <a:rPr lang="en-US" sz="2800" b="1" dirty="0" smtClean="0">
                <a:solidFill>
                  <a:srgbClr val="FF0000"/>
                </a:solidFill>
                <a:effectLst/>
                <a:latin typeface="Times New Roman" panose="02020603050405020304" pitchFamily="18" charset="0"/>
                <a:ea typeface="Times New Roman" panose="02020603050405020304" pitchFamily="18" charset="0"/>
              </a:rPr>
              <a:t>:</a:t>
            </a:r>
            <a:endParaRPr lang="en-US" sz="2800" dirty="0"/>
          </a:p>
        </p:txBody>
      </p:sp>
    </p:spTree>
    <p:extLst>
      <p:ext uri="{BB962C8B-B14F-4D97-AF65-F5344CB8AC3E}">
        <p14:creationId xmlns:p14="http://schemas.microsoft.com/office/powerpoint/2010/main" val="39050412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000">
        <p15:prstTrans prst="peelOff"/>
      </p:transition>
    </mc:Choice>
    <mc:Fallback xmlns="">
      <p:transition spd="slow" advTm="1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fltVal val="0"/>
                                          </p:val>
                                        </p:tav>
                                        <p:tav tm="100000">
                                          <p:val>
                                            <p:strVal val="#ppt_w"/>
                                          </p:val>
                                        </p:tav>
                                      </p:tavLst>
                                    </p:anim>
                                    <p:anim calcmode="lin" valueType="num">
                                      <p:cBhvr>
                                        <p:cTn id="14" dur="1000" fill="hold"/>
                                        <p:tgtEl>
                                          <p:spTgt spid="4"/>
                                        </p:tgtEl>
                                        <p:attrNameLst>
                                          <p:attrName>ppt_h</p:attrName>
                                        </p:attrNameLst>
                                      </p:cBhvr>
                                      <p:tavLst>
                                        <p:tav tm="0">
                                          <p:val>
                                            <p:fltVal val="0"/>
                                          </p:val>
                                        </p:tav>
                                        <p:tav tm="100000">
                                          <p:val>
                                            <p:strVal val="#ppt_h"/>
                                          </p:val>
                                        </p:tav>
                                      </p:tavLst>
                                    </p:anim>
                                    <p:anim calcmode="lin" valueType="num">
                                      <p:cBhvr>
                                        <p:cTn id="15" dur="1000" fill="hold"/>
                                        <p:tgtEl>
                                          <p:spTgt spid="4"/>
                                        </p:tgtEl>
                                        <p:attrNameLst>
                                          <p:attrName>style.rotation</p:attrName>
                                        </p:attrNameLst>
                                      </p:cBhvr>
                                      <p:tavLst>
                                        <p:tav tm="0">
                                          <p:val>
                                            <p:fltVal val="90"/>
                                          </p:val>
                                        </p:tav>
                                        <p:tav tm="100000">
                                          <p:val>
                                            <p:fltVal val="0"/>
                                          </p:val>
                                        </p:tav>
                                      </p:tavLst>
                                    </p:anim>
                                    <p:animEffect transition="in" filter="fade">
                                      <p:cBhvr>
                                        <p:cTn id="16" dur="1000"/>
                                        <p:tgtEl>
                                          <p:spTgt spid="4"/>
                                        </p:tgtEl>
                                      </p:cBhvr>
                                    </p:animEffect>
                                  </p:childTnLst>
                                </p:cTn>
                              </p:par>
                              <p:par>
                                <p:cTn id="17" presetID="31" presetClass="entr" presetSubtype="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1000" fill="hold"/>
                                        <p:tgtEl>
                                          <p:spTgt spid="2"/>
                                        </p:tgtEl>
                                        <p:attrNameLst>
                                          <p:attrName>ppt_w</p:attrName>
                                        </p:attrNameLst>
                                      </p:cBhvr>
                                      <p:tavLst>
                                        <p:tav tm="0">
                                          <p:val>
                                            <p:fltVal val="0"/>
                                          </p:val>
                                        </p:tav>
                                        <p:tav tm="100000">
                                          <p:val>
                                            <p:strVal val="#ppt_w"/>
                                          </p:val>
                                        </p:tav>
                                      </p:tavLst>
                                    </p:anim>
                                    <p:anim calcmode="lin" valueType="num">
                                      <p:cBhvr>
                                        <p:cTn id="20" dur="1000" fill="hold"/>
                                        <p:tgtEl>
                                          <p:spTgt spid="2"/>
                                        </p:tgtEl>
                                        <p:attrNameLst>
                                          <p:attrName>ppt_h</p:attrName>
                                        </p:attrNameLst>
                                      </p:cBhvr>
                                      <p:tavLst>
                                        <p:tav tm="0">
                                          <p:val>
                                            <p:fltVal val="0"/>
                                          </p:val>
                                        </p:tav>
                                        <p:tav tm="100000">
                                          <p:val>
                                            <p:strVal val="#ppt_h"/>
                                          </p:val>
                                        </p:tav>
                                      </p:tavLst>
                                    </p:anim>
                                    <p:anim calcmode="lin" valueType="num">
                                      <p:cBhvr>
                                        <p:cTn id="21" dur="1000" fill="hold"/>
                                        <p:tgtEl>
                                          <p:spTgt spid="2"/>
                                        </p:tgtEl>
                                        <p:attrNameLst>
                                          <p:attrName>style.rotation</p:attrName>
                                        </p:attrNameLst>
                                      </p:cBhvr>
                                      <p:tavLst>
                                        <p:tav tm="0">
                                          <p:val>
                                            <p:fltVal val="90"/>
                                          </p:val>
                                        </p:tav>
                                        <p:tav tm="100000">
                                          <p:val>
                                            <p:fltVal val="0"/>
                                          </p:val>
                                        </p:tav>
                                      </p:tavLst>
                                    </p:anim>
                                    <p:animEffect transition="in" filter="fade">
                                      <p:cBhvr>
                                        <p:cTn id="22"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64654"/>
            <a:ext cx="12192000" cy="7084290"/>
          </a:xfrm>
        </p:spPr>
      </p:pic>
      <p:sp>
        <p:nvSpPr>
          <p:cNvPr id="5" name="Rectangle 4"/>
          <p:cNvSpPr/>
          <p:nvPr/>
        </p:nvSpPr>
        <p:spPr>
          <a:xfrm>
            <a:off x="626918" y="1088830"/>
            <a:ext cx="10726882" cy="2523768"/>
          </a:xfrm>
          <a:prstGeom prst="rect">
            <a:avLst/>
          </a:prstGeom>
        </p:spPr>
        <p:txBody>
          <a:bodyPr wrap="square">
            <a:spAutoFit/>
          </a:bodyPr>
          <a:lstStyle/>
          <a:p>
            <a:pPr algn="just"/>
            <a:r>
              <a:rPr lang="vi-VN" sz="2800" b="1" dirty="0">
                <a:latin typeface="Times New Roman" panose="02020603050405020304" pitchFamily="18" charset="0"/>
                <a:cs typeface="Times New Roman" panose="02020603050405020304" pitchFamily="18" charset="0"/>
              </a:rPr>
              <a:t>* Từ ngữ, biện pháp nghệ thuật</a:t>
            </a:r>
            <a:endParaRPr lang="en-US" sz="2800" dirty="0">
              <a:latin typeface="Times New Roman" panose="02020603050405020304" pitchFamily="18" charset="0"/>
              <a:cs typeface="Times New Roman" panose="02020603050405020304" pitchFamily="18" charset="0"/>
            </a:endParaRPr>
          </a:p>
          <a:p>
            <a:pPr algn="just"/>
            <a:r>
              <a:rPr lang="vi-VN"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Từ</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ngữ</a:t>
            </a:r>
            <a:r>
              <a:rPr lang="en-US" sz="2800" b="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r>
              <a:rPr lang="en-US" dirty="0"/>
              <a:t> </a:t>
            </a:r>
          </a:p>
          <a:p>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Biện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pháp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nghệ</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thuật</a:t>
            </a:r>
            <a:r>
              <a:rPr lang="en-US" sz="2800" b="1" dirty="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a:p>
            <a:r>
              <a:rPr lang="en-US" sz="2800" dirty="0" err="1">
                <a:latin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hóa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ẩn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Luồng</a:t>
            </a:r>
            <a:r>
              <a:rPr lang="en-US" sz="2800" i="1" dirty="0">
                <a:latin typeface="Times New Roman" panose="02020603050405020304" pitchFamily="18" charset="0"/>
                <a:cs typeface="Times New Roman" panose="02020603050405020304" pitchFamily="18" charset="0"/>
              </a:rPr>
              <a:t> run </a:t>
            </a:r>
            <a:r>
              <a:rPr lang="en-US" sz="2800" i="1" dirty="0" err="1">
                <a:latin typeface="Times New Roman" panose="02020603050405020304" pitchFamily="18" charset="0"/>
                <a:cs typeface="Times New Roman" panose="02020603050405020304" pitchFamily="18" charset="0"/>
              </a:rPr>
              <a:t>rẩy</a:t>
            </a:r>
            <a:r>
              <a:rPr lang="en-US" sz="2800" i="1" dirty="0">
                <a:latin typeface="Times New Roman" panose="02020603050405020304" pitchFamily="18" charset="0"/>
                <a:cs typeface="Times New Roman" panose="02020603050405020304" pitchFamily="18" charset="0"/>
              </a:rPr>
              <a:t> rung </a:t>
            </a:r>
            <a:r>
              <a:rPr lang="en-US" sz="2800" i="1" dirty="0" err="1">
                <a:latin typeface="Times New Roman" panose="02020603050405020304" pitchFamily="18" charset="0"/>
                <a:cs typeface="Times New Roman" panose="02020603050405020304" pitchFamily="18" charset="0"/>
              </a:rPr>
              <a:t>rinh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nhánh</a:t>
            </a:r>
            <a:r>
              <a:rPr lang="en-US" sz="2800"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khô</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gầy</a:t>
            </a:r>
            <a:r>
              <a:rPr lang="en-US" sz="2800" i="1" dirty="0">
                <a:latin typeface="Times New Roman" panose="02020603050405020304" pitchFamily="18" charset="0"/>
                <a:cs typeface="Times New Roman" panose="02020603050405020304" pitchFamily="18" charset="0"/>
              </a:rPr>
              <a:t> </a:t>
            </a:r>
            <a:endParaRPr lang="en-US" sz="2800" i="1" dirty="0" smtClean="0">
              <a:latin typeface="Times New Roman" panose="02020603050405020304" pitchFamily="18" charset="0"/>
              <a:cs typeface="Times New Roman" panose="02020603050405020304" pitchFamily="18" charset="0"/>
            </a:endParaRPr>
          </a:p>
          <a:p>
            <a:r>
              <a:rPr lang="vi-VN" sz="2800" dirty="0" smtClean="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Yếu tố tượng trưng</a:t>
            </a:r>
            <a:r>
              <a:rPr lang="vi-VN" sz="2800"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6" name="Rectangle 5"/>
          <p:cNvSpPr/>
          <p:nvPr/>
        </p:nvSpPr>
        <p:spPr>
          <a:xfrm>
            <a:off x="1485487" y="71198"/>
            <a:ext cx="6782626" cy="587853"/>
          </a:xfrm>
          <a:prstGeom prst="rect">
            <a:avLst/>
          </a:prstGeom>
        </p:spPr>
        <p:txBody>
          <a:bodyPr wrap="none">
            <a:spAutoFit/>
          </a:bodyPr>
          <a:lstStyle/>
          <a:p>
            <a:pPr algn="just">
              <a:lnSpc>
                <a:spcPct val="115000"/>
              </a:lnSpc>
              <a:spcAft>
                <a:spcPts val="0"/>
              </a:spcAft>
            </a:pPr>
            <a:r>
              <a:rPr lang="vi-VN" sz="2800" b="1" dirty="0">
                <a:solidFill>
                  <a:srgbClr val="0070C0"/>
                </a:solidFill>
                <a:latin typeface="Times New Roman" panose="02020603050405020304" pitchFamily="18" charset="0"/>
                <a:ea typeface="Times New Roman" panose="02020603050405020304" pitchFamily="18" charset="0"/>
              </a:rPr>
              <a:t>2.</a:t>
            </a:r>
            <a:r>
              <a:rPr lang="vi-VN" sz="2800" dirty="0">
                <a:solidFill>
                  <a:srgbClr val="0070C0"/>
                </a:solidFill>
                <a:latin typeface="Times New Roman" panose="02020603050405020304" pitchFamily="18" charset="0"/>
                <a:ea typeface="Times New Roman" panose="02020603050405020304" pitchFamily="18" charset="0"/>
              </a:rPr>
              <a:t> </a:t>
            </a:r>
            <a:r>
              <a:rPr lang="vi-VN" sz="2800" b="1" dirty="0">
                <a:solidFill>
                  <a:srgbClr val="0070C0"/>
                </a:solidFill>
                <a:latin typeface="Times New Roman" panose="02020603050405020304" pitchFamily="18" charset="0"/>
                <a:ea typeface="Times New Roman" panose="02020603050405020304" pitchFamily="18" charset="0"/>
              </a:rPr>
              <a:t>Mùa thu ngấm sâu vào thế giới cảnh vật.</a:t>
            </a:r>
            <a:endParaRPr lang="en-US" sz="2800" dirty="0">
              <a:solidFill>
                <a:srgbClr val="0070C0"/>
              </a:solidFill>
              <a:effectLst/>
              <a:latin typeface="Calibri" panose="020F0502020204030204" pitchFamily="34" charset="0"/>
              <a:ea typeface="Times New Roman" panose="02020603050405020304" pitchFamily="18" charset="0"/>
            </a:endParaRPr>
          </a:p>
        </p:txBody>
      </p:sp>
      <p:sp>
        <p:nvSpPr>
          <p:cNvPr id="8" name="Google Shape;818;p65">
            <a:extLst>
              <a:ext uri="{FF2B5EF4-FFF2-40B4-BE49-F238E27FC236}">
                <a16:creationId xmlns:a16="http://schemas.microsoft.com/office/drawing/2014/main" id="{338BDE97-6961-1E3F-15D4-C365C9CF22E0}"/>
              </a:ext>
            </a:extLst>
          </p:cNvPr>
          <p:cNvSpPr/>
          <p:nvPr/>
        </p:nvSpPr>
        <p:spPr>
          <a:xfrm>
            <a:off x="1145597" y="4336303"/>
            <a:ext cx="9689523" cy="1535126"/>
          </a:xfrm>
          <a:custGeom>
            <a:avLst/>
            <a:gdLst/>
            <a:ahLst/>
            <a:cxnLst/>
            <a:rect l="l" t="t" r="r" b="b"/>
            <a:pathLst>
              <a:path w="51350" h="28451" extrusionOk="0">
                <a:moveTo>
                  <a:pt x="353" y="575"/>
                </a:moveTo>
                <a:cubicBezTo>
                  <a:pt x="352" y="582"/>
                  <a:pt x="352" y="588"/>
                  <a:pt x="353" y="594"/>
                </a:cubicBezTo>
                <a:lnTo>
                  <a:pt x="353" y="594"/>
                </a:lnTo>
                <a:lnTo>
                  <a:pt x="353" y="575"/>
                </a:lnTo>
                <a:close/>
                <a:moveTo>
                  <a:pt x="19981" y="663"/>
                </a:moveTo>
                <a:lnTo>
                  <a:pt x="19981" y="663"/>
                </a:lnTo>
                <a:cubicBezTo>
                  <a:pt x="19962" y="690"/>
                  <a:pt x="19954" y="708"/>
                  <a:pt x="19945" y="721"/>
                </a:cubicBezTo>
                <a:lnTo>
                  <a:pt x="19945" y="721"/>
                </a:lnTo>
                <a:cubicBezTo>
                  <a:pt x="19959" y="703"/>
                  <a:pt x="19971" y="684"/>
                  <a:pt x="19981" y="663"/>
                </a:cubicBezTo>
                <a:close/>
                <a:moveTo>
                  <a:pt x="19945" y="721"/>
                </a:moveTo>
                <a:lnTo>
                  <a:pt x="19945" y="721"/>
                </a:lnTo>
                <a:cubicBezTo>
                  <a:pt x="19941" y="726"/>
                  <a:pt x="19937" y="731"/>
                  <a:pt x="19933" y="735"/>
                </a:cubicBezTo>
                <a:lnTo>
                  <a:pt x="19933" y="735"/>
                </a:lnTo>
                <a:cubicBezTo>
                  <a:pt x="19937" y="731"/>
                  <a:pt x="19941" y="727"/>
                  <a:pt x="19945" y="721"/>
                </a:cubicBezTo>
                <a:close/>
                <a:moveTo>
                  <a:pt x="42015" y="0"/>
                </a:moveTo>
                <a:cubicBezTo>
                  <a:pt x="41841" y="0"/>
                  <a:pt x="41667" y="9"/>
                  <a:pt x="41492" y="29"/>
                </a:cubicBezTo>
                <a:cubicBezTo>
                  <a:pt x="41105" y="82"/>
                  <a:pt x="40682" y="82"/>
                  <a:pt x="40277" y="82"/>
                </a:cubicBezTo>
                <a:lnTo>
                  <a:pt x="39820" y="82"/>
                </a:lnTo>
                <a:cubicBezTo>
                  <a:pt x="38763" y="82"/>
                  <a:pt x="37725" y="328"/>
                  <a:pt x="36669" y="328"/>
                </a:cubicBezTo>
                <a:lnTo>
                  <a:pt x="35841" y="328"/>
                </a:lnTo>
                <a:cubicBezTo>
                  <a:pt x="35536" y="328"/>
                  <a:pt x="35215" y="344"/>
                  <a:pt x="34900" y="344"/>
                </a:cubicBezTo>
                <a:cubicBezTo>
                  <a:pt x="34742" y="344"/>
                  <a:pt x="34585" y="340"/>
                  <a:pt x="34433" y="328"/>
                </a:cubicBezTo>
                <a:lnTo>
                  <a:pt x="34380" y="328"/>
                </a:lnTo>
                <a:cubicBezTo>
                  <a:pt x="34239" y="328"/>
                  <a:pt x="34081" y="311"/>
                  <a:pt x="33922" y="311"/>
                </a:cubicBezTo>
                <a:cubicBezTo>
                  <a:pt x="33769" y="300"/>
                  <a:pt x="33622" y="275"/>
                  <a:pt x="33478" y="275"/>
                </a:cubicBezTo>
                <a:cubicBezTo>
                  <a:pt x="33391" y="275"/>
                  <a:pt x="33305" y="284"/>
                  <a:pt x="33218" y="311"/>
                </a:cubicBezTo>
                <a:cubicBezTo>
                  <a:pt x="32866" y="399"/>
                  <a:pt x="32532" y="399"/>
                  <a:pt x="32180" y="469"/>
                </a:cubicBezTo>
                <a:cubicBezTo>
                  <a:pt x="32232" y="751"/>
                  <a:pt x="32303" y="1067"/>
                  <a:pt x="32268" y="1349"/>
                </a:cubicBezTo>
                <a:lnTo>
                  <a:pt x="32268" y="1420"/>
                </a:lnTo>
                <a:cubicBezTo>
                  <a:pt x="32250" y="1525"/>
                  <a:pt x="32180" y="1648"/>
                  <a:pt x="32162" y="1789"/>
                </a:cubicBezTo>
                <a:lnTo>
                  <a:pt x="32162" y="1631"/>
                </a:lnTo>
                <a:lnTo>
                  <a:pt x="32162" y="1349"/>
                </a:lnTo>
                <a:lnTo>
                  <a:pt x="32162" y="1155"/>
                </a:lnTo>
                <a:cubicBezTo>
                  <a:pt x="32162" y="997"/>
                  <a:pt x="32162" y="839"/>
                  <a:pt x="32074" y="715"/>
                </a:cubicBezTo>
                <a:cubicBezTo>
                  <a:pt x="31986" y="575"/>
                  <a:pt x="31863" y="539"/>
                  <a:pt x="31687" y="504"/>
                </a:cubicBezTo>
                <a:cubicBezTo>
                  <a:pt x="31335" y="487"/>
                  <a:pt x="30983" y="416"/>
                  <a:pt x="30595" y="399"/>
                </a:cubicBezTo>
                <a:cubicBezTo>
                  <a:pt x="30455" y="399"/>
                  <a:pt x="30314" y="399"/>
                  <a:pt x="30155" y="381"/>
                </a:cubicBezTo>
                <a:lnTo>
                  <a:pt x="29504" y="381"/>
                </a:lnTo>
                <a:cubicBezTo>
                  <a:pt x="29328" y="381"/>
                  <a:pt x="29134" y="399"/>
                  <a:pt x="28923" y="399"/>
                </a:cubicBezTo>
                <a:lnTo>
                  <a:pt x="28430" y="399"/>
                </a:lnTo>
                <a:cubicBezTo>
                  <a:pt x="28342" y="399"/>
                  <a:pt x="28254" y="381"/>
                  <a:pt x="28184" y="363"/>
                </a:cubicBezTo>
                <a:cubicBezTo>
                  <a:pt x="28131" y="363"/>
                  <a:pt x="28096" y="328"/>
                  <a:pt x="28025" y="328"/>
                </a:cubicBezTo>
                <a:lnTo>
                  <a:pt x="27920" y="328"/>
                </a:lnTo>
                <a:cubicBezTo>
                  <a:pt x="27867" y="328"/>
                  <a:pt x="27832" y="328"/>
                  <a:pt x="27779" y="311"/>
                </a:cubicBezTo>
                <a:lnTo>
                  <a:pt x="27321" y="311"/>
                </a:lnTo>
                <a:cubicBezTo>
                  <a:pt x="27145" y="416"/>
                  <a:pt x="26899" y="416"/>
                  <a:pt x="26670" y="416"/>
                </a:cubicBezTo>
                <a:cubicBezTo>
                  <a:pt x="26529" y="416"/>
                  <a:pt x="26423" y="416"/>
                  <a:pt x="26318" y="451"/>
                </a:cubicBezTo>
                <a:cubicBezTo>
                  <a:pt x="25982" y="505"/>
                  <a:pt x="25645" y="528"/>
                  <a:pt x="25294" y="528"/>
                </a:cubicBezTo>
                <a:cubicBezTo>
                  <a:pt x="25185" y="528"/>
                  <a:pt x="25075" y="526"/>
                  <a:pt x="24962" y="522"/>
                </a:cubicBezTo>
                <a:lnTo>
                  <a:pt x="23167" y="522"/>
                </a:lnTo>
                <a:cubicBezTo>
                  <a:pt x="22744" y="522"/>
                  <a:pt x="22357" y="469"/>
                  <a:pt x="21935" y="451"/>
                </a:cubicBezTo>
                <a:cubicBezTo>
                  <a:pt x="21688" y="451"/>
                  <a:pt x="21424" y="469"/>
                  <a:pt x="21178" y="557"/>
                </a:cubicBezTo>
                <a:cubicBezTo>
                  <a:pt x="21002" y="627"/>
                  <a:pt x="20878" y="733"/>
                  <a:pt x="20702" y="821"/>
                </a:cubicBezTo>
                <a:cubicBezTo>
                  <a:pt x="20192" y="1085"/>
                  <a:pt x="19646" y="1261"/>
                  <a:pt x="19118" y="1525"/>
                </a:cubicBezTo>
                <a:cubicBezTo>
                  <a:pt x="18942" y="1613"/>
                  <a:pt x="18766" y="1701"/>
                  <a:pt x="18590" y="1807"/>
                </a:cubicBezTo>
                <a:cubicBezTo>
                  <a:pt x="18449" y="1895"/>
                  <a:pt x="18273" y="2036"/>
                  <a:pt x="18132" y="2071"/>
                </a:cubicBezTo>
                <a:cubicBezTo>
                  <a:pt x="18097" y="1877"/>
                  <a:pt x="18537" y="1560"/>
                  <a:pt x="18678" y="1437"/>
                </a:cubicBezTo>
                <a:cubicBezTo>
                  <a:pt x="18836" y="1296"/>
                  <a:pt x="18977" y="1208"/>
                  <a:pt x="19136" y="1103"/>
                </a:cubicBezTo>
                <a:cubicBezTo>
                  <a:pt x="19341" y="960"/>
                  <a:pt x="19761" y="932"/>
                  <a:pt x="19933" y="735"/>
                </a:cubicBezTo>
                <a:lnTo>
                  <a:pt x="19933" y="735"/>
                </a:lnTo>
                <a:cubicBezTo>
                  <a:pt x="19927" y="741"/>
                  <a:pt x="19920" y="746"/>
                  <a:pt x="19910" y="751"/>
                </a:cubicBezTo>
                <a:lnTo>
                  <a:pt x="19893" y="751"/>
                </a:lnTo>
                <a:cubicBezTo>
                  <a:pt x="19910" y="733"/>
                  <a:pt x="19928" y="680"/>
                  <a:pt x="19945" y="645"/>
                </a:cubicBezTo>
                <a:cubicBezTo>
                  <a:pt x="19870" y="519"/>
                  <a:pt x="19750" y="501"/>
                  <a:pt x="19623" y="501"/>
                </a:cubicBezTo>
                <a:cubicBezTo>
                  <a:pt x="19572" y="501"/>
                  <a:pt x="19520" y="504"/>
                  <a:pt x="19470" y="504"/>
                </a:cubicBezTo>
                <a:cubicBezTo>
                  <a:pt x="19188" y="504"/>
                  <a:pt x="18889" y="575"/>
                  <a:pt x="18608" y="575"/>
                </a:cubicBezTo>
                <a:cubicBezTo>
                  <a:pt x="18567" y="576"/>
                  <a:pt x="18527" y="576"/>
                  <a:pt x="18487" y="576"/>
                </a:cubicBezTo>
                <a:cubicBezTo>
                  <a:pt x="17842" y="576"/>
                  <a:pt x="17212" y="451"/>
                  <a:pt x="16566" y="451"/>
                </a:cubicBezTo>
                <a:cubicBezTo>
                  <a:pt x="16125" y="451"/>
                  <a:pt x="15668" y="487"/>
                  <a:pt x="15228" y="539"/>
                </a:cubicBezTo>
                <a:cubicBezTo>
                  <a:pt x="14788" y="575"/>
                  <a:pt x="14383" y="575"/>
                  <a:pt x="13943" y="575"/>
                </a:cubicBezTo>
                <a:lnTo>
                  <a:pt x="12323" y="575"/>
                </a:lnTo>
                <a:cubicBezTo>
                  <a:pt x="11971" y="575"/>
                  <a:pt x="11637" y="575"/>
                  <a:pt x="11285" y="504"/>
                </a:cubicBezTo>
                <a:cubicBezTo>
                  <a:pt x="11056" y="469"/>
                  <a:pt x="10880" y="399"/>
                  <a:pt x="10668" y="363"/>
                </a:cubicBezTo>
                <a:cubicBezTo>
                  <a:pt x="10352" y="311"/>
                  <a:pt x="10052" y="311"/>
                  <a:pt x="9718" y="311"/>
                </a:cubicBezTo>
                <a:cubicBezTo>
                  <a:pt x="9454" y="311"/>
                  <a:pt x="9190" y="363"/>
                  <a:pt x="8926" y="381"/>
                </a:cubicBezTo>
                <a:lnTo>
                  <a:pt x="8450" y="381"/>
                </a:lnTo>
                <a:cubicBezTo>
                  <a:pt x="8348" y="374"/>
                  <a:pt x="8249" y="369"/>
                  <a:pt x="8152" y="369"/>
                </a:cubicBezTo>
                <a:cubicBezTo>
                  <a:pt x="8014" y="369"/>
                  <a:pt x="7880" y="378"/>
                  <a:pt x="7746" y="399"/>
                </a:cubicBezTo>
                <a:cubicBezTo>
                  <a:pt x="7623" y="416"/>
                  <a:pt x="7588" y="451"/>
                  <a:pt x="7482" y="451"/>
                </a:cubicBezTo>
                <a:lnTo>
                  <a:pt x="6602" y="451"/>
                </a:lnTo>
                <a:cubicBezTo>
                  <a:pt x="6359" y="451"/>
                  <a:pt x="6104" y="432"/>
                  <a:pt x="5854" y="432"/>
                </a:cubicBezTo>
                <a:cubicBezTo>
                  <a:pt x="5688" y="432"/>
                  <a:pt x="5525" y="441"/>
                  <a:pt x="5370" y="469"/>
                </a:cubicBezTo>
                <a:cubicBezTo>
                  <a:pt x="5035" y="504"/>
                  <a:pt x="4683" y="504"/>
                  <a:pt x="4349" y="504"/>
                </a:cubicBezTo>
                <a:lnTo>
                  <a:pt x="4102" y="504"/>
                </a:lnTo>
                <a:cubicBezTo>
                  <a:pt x="3962" y="504"/>
                  <a:pt x="3821" y="487"/>
                  <a:pt x="3698" y="487"/>
                </a:cubicBezTo>
                <a:cubicBezTo>
                  <a:pt x="3557" y="469"/>
                  <a:pt x="3434" y="451"/>
                  <a:pt x="3293" y="451"/>
                </a:cubicBezTo>
                <a:lnTo>
                  <a:pt x="2941" y="451"/>
                </a:lnTo>
                <a:cubicBezTo>
                  <a:pt x="2765" y="451"/>
                  <a:pt x="2584" y="443"/>
                  <a:pt x="2404" y="443"/>
                </a:cubicBezTo>
                <a:cubicBezTo>
                  <a:pt x="2223" y="443"/>
                  <a:pt x="2043" y="451"/>
                  <a:pt x="1867" y="487"/>
                </a:cubicBezTo>
                <a:cubicBezTo>
                  <a:pt x="1691" y="539"/>
                  <a:pt x="1515" y="557"/>
                  <a:pt x="1339" y="575"/>
                </a:cubicBezTo>
                <a:cubicBezTo>
                  <a:pt x="1236" y="586"/>
                  <a:pt x="836" y="657"/>
                  <a:pt x="578" y="657"/>
                </a:cubicBezTo>
                <a:cubicBezTo>
                  <a:pt x="454" y="657"/>
                  <a:pt x="364" y="641"/>
                  <a:pt x="353" y="594"/>
                </a:cubicBezTo>
                <a:lnTo>
                  <a:pt x="353" y="594"/>
                </a:lnTo>
                <a:lnTo>
                  <a:pt x="353" y="733"/>
                </a:lnTo>
                <a:lnTo>
                  <a:pt x="353" y="803"/>
                </a:lnTo>
                <a:cubicBezTo>
                  <a:pt x="318" y="997"/>
                  <a:pt x="265" y="1191"/>
                  <a:pt x="195" y="1384"/>
                </a:cubicBezTo>
                <a:cubicBezTo>
                  <a:pt x="177" y="1455"/>
                  <a:pt x="142" y="1543"/>
                  <a:pt x="142" y="1613"/>
                </a:cubicBezTo>
                <a:cubicBezTo>
                  <a:pt x="142" y="1684"/>
                  <a:pt x="142" y="1736"/>
                  <a:pt x="177" y="1807"/>
                </a:cubicBezTo>
                <a:cubicBezTo>
                  <a:pt x="212" y="2071"/>
                  <a:pt x="230" y="2317"/>
                  <a:pt x="230" y="2581"/>
                </a:cubicBezTo>
                <a:lnTo>
                  <a:pt x="230" y="2845"/>
                </a:lnTo>
                <a:cubicBezTo>
                  <a:pt x="212" y="3532"/>
                  <a:pt x="107" y="4201"/>
                  <a:pt x="107" y="4905"/>
                </a:cubicBezTo>
                <a:lnTo>
                  <a:pt x="107" y="5785"/>
                </a:lnTo>
                <a:cubicBezTo>
                  <a:pt x="107" y="6014"/>
                  <a:pt x="89" y="6225"/>
                  <a:pt x="107" y="6454"/>
                </a:cubicBezTo>
                <a:lnTo>
                  <a:pt x="107" y="6665"/>
                </a:lnTo>
                <a:cubicBezTo>
                  <a:pt x="107" y="6877"/>
                  <a:pt x="124" y="6894"/>
                  <a:pt x="283" y="6929"/>
                </a:cubicBezTo>
                <a:cubicBezTo>
                  <a:pt x="344" y="6947"/>
                  <a:pt x="406" y="6947"/>
                  <a:pt x="467" y="6947"/>
                </a:cubicBezTo>
                <a:cubicBezTo>
                  <a:pt x="529" y="6947"/>
                  <a:pt x="591" y="6947"/>
                  <a:pt x="652" y="6965"/>
                </a:cubicBezTo>
                <a:cubicBezTo>
                  <a:pt x="1004" y="7000"/>
                  <a:pt x="1356" y="7158"/>
                  <a:pt x="1691" y="7246"/>
                </a:cubicBezTo>
                <a:cubicBezTo>
                  <a:pt x="1726" y="7264"/>
                  <a:pt x="1779" y="7264"/>
                  <a:pt x="1814" y="7281"/>
                </a:cubicBezTo>
                <a:cubicBezTo>
                  <a:pt x="1849" y="7281"/>
                  <a:pt x="1867" y="7281"/>
                  <a:pt x="1884" y="7317"/>
                </a:cubicBezTo>
                <a:cubicBezTo>
                  <a:pt x="1955" y="7334"/>
                  <a:pt x="2043" y="7352"/>
                  <a:pt x="2131" y="7369"/>
                </a:cubicBezTo>
                <a:cubicBezTo>
                  <a:pt x="2219" y="7405"/>
                  <a:pt x="2289" y="7440"/>
                  <a:pt x="2342" y="7457"/>
                </a:cubicBezTo>
                <a:cubicBezTo>
                  <a:pt x="2357" y="7457"/>
                  <a:pt x="2369" y="7464"/>
                  <a:pt x="2377" y="7471"/>
                </a:cubicBezTo>
                <a:lnTo>
                  <a:pt x="2377" y="7471"/>
                </a:lnTo>
                <a:cubicBezTo>
                  <a:pt x="2359" y="7457"/>
                  <a:pt x="2337" y="7457"/>
                  <a:pt x="2325" y="7457"/>
                </a:cubicBezTo>
                <a:cubicBezTo>
                  <a:pt x="2294" y="7451"/>
                  <a:pt x="2263" y="7448"/>
                  <a:pt x="2233" y="7448"/>
                </a:cubicBezTo>
                <a:cubicBezTo>
                  <a:pt x="2110" y="7448"/>
                  <a:pt x="1994" y="7496"/>
                  <a:pt x="1867" y="7510"/>
                </a:cubicBezTo>
                <a:cubicBezTo>
                  <a:pt x="1796" y="7510"/>
                  <a:pt x="1779" y="7493"/>
                  <a:pt x="1691" y="7457"/>
                </a:cubicBezTo>
                <a:lnTo>
                  <a:pt x="1620" y="7457"/>
                </a:lnTo>
                <a:cubicBezTo>
                  <a:pt x="1550" y="7457"/>
                  <a:pt x="1532" y="7510"/>
                  <a:pt x="1462" y="7510"/>
                </a:cubicBezTo>
                <a:cubicBezTo>
                  <a:pt x="1409" y="7510"/>
                  <a:pt x="1374" y="7457"/>
                  <a:pt x="1321" y="7457"/>
                </a:cubicBezTo>
                <a:lnTo>
                  <a:pt x="987" y="7405"/>
                </a:lnTo>
                <a:cubicBezTo>
                  <a:pt x="881" y="7369"/>
                  <a:pt x="758" y="7369"/>
                  <a:pt x="652" y="7369"/>
                </a:cubicBezTo>
                <a:lnTo>
                  <a:pt x="212" y="7369"/>
                </a:lnTo>
                <a:cubicBezTo>
                  <a:pt x="230" y="7598"/>
                  <a:pt x="318" y="7933"/>
                  <a:pt x="283" y="8144"/>
                </a:cubicBezTo>
                <a:cubicBezTo>
                  <a:pt x="230" y="8408"/>
                  <a:pt x="230" y="8637"/>
                  <a:pt x="212" y="8919"/>
                </a:cubicBezTo>
                <a:cubicBezTo>
                  <a:pt x="212" y="9112"/>
                  <a:pt x="142" y="9341"/>
                  <a:pt x="142" y="9535"/>
                </a:cubicBezTo>
                <a:lnTo>
                  <a:pt x="142" y="9552"/>
                </a:lnTo>
                <a:lnTo>
                  <a:pt x="142" y="9623"/>
                </a:lnTo>
                <a:cubicBezTo>
                  <a:pt x="142" y="9640"/>
                  <a:pt x="142" y="9658"/>
                  <a:pt x="177" y="9693"/>
                </a:cubicBezTo>
                <a:cubicBezTo>
                  <a:pt x="195" y="9728"/>
                  <a:pt x="195" y="9781"/>
                  <a:pt x="212" y="9816"/>
                </a:cubicBezTo>
                <a:lnTo>
                  <a:pt x="212" y="9869"/>
                </a:lnTo>
                <a:cubicBezTo>
                  <a:pt x="212" y="9940"/>
                  <a:pt x="230" y="9975"/>
                  <a:pt x="230" y="10028"/>
                </a:cubicBezTo>
                <a:cubicBezTo>
                  <a:pt x="230" y="10063"/>
                  <a:pt x="265" y="10080"/>
                  <a:pt x="265" y="10133"/>
                </a:cubicBezTo>
                <a:cubicBezTo>
                  <a:pt x="265" y="10168"/>
                  <a:pt x="283" y="10204"/>
                  <a:pt x="283" y="10239"/>
                </a:cubicBezTo>
                <a:cubicBezTo>
                  <a:pt x="300" y="10309"/>
                  <a:pt x="318" y="10380"/>
                  <a:pt x="318" y="10468"/>
                </a:cubicBezTo>
                <a:cubicBezTo>
                  <a:pt x="388" y="10820"/>
                  <a:pt x="406" y="11225"/>
                  <a:pt x="406" y="11577"/>
                </a:cubicBezTo>
                <a:cubicBezTo>
                  <a:pt x="406" y="11894"/>
                  <a:pt x="371" y="12175"/>
                  <a:pt x="353" y="12492"/>
                </a:cubicBezTo>
                <a:lnTo>
                  <a:pt x="353" y="12545"/>
                </a:lnTo>
                <a:lnTo>
                  <a:pt x="353" y="12598"/>
                </a:lnTo>
                <a:lnTo>
                  <a:pt x="353" y="12668"/>
                </a:lnTo>
                <a:cubicBezTo>
                  <a:pt x="353" y="12756"/>
                  <a:pt x="353" y="12862"/>
                  <a:pt x="371" y="12950"/>
                </a:cubicBezTo>
                <a:cubicBezTo>
                  <a:pt x="371" y="12985"/>
                  <a:pt x="371" y="13055"/>
                  <a:pt x="388" y="13108"/>
                </a:cubicBezTo>
                <a:cubicBezTo>
                  <a:pt x="406" y="13249"/>
                  <a:pt x="406" y="13407"/>
                  <a:pt x="406" y="13566"/>
                </a:cubicBezTo>
                <a:cubicBezTo>
                  <a:pt x="388" y="13918"/>
                  <a:pt x="371" y="14288"/>
                  <a:pt x="300" y="14657"/>
                </a:cubicBezTo>
                <a:cubicBezTo>
                  <a:pt x="283" y="14816"/>
                  <a:pt x="300" y="14974"/>
                  <a:pt x="283" y="15150"/>
                </a:cubicBezTo>
                <a:cubicBezTo>
                  <a:pt x="265" y="15273"/>
                  <a:pt x="212" y="15432"/>
                  <a:pt x="230" y="15573"/>
                </a:cubicBezTo>
                <a:cubicBezTo>
                  <a:pt x="388" y="15608"/>
                  <a:pt x="758" y="15678"/>
                  <a:pt x="881" y="15801"/>
                </a:cubicBezTo>
                <a:cubicBezTo>
                  <a:pt x="705" y="15837"/>
                  <a:pt x="723" y="15854"/>
                  <a:pt x="670" y="16030"/>
                </a:cubicBezTo>
                <a:cubicBezTo>
                  <a:pt x="617" y="16294"/>
                  <a:pt x="406" y="16453"/>
                  <a:pt x="441" y="16734"/>
                </a:cubicBezTo>
                <a:cubicBezTo>
                  <a:pt x="441" y="16840"/>
                  <a:pt x="459" y="16998"/>
                  <a:pt x="441" y="17104"/>
                </a:cubicBezTo>
                <a:cubicBezTo>
                  <a:pt x="406" y="17192"/>
                  <a:pt x="353" y="17263"/>
                  <a:pt x="318" y="17333"/>
                </a:cubicBezTo>
                <a:lnTo>
                  <a:pt x="265" y="17720"/>
                </a:lnTo>
                <a:cubicBezTo>
                  <a:pt x="230" y="17879"/>
                  <a:pt x="230" y="18037"/>
                  <a:pt x="265" y="18178"/>
                </a:cubicBezTo>
                <a:lnTo>
                  <a:pt x="388" y="18970"/>
                </a:lnTo>
                <a:cubicBezTo>
                  <a:pt x="388" y="19040"/>
                  <a:pt x="406" y="19093"/>
                  <a:pt x="406" y="19146"/>
                </a:cubicBezTo>
                <a:cubicBezTo>
                  <a:pt x="406" y="19199"/>
                  <a:pt x="441" y="19234"/>
                  <a:pt x="441" y="19305"/>
                </a:cubicBezTo>
                <a:cubicBezTo>
                  <a:pt x="459" y="19551"/>
                  <a:pt x="476" y="19833"/>
                  <a:pt x="441" y="20079"/>
                </a:cubicBezTo>
                <a:cubicBezTo>
                  <a:pt x="371" y="20431"/>
                  <a:pt x="476" y="20783"/>
                  <a:pt x="494" y="21135"/>
                </a:cubicBezTo>
                <a:cubicBezTo>
                  <a:pt x="529" y="21311"/>
                  <a:pt x="529" y="21470"/>
                  <a:pt x="476" y="21646"/>
                </a:cubicBezTo>
                <a:cubicBezTo>
                  <a:pt x="353" y="22086"/>
                  <a:pt x="318" y="22473"/>
                  <a:pt x="318" y="22931"/>
                </a:cubicBezTo>
                <a:cubicBezTo>
                  <a:pt x="318" y="23635"/>
                  <a:pt x="318" y="24374"/>
                  <a:pt x="265" y="25078"/>
                </a:cubicBezTo>
                <a:cubicBezTo>
                  <a:pt x="230" y="25307"/>
                  <a:pt x="142" y="25571"/>
                  <a:pt x="89" y="25835"/>
                </a:cubicBezTo>
                <a:cubicBezTo>
                  <a:pt x="54" y="25994"/>
                  <a:pt x="54" y="26135"/>
                  <a:pt x="36" y="26258"/>
                </a:cubicBezTo>
                <a:cubicBezTo>
                  <a:pt x="1" y="26698"/>
                  <a:pt x="36" y="27244"/>
                  <a:pt x="36" y="27666"/>
                </a:cubicBezTo>
                <a:cubicBezTo>
                  <a:pt x="212" y="27666"/>
                  <a:pt x="388" y="27860"/>
                  <a:pt x="547" y="27930"/>
                </a:cubicBezTo>
                <a:cubicBezTo>
                  <a:pt x="652" y="27983"/>
                  <a:pt x="811" y="28036"/>
                  <a:pt x="916" y="28071"/>
                </a:cubicBezTo>
                <a:cubicBezTo>
                  <a:pt x="986" y="28086"/>
                  <a:pt x="1054" y="28092"/>
                  <a:pt x="1121" y="28092"/>
                </a:cubicBezTo>
                <a:cubicBezTo>
                  <a:pt x="1448" y="28092"/>
                  <a:pt x="1757" y="27945"/>
                  <a:pt x="2078" y="27930"/>
                </a:cubicBezTo>
                <a:cubicBezTo>
                  <a:pt x="2109" y="27929"/>
                  <a:pt x="2141" y="27928"/>
                  <a:pt x="2172" y="27928"/>
                </a:cubicBezTo>
                <a:cubicBezTo>
                  <a:pt x="2614" y="27928"/>
                  <a:pt x="3042" y="28038"/>
                  <a:pt x="3486" y="28071"/>
                </a:cubicBezTo>
                <a:cubicBezTo>
                  <a:pt x="3715" y="28089"/>
                  <a:pt x="3838" y="28071"/>
                  <a:pt x="4050" y="28177"/>
                </a:cubicBezTo>
                <a:cubicBezTo>
                  <a:pt x="4243" y="28300"/>
                  <a:pt x="4190" y="28388"/>
                  <a:pt x="4419" y="28423"/>
                </a:cubicBezTo>
                <a:cubicBezTo>
                  <a:pt x="4525" y="28370"/>
                  <a:pt x="4631" y="28335"/>
                  <a:pt x="4771" y="28300"/>
                </a:cubicBezTo>
                <a:lnTo>
                  <a:pt x="5458" y="28300"/>
                </a:lnTo>
                <a:cubicBezTo>
                  <a:pt x="5552" y="28300"/>
                  <a:pt x="5661" y="28292"/>
                  <a:pt x="5766" y="28292"/>
                </a:cubicBezTo>
                <a:cubicBezTo>
                  <a:pt x="5818" y="28292"/>
                  <a:pt x="5869" y="28294"/>
                  <a:pt x="5916" y="28300"/>
                </a:cubicBezTo>
                <a:cubicBezTo>
                  <a:pt x="6109" y="28353"/>
                  <a:pt x="6250" y="28441"/>
                  <a:pt x="6444" y="28441"/>
                </a:cubicBezTo>
                <a:lnTo>
                  <a:pt x="7042" y="28441"/>
                </a:lnTo>
                <a:cubicBezTo>
                  <a:pt x="7223" y="28441"/>
                  <a:pt x="7445" y="28451"/>
                  <a:pt x="7678" y="28451"/>
                </a:cubicBezTo>
                <a:cubicBezTo>
                  <a:pt x="8056" y="28451"/>
                  <a:pt x="8462" y="28424"/>
                  <a:pt x="8767" y="28282"/>
                </a:cubicBezTo>
                <a:cubicBezTo>
                  <a:pt x="8767" y="28282"/>
                  <a:pt x="8803" y="28282"/>
                  <a:pt x="8803" y="28265"/>
                </a:cubicBezTo>
                <a:cubicBezTo>
                  <a:pt x="8855" y="28247"/>
                  <a:pt x="8908" y="28194"/>
                  <a:pt x="8979" y="28177"/>
                </a:cubicBezTo>
                <a:cubicBezTo>
                  <a:pt x="9014" y="28124"/>
                  <a:pt x="9067" y="28106"/>
                  <a:pt x="9102" y="28071"/>
                </a:cubicBezTo>
                <a:lnTo>
                  <a:pt x="9155" y="28018"/>
                </a:lnTo>
                <a:cubicBezTo>
                  <a:pt x="9190" y="27983"/>
                  <a:pt x="9207" y="27930"/>
                  <a:pt x="9243" y="27895"/>
                </a:cubicBezTo>
                <a:lnTo>
                  <a:pt x="9243" y="27860"/>
                </a:lnTo>
                <a:cubicBezTo>
                  <a:pt x="9295" y="27737"/>
                  <a:pt x="9436" y="27472"/>
                  <a:pt x="9348" y="27314"/>
                </a:cubicBezTo>
                <a:cubicBezTo>
                  <a:pt x="9278" y="27208"/>
                  <a:pt x="9084" y="27226"/>
                  <a:pt x="8996" y="27138"/>
                </a:cubicBezTo>
                <a:cubicBezTo>
                  <a:pt x="8926" y="27050"/>
                  <a:pt x="8979" y="26786"/>
                  <a:pt x="8908" y="26663"/>
                </a:cubicBezTo>
                <a:cubicBezTo>
                  <a:pt x="8803" y="26363"/>
                  <a:pt x="8415" y="26170"/>
                  <a:pt x="8327" y="25888"/>
                </a:cubicBezTo>
                <a:cubicBezTo>
                  <a:pt x="8274" y="25659"/>
                  <a:pt x="8362" y="25448"/>
                  <a:pt x="8450" y="25254"/>
                </a:cubicBezTo>
                <a:cubicBezTo>
                  <a:pt x="8556" y="25008"/>
                  <a:pt x="8767" y="24850"/>
                  <a:pt x="8891" y="24656"/>
                </a:cubicBezTo>
                <a:cubicBezTo>
                  <a:pt x="8979" y="24480"/>
                  <a:pt x="8926" y="24286"/>
                  <a:pt x="9014" y="24128"/>
                </a:cubicBezTo>
                <a:cubicBezTo>
                  <a:pt x="9031" y="24075"/>
                  <a:pt x="9067" y="24057"/>
                  <a:pt x="9084" y="24040"/>
                </a:cubicBezTo>
                <a:cubicBezTo>
                  <a:pt x="9260" y="23864"/>
                  <a:pt x="9471" y="23864"/>
                  <a:pt x="9718" y="23846"/>
                </a:cubicBezTo>
                <a:cubicBezTo>
                  <a:pt x="9824" y="23846"/>
                  <a:pt x="9927" y="23839"/>
                  <a:pt x="10026" y="23839"/>
                </a:cubicBezTo>
                <a:cubicBezTo>
                  <a:pt x="10193" y="23839"/>
                  <a:pt x="10349" y="23859"/>
                  <a:pt x="10492" y="23969"/>
                </a:cubicBezTo>
                <a:cubicBezTo>
                  <a:pt x="10616" y="24057"/>
                  <a:pt x="10686" y="24198"/>
                  <a:pt x="10845" y="24286"/>
                </a:cubicBezTo>
                <a:cubicBezTo>
                  <a:pt x="11003" y="24374"/>
                  <a:pt x="11126" y="24321"/>
                  <a:pt x="11302" y="24392"/>
                </a:cubicBezTo>
                <a:cubicBezTo>
                  <a:pt x="11478" y="24427"/>
                  <a:pt x="11725" y="24656"/>
                  <a:pt x="11848" y="24762"/>
                </a:cubicBezTo>
                <a:cubicBezTo>
                  <a:pt x="12376" y="25114"/>
                  <a:pt x="12851" y="25202"/>
                  <a:pt x="13485" y="25272"/>
                </a:cubicBezTo>
                <a:cubicBezTo>
                  <a:pt x="13907" y="25290"/>
                  <a:pt x="14048" y="25607"/>
                  <a:pt x="14295" y="25906"/>
                </a:cubicBezTo>
                <a:cubicBezTo>
                  <a:pt x="14612" y="25976"/>
                  <a:pt x="14840" y="26223"/>
                  <a:pt x="15157" y="26275"/>
                </a:cubicBezTo>
                <a:cubicBezTo>
                  <a:pt x="15263" y="26307"/>
                  <a:pt x="15375" y="26313"/>
                  <a:pt x="15489" y="26313"/>
                </a:cubicBezTo>
                <a:cubicBezTo>
                  <a:pt x="15566" y="26313"/>
                  <a:pt x="15643" y="26311"/>
                  <a:pt x="15721" y="26311"/>
                </a:cubicBezTo>
                <a:lnTo>
                  <a:pt x="15985" y="26311"/>
                </a:lnTo>
                <a:cubicBezTo>
                  <a:pt x="16425" y="26311"/>
                  <a:pt x="16742" y="26399"/>
                  <a:pt x="17111" y="26628"/>
                </a:cubicBezTo>
                <a:cubicBezTo>
                  <a:pt x="17393" y="26839"/>
                  <a:pt x="17815" y="26856"/>
                  <a:pt x="18044" y="27068"/>
                </a:cubicBezTo>
                <a:cubicBezTo>
                  <a:pt x="18132" y="27156"/>
                  <a:pt x="18167" y="27384"/>
                  <a:pt x="18255" y="27455"/>
                </a:cubicBezTo>
                <a:lnTo>
                  <a:pt x="18273" y="27455"/>
                </a:lnTo>
                <a:cubicBezTo>
                  <a:pt x="18308" y="27455"/>
                  <a:pt x="18308" y="27472"/>
                  <a:pt x="18326" y="27472"/>
                </a:cubicBezTo>
                <a:lnTo>
                  <a:pt x="18625" y="27472"/>
                </a:lnTo>
                <a:cubicBezTo>
                  <a:pt x="18836" y="27472"/>
                  <a:pt x="19030" y="27420"/>
                  <a:pt x="19100" y="27402"/>
                </a:cubicBezTo>
                <a:cubicBezTo>
                  <a:pt x="19361" y="27352"/>
                  <a:pt x="19565" y="27329"/>
                  <a:pt x="19771" y="27329"/>
                </a:cubicBezTo>
                <a:cubicBezTo>
                  <a:pt x="19996" y="27329"/>
                  <a:pt x="20223" y="27356"/>
                  <a:pt x="20526" y="27402"/>
                </a:cubicBezTo>
                <a:cubicBezTo>
                  <a:pt x="20710" y="27430"/>
                  <a:pt x="20947" y="27457"/>
                  <a:pt x="21179" y="27457"/>
                </a:cubicBezTo>
                <a:cubicBezTo>
                  <a:pt x="21391" y="27457"/>
                  <a:pt x="21599" y="27434"/>
                  <a:pt x="21759" y="27367"/>
                </a:cubicBezTo>
                <a:cubicBezTo>
                  <a:pt x="22234" y="27120"/>
                  <a:pt x="22551" y="26804"/>
                  <a:pt x="23149" y="26786"/>
                </a:cubicBezTo>
                <a:cubicBezTo>
                  <a:pt x="23536" y="26768"/>
                  <a:pt x="23783" y="26680"/>
                  <a:pt x="24029" y="26434"/>
                </a:cubicBezTo>
                <a:cubicBezTo>
                  <a:pt x="24065" y="26399"/>
                  <a:pt x="24082" y="26346"/>
                  <a:pt x="24135" y="26311"/>
                </a:cubicBezTo>
                <a:cubicBezTo>
                  <a:pt x="24293" y="26135"/>
                  <a:pt x="24346" y="25994"/>
                  <a:pt x="24469" y="25888"/>
                </a:cubicBezTo>
                <a:cubicBezTo>
                  <a:pt x="24522" y="25818"/>
                  <a:pt x="24610" y="25747"/>
                  <a:pt x="24751" y="25695"/>
                </a:cubicBezTo>
                <a:cubicBezTo>
                  <a:pt x="24948" y="25593"/>
                  <a:pt x="25039" y="25548"/>
                  <a:pt x="25104" y="25548"/>
                </a:cubicBezTo>
                <a:cubicBezTo>
                  <a:pt x="25197" y="25548"/>
                  <a:pt x="25238" y="25638"/>
                  <a:pt x="25455" y="25783"/>
                </a:cubicBezTo>
                <a:cubicBezTo>
                  <a:pt x="25631" y="25896"/>
                  <a:pt x="25837" y="25907"/>
                  <a:pt x="26041" y="25907"/>
                </a:cubicBezTo>
                <a:cubicBezTo>
                  <a:pt x="26088" y="25907"/>
                  <a:pt x="26134" y="25906"/>
                  <a:pt x="26180" y="25906"/>
                </a:cubicBezTo>
                <a:cubicBezTo>
                  <a:pt x="26276" y="25906"/>
                  <a:pt x="26370" y="25909"/>
                  <a:pt x="26459" y="25923"/>
                </a:cubicBezTo>
                <a:cubicBezTo>
                  <a:pt x="26656" y="25969"/>
                  <a:pt x="26748" y="26054"/>
                  <a:pt x="26928" y="26054"/>
                </a:cubicBezTo>
                <a:cubicBezTo>
                  <a:pt x="26957" y="26054"/>
                  <a:pt x="26988" y="26051"/>
                  <a:pt x="27022" y="26047"/>
                </a:cubicBezTo>
                <a:cubicBezTo>
                  <a:pt x="27343" y="25982"/>
                  <a:pt x="27547" y="25903"/>
                  <a:pt x="27861" y="25903"/>
                </a:cubicBezTo>
                <a:cubicBezTo>
                  <a:pt x="27891" y="25903"/>
                  <a:pt x="27922" y="25904"/>
                  <a:pt x="27955" y="25906"/>
                </a:cubicBezTo>
                <a:lnTo>
                  <a:pt x="28113" y="25906"/>
                </a:lnTo>
                <a:lnTo>
                  <a:pt x="28113" y="25923"/>
                </a:lnTo>
                <a:lnTo>
                  <a:pt x="28131" y="25923"/>
                </a:lnTo>
                <a:cubicBezTo>
                  <a:pt x="28166" y="25923"/>
                  <a:pt x="28166" y="25923"/>
                  <a:pt x="28166" y="25906"/>
                </a:cubicBezTo>
                <a:cubicBezTo>
                  <a:pt x="28201" y="25906"/>
                  <a:pt x="28254" y="25923"/>
                  <a:pt x="28307" y="25959"/>
                </a:cubicBezTo>
                <a:cubicBezTo>
                  <a:pt x="28448" y="26011"/>
                  <a:pt x="28536" y="26240"/>
                  <a:pt x="28694" y="26328"/>
                </a:cubicBezTo>
                <a:cubicBezTo>
                  <a:pt x="28712" y="26328"/>
                  <a:pt x="28729" y="26346"/>
                  <a:pt x="28747" y="26346"/>
                </a:cubicBezTo>
                <a:cubicBezTo>
                  <a:pt x="28782" y="26346"/>
                  <a:pt x="28782" y="26363"/>
                  <a:pt x="28800" y="26363"/>
                </a:cubicBezTo>
                <a:cubicBezTo>
                  <a:pt x="28817" y="26363"/>
                  <a:pt x="28835" y="26399"/>
                  <a:pt x="28870" y="26399"/>
                </a:cubicBezTo>
                <a:cubicBezTo>
                  <a:pt x="28888" y="26399"/>
                  <a:pt x="28905" y="26399"/>
                  <a:pt x="28923" y="26416"/>
                </a:cubicBezTo>
                <a:lnTo>
                  <a:pt x="29258" y="26416"/>
                </a:lnTo>
                <a:cubicBezTo>
                  <a:pt x="29310" y="26416"/>
                  <a:pt x="29328" y="26416"/>
                  <a:pt x="29363" y="26399"/>
                </a:cubicBezTo>
                <a:lnTo>
                  <a:pt x="29416" y="26399"/>
                </a:lnTo>
                <a:cubicBezTo>
                  <a:pt x="29451" y="26399"/>
                  <a:pt x="29504" y="26363"/>
                  <a:pt x="29539" y="26363"/>
                </a:cubicBezTo>
                <a:cubicBezTo>
                  <a:pt x="29592" y="26346"/>
                  <a:pt x="29662" y="26346"/>
                  <a:pt x="29698" y="26328"/>
                </a:cubicBezTo>
                <a:cubicBezTo>
                  <a:pt x="29750" y="26311"/>
                  <a:pt x="29768" y="26311"/>
                  <a:pt x="29803" y="26275"/>
                </a:cubicBezTo>
                <a:cubicBezTo>
                  <a:pt x="29926" y="26223"/>
                  <a:pt x="29979" y="26170"/>
                  <a:pt x="30032" y="26135"/>
                </a:cubicBezTo>
                <a:lnTo>
                  <a:pt x="30032" y="26152"/>
                </a:lnTo>
                <a:cubicBezTo>
                  <a:pt x="30067" y="26099"/>
                  <a:pt x="30138" y="26064"/>
                  <a:pt x="30243" y="26047"/>
                </a:cubicBezTo>
                <a:lnTo>
                  <a:pt x="30367" y="26047"/>
                </a:lnTo>
                <a:cubicBezTo>
                  <a:pt x="30419" y="26047"/>
                  <a:pt x="30490" y="26047"/>
                  <a:pt x="30560" y="26064"/>
                </a:cubicBezTo>
                <a:cubicBezTo>
                  <a:pt x="30578" y="26064"/>
                  <a:pt x="30631" y="26064"/>
                  <a:pt x="30648" y="26082"/>
                </a:cubicBezTo>
                <a:lnTo>
                  <a:pt x="30648" y="26064"/>
                </a:lnTo>
                <a:lnTo>
                  <a:pt x="30842" y="26064"/>
                </a:lnTo>
                <a:cubicBezTo>
                  <a:pt x="30912" y="26047"/>
                  <a:pt x="30983" y="26011"/>
                  <a:pt x="31018" y="25976"/>
                </a:cubicBezTo>
                <a:cubicBezTo>
                  <a:pt x="31035" y="25959"/>
                  <a:pt x="31071" y="25923"/>
                  <a:pt x="31106" y="25906"/>
                </a:cubicBezTo>
                <a:cubicBezTo>
                  <a:pt x="31123" y="25888"/>
                  <a:pt x="31159" y="25888"/>
                  <a:pt x="31176" y="25871"/>
                </a:cubicBezTo>
                <a:cubicBezTo>
                  <a:pt x="31212" y="25818"/>
                  <a:pt x="31282" y="25783"/>
                  <a:pt x="31352" y="25747"/>
                </a:cubicBezTo>
                <a:cubicBezTo>
                  <a:pt x="31370" y="25747"/>
                  <a:pt x="31388" y="25747"/>
                  <a:pt x="31388" y="25730"/>
                </a:cubicBezTo>
                <a:lnTo>
                  <a:pt x="31388" y="25747"/>
                </a:lnTo>
                <a:lnTo>
                  <a:pt x="31458" y="25747"/>
                </a:lnTo>
                <a:cubicBezTo>
                  <a:pt x="31634" y="25747"/>
                  <a:pt x="31792" y="25871"/>
                  <a:pt x="31968" y="25959"/>
                </a:cubicBezTo>
                <a:cubicBezTo>
                  <a:pt x="32215" y="26082"/>
                  <a:pt x="32444" y="26311"/>
                  <a:pt x="32673" y="26522"/>
                </a:cubicBezTo>
                <a:lnTo>
                  <a:pt x="32673" y="26539"/>
                </a:lnTo>
                <a:cubicBezTo>
                  <a:pt x="32708" y="26592"/>
                  <a:pt x="32778" y="26628"/>
                  <a:pt x="32831" y="26680"/>
                </a:cubicBezTo>
                <a:lnTo>
                  <a:pt x="32849" y="26680"/>
                </a:lnTo>
                <a:cubicBezTo>
                  <a:pt x="32972" y="26786"/>
                  <a:pt x="33113" y="26892"/>
                  <a:pt x="33236" y="26962"/>
                </a:cubicBezTo>
                <a:cubicBezTo>
                  <a:pt x="33271" y="26962"/>
                  <a:pt x="33271" y="26980"/>
                  <a:pt x="33289" y="26980"/>
                </a:cubicBezTo>
                <a:cubicBezTo>
                  <a:pt x="33442" y="27056"/>
                  <a:pt x="33595" y="27106"/>
                  <a:pt x="33760" y="27106"/>
                </a:cubicBezTo>
                <a:cubicBezTo>
                  <a:pt x="33785" y="27106"/>
                  <a:pt x="33809" y="27105"/>
                  <a:pt x="33834" y="27103"/>
                </a:cubicBezTo>
                <a:cubicBezTo>
                  <a:pt x="33975" y="27068"/>
                  <a:pt x="34081" y="27068"/>
                  <a:pt x="34204" y="27068"/>
                </a:cubicBezTo>
                <a:lnTo>
                  <a:pt x="34327" y="27068"/>
                </a:lnTo>
                <a:cubicBezTo>
                  <a:pt x="34345" y="27068"/>
                  <a:pt x="34362" y="27068"/>
                  <a:pt x="34415" y="27103"/>
                </a:cubicBezTo>
                <a:cubicBezTo>
                  <a:pt x="34697" y="27156"/>
                  <a:pt x="34873" y="27367"/>
                  <a:pt x="35137" y="27455"/>
                </a:cubicBezTo>
                <a:cubicBezTo>
                  <a:pt x="35260" y="27490"/>
                  <a:pt x="35401" y="27490"/>
                  <a:pt x="35524" y="27490"/>
                </a:cubicBezTo>
                <a:lnTo>
                  <a:pt x="35736" y="27490"/>
                </a:lnTo>
                <a:cubicBezTo>
                  <a:pt x="36035" y="27472"/>
                  <a:pt x="36369" y="27384"/>
                  <a:pt x="36669" y="27367"/>
                </a:cubicBezTo>
                <a:lnTo>
                  <a:pt x="37637" y="27367"/>
                </a:lnTo>
                <a:cubicBezTo>
                  <a:pt x="37690" y="27367"/>
                  <a:pt x="37725" y="27367"/>
                  <a:pt x="37778" y="27332"/>
                </a:cubicBezTo>
                <a:cubicBezTo>
                  <a:pt x="37954" y="27314"/>
                  <a:pt x="38077" y="27244"/>
                  <a:pt x="38235" y="27226"/>
                </a:cubicBezTo>
                <a:lnTo>
                  <a:pt x="38411" y="27226"/>
                </a:lnTo>
                <a:cubicBezTo>
                  <a:pt x="38411" y="27226"/>
                  <a:pt x="38411" y="27244"/>
                  <a:pt x="38429" y="27244"/>
                </a:cubicBezTo>
                <a:lnTo>
                  <a:pt x="38851" y="27244"/>
                </a:lnTo>
                <a:cubicBezTo>
                  <a:pt x="38939" y="27244"/>
                  <a:pt x="39045" y="27244"/>
                  <a:pt x="39133" y="27226"/>
                </a:cubicBezTo>
                <a:cubicBezTo>
                  <a:pt x="39168" y="27138"/>
                  <a:pt x="39168" y="27050"/>
                  <a:pt x="39186" y="26944"/>
                </a:cubicBezTo>
                <a:cubicBezTo>
                  <a:pt x="39221" y="26504"/>
                  <a:pt x="39221" y="26047"/>
                  <a:pt x="39274" y="25607"/>
                </a:cubicBezTo>
                <a:cubicBezTo>
                  <a:pt x="39291" y="25430"/>
                  <a:pt x="39344" y="25254"/>
                  <a:pt x="39379" y="25096"/>
                </a:cubicBezTo>
                <a:cubicBezTo>
                  <a:pt x="39467" y="25078"/>
                  <a:pt x="39555" y="25043"/>
                  <a:pt x="39643" y="25043"/>
                </a:cubicBezTo>
                <a:cubicBezTo>
                  <a:pt x="39960" y="25043"/>
                  <a:pt x="40189" y="25254"/>
                  <a:pt x="40488" y="25378"/>
                </a:cubicBezTo>
                <a:lnTo>
                  <a:pt x="40506" y="25378"/>
                </a:lnTo>
                <a:cubicBezTo>
                  <a:pt x="40524" y="25378"/>
                  <a:pt x="40541" y="25395"/>
                  <a:pt x="40576" y="25395"/>
                </a:cubicBezTo>
                <a:cubicBezTo>
                  <a:pt x="40612" y="25430"/>
                  <a:pt x="40629" y="25430"/>
                  <a:pt x="40682" y="25448"/>
                </a:cubicBezTo>
                <a:lnTo>
                  <a:pt x="40682" y="25466"/>
                </a:lnTo>
                <a:cubicBezTo>
                  <a:pt x="40700" y="25483"/>
                  <a:pt x="40752" y="25483"/>
                  <a:pt x="40788" y="25519"/>
                </a:cubicBezTo>
                <a:lnTo>
                  <a:pt x="40788" y="25483"/>
                </a:lnTo>
                <a:cubicBezTo>
                  <a:pt x="40805" y="25483"/>
                  <a:pt x="40858" y="25519"/>
                  <a:pt x="40876" y="25519"/>
                </a:cubicBezTo>
                <a:lnTo>
                  <a:pt x="40840" y="25519"/>
                </a:lnTo>
                <a:cubicBezTo>
                  <a:pt x="41122" y="25607"/>
                  <a:pt x="41457" y="25642"/>
                  <a:pt x="41756" y="25642"/>
                </a:cubicBezTo>
                <a:lnTo>
                  <a:pt x="42020" y="25642"/>
                </a:lnTo>
                <a:lnTo>
                  <a:pt x="42020" y="25624"/>
                </a:lnTo>
                <a:lnTo>
                  <a:pt x="42038" y="25624"/>
                </a:lnTo>
                <a:cubicBezTo>
                  <a:pt x="42196" y="25624"/>
                  <a:pt x="42337" y="25607"/>
                  <a:pt x="42478" y="25554"/>
                </a:cubicBezTo>
                <a:lnTo>
                  <a:pt x="42513" y="25554"/>
                </a:lnTo>
                <a:cubicBezTo>
                  <a:pt x="42540" y="25540"/>
                  <a:pt x="42590" y="25537"/>
                  <a:pt x="42627" y="25528"/>
                </a:cubicBezTo>
                <a:lnTo>
                  <a:pt x="42627" y="25528"/>
                </a:lnTo>
                <a:cubicBezTo>
                  <a:pt x="42625" y="25530"/>
                  <a:pt x="42622" y="25533"/>
                  <a:pt x="42618" y="25536"/>
                </a:cubicBezTo>
                <a:cubicBezTo>
                  <a:pt x="42636" y="25536"/>
                  <a:pt x="42654" y="25519"/>
                  <a:pt x="42689" y="25519"/>
                </a:cubicBezTo>
                <a:cubicBezTo>
                  <a:pt x="42724" y="25483"/>
                  <a:pt x="42777" y="25483"/>
                  <a:pt x="42812" y="25466"/>
                </a:cubicBezTo>
                <a:lnTo>
                  <a:pt x="42830" y="25466"/>
                </a:lnTo>
                <a:cubicBezTo>
                  <a:pt x="43076" y="25378"/>
                  <a:pt x="43252" y="25202"/>
                  <a:pt x="43481" y="25202"/>
                </a:cubicBezTo>
                <a:lnTo>
                  <a:pt x="43499" y="25202"/>
                </a:lnTo>
                <a:cubicBezTo>
                  <a:pt x="43569" y="25202"/>
                  <a:pt x="43657" y="25219"/>
                  <a:pt x="43710" y="25272"/>
                </a:cubicBezTo>
                <a:cubicBezTo>
                  <a:pt x="43745" y="25290"/>
                  <a:pt x="43763" y="25290"/>
                  <a:pt x="43763" y="25307"/>
                </a:cubicBezTo>
                <a:cubicBezTo>
                  <a:pt x="43780" y="25342"/>
                  <a:pt x="43798" y="25378"/>
                  <a:pt x="43833" y="25395"/>
                </a:cubicBezTo>
                <a:cubicBezTo>
                  <a:pt x="43851" y="25430"/>
                  <a:pt x="43851" y="25430"/>
                  <a:pt x="43886" y="25448"/>
                </a:cubicBezTo>
                <a:lnTo>
                  <a:pt x="44009" y="25448"/>
                </a:lnTo>
                <a:lnTo>
                  <a:pt x="44009" y="25466"/>
                </a:lnTo>
                <a:lnTo>
                  <a:pt x="44326" y="25466"/>
                </a:lnTo>
                <a:cubicBezTo>
                  <a:pt x="44484" y="25483"/>
                  <a:pt x="44555" y="25536"/>
                  <a:pt x="44643" y="25607"/>
                </a:cubicBezTo>
                <a:lnTo>
                  <a:pt x="44643" y="25571"/>
                </a:lnTo>
                <a:cubicBezTo>
                  <a:pt x="44713" y="25624"/>
                  <a:pt x="44748" y="25659"/>
                  <a:pt x="44836" y="25712"/>
                </a:cubicBezTo>
                <a:cubicBezTo>
                  <a:pt x="44942" y="25783"/>
                  <a:pt x="45065" y="25800"/>
                  <a:pt x="45171" y="25835"/>
                </a:cubicBezTo>
                <a:lnTo>
                  <a:pt x="45171" y="25871"/>
                </a:lnTo>
                <a:lnTo>
                  <a:pt x="45189" y="25871"/>
                </a:lnTo>
                <a:cubicBezTo>
                  <a:pt x="45294" y="25888"/>
                  <a:pt x="45417" y="25906"/>
                  <a:pt x="45505" y="25959"/>
                </a:cubicBezTo>
                <a:cubicBezTo>
                  <a:pt x="45629" y="25994"/>
                  <a:pt x="45787" y="26047"/>
                  <a:pt x="45910" y="26082"/>
                </a:cubicBezTo>
                <a:cubicBezTo>
                  <a:pt x="45963" y="26099"/>
                  <a:pt x="45998" y="26099"/>
                  <a:pt x="46051" y="26135"/>
                </a:cubicBezTo>
                <a:cubicBezTo>
                  <a:pt x="46086" y="26152"/>
                  <a:pt x="46139" y="26152"/>
                  <a:pt x="46209" y="26170"/>
                </a:cubicBezTo>
                <a:cubicBezTo>
                  <a:pt x="46262" y="26187"/>
                  <a:pt x="46333" y="26187"/>
                  <a:pt x="46403" y="26223"/>
                </a:cubicBezTo>
                <a:cubicBezTo>
                  <a:pt x="46438" y="26223"/>
                  <a:pt x="46474" y="26240"/>
                  <a:pt x="46509" y="26240"/>
                </a:cubicBezTo>
                <a:cubicBezTo>
                  <a:pt x="46597" y="26258"/>
                  <a:pt x="46702" y="26258"/>
                  <a:pt x="46790" y="26258"/>
                </a:cubicBezTo>
                <a:lnTo>
                  <a:pt x="47054" y="26258"/>
                </a:lnTo>
                <a:cubicBezTo>
                  <a:pt x="47125" y="26258"/>
                  <a:pt x="47178" y="26240"/>
                  <a:pt x="47213" y="26240"/>
                </a:cubicBezTo>
                <a:cubicBezTo>
                  <a:pt x="47230" y="26240"/>
                  <a:pt x="47283" y="26223"/>
                  <a:pt x="47301" y="26223"/>
                </a:cubicBezTo>
                <a:cubicBezTo>
                  <a:pt x="47354" y="26187"/>
                  <a:pt x="47407" y="26187"/>
                  <a:pt x="47459" y="26170"/>
                </a:cubicBezTo>
                <a:cubicBezTo>
                  <a:pt x="47477" y="26170"/>
                  <a:pt x="47495" y="26152"/>
                  <a:pt x="47530" y="26152"/>
                </a:cubicBezTo>
                <a:cubicBezTo>
                  <a:pt x="47759" y="26064"/>
                  <a:pt x="47970" y="25959"/>
                  <a:pt x="48181" y="25906"/>
                </a:cubicBezTo>
                <a:cubicBezTo>
                  <a:pt x="48251" y="25888"/>
                  <a:pt x="48339" y="25888"/>
                  <a:pt x="48428" y="25888"/>
                </a:cubicBezTo>
                <a:lnTo>
                  <a:pt x="48903" y="25888"/>
                </a:lnTo>
                <a:cubicBezTo>
                  <a:pt x="48938" y="25888"/>
                  <a:pt x="48973" y="25888"/>
                  <a:pt x="48991" y="25871"/>
                </a:cubicBezTo>
                <a:cubicBezTo>
                  <a:pt x="49026" y="25871"/>
                  <a:pt x="49044" y="25871"/>
                  <a:pt x="49044" y="25835"/>
                </a:cubicBezTo>
                <a:lnTo>
                  <a:pt x="49079" y="25835"/>
                </a:lnTo>
                <a:cubicBezTo>
                  <a:pt x="49114" y="25835"/>
                  <a:pt x="49114" y="25818"/>
                  <a:pt x="49132" y="25818"/>
                </a:cubicBezTo>
                <a:lnTo>
                  <a:pt x="49132" y="25800"/>
                </a:lnTo>
                <a:lnTo>
                  <a:pt x="49149" y="25800"/>
                </a:lnTo>
                <a:cubicBezTo>
                  <a:pt x="49202" y="25783"/>
                  <a:pt x="49220" y="25747"/>
                  <a:pt x="49237" y="25712"/>
                </a:cubicBezTo>
                <a:lnTo>
                  <a:pt x="49272" y="25659"/>
                </a:lnTo>
                <a:lnTo>
                  <a:pt x="49325" y="25624"/>
                </a:lnTo>
                <a:cubicBezTo>
                  <a:pt x="49413" y="25571"/>
                  <a:pt x="49501" y="25607"/>
                  <a:pt x="49572" y="25554"/>
                </a:cubicBezTo>
                <a:cubicBezTo>
                  <a:pt x="49589" y="25536"/>
                  <a:pt x="49607" y="25536"/>
                  <a:pt x="49607" y="25519"/>
                </a:cubicBezTo>
                <a:lnTo>
                  <a:pt x="49660" y="25466"/>
                </a:lnTo>
                <a:lnTo>
                  <a:pt x="49695" y="25430"/>
                </a:lnTo>
                <a:lnTo>
                  <a:pt x="49748" y="25378"/>
                </a:lnTo>
                <a:cubicBezTo>
                  <a:pt x="49836" y="25290"/>
                  <a:pt x="49889" y="25184"/>
                  <a:pt x="50012" y="25114"/>
                </a:cubicBezTo>
                <a:cubicBezTo>
                  <a:pt x="50162" y="25018"/>
                  <a:pt x="50238" y="25007"/>
                  <a:pt x="50373" y="25007"/>
                </a:cubicBezTo>
                <a:cubicBezTo>
                  <a:pt x="50411" y="25007"/>
                  <a:pt x="50454" y="25008"/>
                  <a:pt x="50505" y="25008"/>
                </a:cubicBezTo>
                <a:cubicBezTo>
                  <a:pt x="50751" y="25008"/>
                  <a:pt x="50980" y="24867"/>
                  <a:pt x="51209" y="24867"/>
                </a:cubicBezTo>
                <a:cubicBezTo>
                  <a:pt x="51279" y="24762"/>
                  <a:pt x="51314" y="24762"/>
                  <a:pt x="51350" y="24744"/>
                </a:cubicBezTo>
                <a:lnTo>
                  <a:pt x="51350" y="24691"/>
                </a:lnTo>
                <a:cubicBezTo>
                  <a:pt x="51350" y="24656"/>
                  <a:pt x="51350" y="24603"/>
                  <a:pt x="51332" y="24568"/>
                </a:cubicBezTo>
                <a:cubicBezTo>
                  <a:pt x="51297" y="24427"/>
                  <a:pt x="51297" y="24304"/>
                  <a:pt x="51279" y="24163"/>
                </a:cubicBezTo>
                <a:cubicBezTo>
                  <a:pt x="51262" y="23881"/>
                  <a:pt x="51209" y="23600"/>
                  <a:pt x="51191" y="23336"/>
                </a:cubicBezTo>
                <a:cubicBezTo>
                  <a:pt x="51191" y="23265"/>
                  <a:pt x="51174" y="23177"/>
                  <a:pt x="51174" y="23107"/>
                </a:cubicBezTo>
                <a:cubicBezTo>
                  <a:pt x="51156" y="23001"/>
                  <a:pt x="51156" y="22896"/>
                  <a:pt x="51156" y="22772"/>
                </a:cubicBezTo>
                <a:cubicBezTo>
                  <a:pt x="51156" y="22420"/>
                  <a:pt x="51174" y="22051"/>
                  <a:pt x="51156" y="21699"/>
                </a:cubicBezTo>
                <a:cubicBezTo>
                  <a:pt x="51121" y="21258"/>
                  <a:pt x="51086" y="20854"/>
                  <a:pt x="51015" y="20414"/>
                </a:cubicBezTo>
                <a:cubicBezTo>
                  <a:pt x="50945" y="19991"/>
                  <a:pt x="50857" y="19569"/>
                  <a:pt x="50910" y="19146"/>
                </a:cubicBezTo>
                <a:cubicBezTo>
                  <a:pt x="50910" y="19111"/>
                  <a:pt x="50910" y="19093"/>
                  <a:pt x="50927" y="19040"/>
                </a:cubicBezTo>
                <a:lnTo>
                  <a:pt x="50927" y="18952"/>
                </a:lnTo>
                <a:cubicBezTo>
                  <a:pt x="50998" y="18389"/>
                  <a:pt x="51086" y="17808"/>
                  <a:pt x="51103" y="17210"/>
                </a:cubicBezTo>
                <a:cubicBezTo>
                  <a:pt x="51103" y="16928"/>
                  <a:pt x="51068" y="16664"/>
                  <a:pt x="51015" y="16382"/>
                </a:cubicBezTo>
                <a:cubicBezTo>
                  <a:pt x="50980" y="16136"/>
                  <a:pt x="50998" y="15925"/>
                  <a:pt x="50962" y="15678"/>
                </a:cubicBezTo>
                <a:cubicBezTo>
                  <a:pt x="50927" y="15449"/>
                  <a:pt x="50892" y="15273"/>
                  <a:pt x="50910" y="15080"/>
                </a:cubicBezTo>
                <a:cubicBezTo>
                  <a:pt x="50927" y="14868"/>
                  <a:pt x="50910" y="14692"/>
                  <a:pt x="50910" y="14464"/>
                </a:cubicBezTo>
                <a:cubicBezTo>
                  <a:pt x="50980" y="13936"/>
                  <a:pt x="51050" y="13425"/>
                  <a:pt x="51068" y="12897"/>
                </a:cubicBezTo>
                <a:cubicBezTo>
                  <a:pt x="51086" y="12721"/>
                  <a:pt x="51086" y="12545"/>
                  <a:pt x="51103" y="12369"/>
                </a:cubicBezTo>
                <a:lnTo>
                  <a:pt x="51103" y="12246"/>
                </a:lnTo>
                <a:cubicBezTo>
                  <a:pt x="51103" y="12175"/>
                  <a:pt x="51138" y="12105"/>
                  <a:pt x="51138" y="12017"/>
                </a:cubicBezTo>
                <a:lnTo>
                  <a:pt x="51138" y="11999"/>
                </a:lnTo>
                <a:cubicBezTo>
                  <a:pt x="51138" y="11929"/>
                  <a:pt x="51156" y="11894"/>
                  <a:pt x="51156" y="11823"/>
                </a:cubicBezTo>
                <a:lnTo>
                  <a:pt x="51156" y="11665"/>
                </a:lnTo>
                <a:lnTo>
                  <a:pt x="51156" y="11612"/>
                </a:lnTo>
                <a:lnTo>
                  <a:pt x="51156" y="11559"/>
                </a:lnTo>
                <a:lnTo>
                  <a:pt x="51156" y="11418"/>
                </a:lnTo>
                <a:lnTo>
                  <a:pt x="51156" y="11401"/>
                </a:lnTo>
                <a:cubicBezTo>
                  <a:pt x="51156" y="11313"/>
                  <a:pt x="51138" y="11207"/>
                  <a:pt x="51103" y="11119"/>
                </a:cubicBezTo>
                <a:lnTo>
                  <a:pt x="51103" y="11049"/>
                </a:lnTo>
                <a:cubicBezTo>
                  <a:pt x="51086" y="10961"/>
                  <a:pt x="51086" y="10873"/>
                  <a:pt x="51068" y="10785"/>
                </a:cubicBezTo>
                <a:lnTo>
                  <a:pt x="51068" y="10749"/>
                </a:lnTo>
                <a:cubicBezTo>
                  <a:pt x="51068" y="10697"/>
                  <a:pt x="51050" y="10626"/>
                  <a:pt x="51050" y="10591"/>
                </a:cubicBezTo>
                <a:lnTo>
                  <a:pt x="51050" y="10573"/>
                </a:lnTo>
                <a:lnTo>
                  <a:pt x="51050" y="10520"/>
                </a:lnTo>
                <a:cubicBezTo>
                  <a:pt x="51050" y="10432"/>
                  <a:pt x="51015" y="10327"/>
                  <a:pt x="51050" y="10239"/>
                </a:cubicBezTo>
                <a:cubicBezTo>
                  <a:pt x="51050" y="10151"/>
                  <a:pt x="51050" y="10063"/>
                  <a:pt x="51068" y="9975"/>
                </a:cubicBezTo>
                <a:lnTo>
                  <a:pt x="51068" y="9922"/>
                </a:lnTo>
                <a:lnTo>
                  <a:pt x="51138" y="9728"/>
                </a:lnTo>
                <a:cubicBezTo>
                  <a:pt x="51156" y="9658"/>
                  <a:pt x="51174" y="9587"/>
                  <a:pt x="51174" y="9517"/>
                </a:cubicBezTo>
                <a:lnTo>
                  <a:pt x="51174" y="9464"/>
                </a:lnTo>
                <a:cubicBezTo>
                  <a:pt x="51174" y="9376"/>
                  <a:pt x="51156" y="9288"/>
                  <a:pt x="51156" y="9200"/>
                </a:cubicBezTo>
                <a:cubicBezTo>
                  <a:pt x="51138" y="9147"/>
                  <a:pt x="51138" y="9077"/>
                  <a:pt x="51103" y="9007"/>
                </a:cubicBezTo>
                <a:lnTo>
                  <a:pt x="51103" y="8989"/>
                </a:lnTo>
                <a:cubicBezTo>
                  <a:pt x="51086" y="8901"/>
                  <a:pt x="51068" y="8831"/>
                  <a:pt x="51068" y="8743"/>
                </a:cubicBezTo>
                <a:cubicBezTo>
                  <a:pt x="51015" y="8461"/>
                  <a:pt x="51015" y="8179"/>
                  <a:pt x="51015" y="7915"/>
                </a:cubicBezTo>
                <a:cubicBezTo>
                  <a:pt x="51015" y="7651"/>
                  <a:pt x="51050" y="7352"/>
                  <a:pt x="51068" y="7088"/>
                </a:cubicBezTo>
                <a:cubicBezTo>
                  <a:pt x="51068" y="7035"/>
                  <a:pt x="51068" y="6965"/>
                  <a:pt x="51086" y="6894"/>
                </a:cubicBezTo>
                <a:lnTo>
                  <a:pt x="51086" y="6771"/>
                </a:lnTo>
                <a:lnTo>
                  <a:pt x="51086" y="6507"/>
                </a:lnTo>
                <a:cubicBezTo>
                  <a:pt x="51086" y="6331"/>
                  <a:pt x="51068" y="6172"/>
                  <a:pt x="51050" y="5996"/>
                </a:cubicBezTo>
                <a:cubicBezTo>
                  <a:pt x="51015" y="5926"/>
                  <a:pt x="51015" y="5838"/>
                  <a:pt x="50998" y="5768"/>
                </a:cubicBezTo>
                <a:cubicBezTo>
                  <a:pt x="50980" y="5715"/>
                  <a:pt x="50980" y="5662"/>
                  <a:pt x="50962" y="5592"/>
                </a:cubicBezTo>
                <a:cubicBezTo>
                  <a:pt x="50927" y="5486"/>
                  <a:pt x="50910" y="5363"/>
                  <a:pt x="50892" y="5239"/>
                </a:cubicBezTo>
                <a:lnTo>
                  <a:pt x="50892" y="5204"/>
                </a:lnTo>
                <a:cubicBezTo>
                  <a:pt x="50892" y="4940"/>
                  <a:pt x="50962" y="4694"/>
                  <a:pt x="50962" y="4447"/>
                </a:cubicBezTo>
                <a:cubicBezTo>
                  <a:pt x="50962" y="4306"/>
                  <a:pt x="50927" y="4166"/>
                  <a:pt x="50962" y="4007"/>
                </a:cubicBezTo>
                <a:cubicBezTo>
                  <a:pt x="51015" y="3550"/>
                  <a:pt x="51068" y="3162"/>
                  <a:pt x="51068" y="2687"/>
                </a:cubicBezTo>
                <a:lnTo>
                  <a:pt x="51068" y="1719"/>
                </a:lnTo>
                <a:cubicBezTo>
                  <a:pt x="51068" y="1525"/>
                  <a:pt x="51050" y="1332"/>
                  <a:pt x="51015" y="1155"/>
                </a:cubicBezTo>
                <a:cubicBezTo>
                  <a:pt x="51015" y="1067"/>
                  <a:pt x="50998" y="962"/>
                  <a:pt x="50998" y="874"/>
                </a:cubicBezTo>
                <a:lnTo>
                  <a:pt x="50998" y="487"/>
                </a:lnTo>
                <a:lnTo>
                  <a:pt x="50663" y="487"/>
                </a:lnTo>
                <a:cubicBezTo>
                  <a:pt x="50487" y="522"/>
                  <a:pt x="50293" y="539"/>
                  <a:pt x="50117" y="539"/>
                </a:cubicBezTo>
                <a:lnTo>
                  <a:pt x="49765" y="539"/>
                </a:lnTo>
                <a:cubicBezTo>
                  <a:pt x="49431" y="522"/>
                  <a:pt x="49114" y="469"/>
                  <a:pt x="48762" y="399"/>
                </a:cubicBezTo>
                <a:cubicBezTo>
                  <a:pt x="48692" y="399"/>
                  <a:pt x="48621" y="381"/>
                  <a:pt x="48551" y="381"/>
                </a:cubicBezTo>
                <a:lnTo>
                  <a:pt x="48498" y="381"/>
                </a:lnTo>
                <a:cubicBezTo>
                  <a:pt x="48269" y="363"/>
                  <a:pt x="48075" y="346"/>
                  <a:pt x="47847" y="311"/>
                </a:cubicBezTo>
                <a:lnTo>
                  <a:pt x="47759" y="311"/>
                </a:lnTo>
                <a:cubicBezTo>
                  <a:pt x="47371" y="275"/>
                  <a:pt x="46966" y="258"/>
                  <a:pt x="46579" y="258"/>
                </a:cubicBezTo>
                <a:lnTo>
                  <a:pt x="46121" y="258"/>
                </a:lnTo>
                <a:cubicBezTo>
                  <a:pt x="45852" y="258"/>
                  <a:pt x="45597" y="266"/>
                  <a:pt x="45338" y="266"/>
                </a:cubicBezTo>
                <a:cubicBezTo>
                  <a:pt x="45208" y="266"/>
                  <a:pt x="45077" y="264"/>
                  <a:pt x="44942" y="258"/>
                </a:cubicBezTo>
                <a:cubicBezTo>
                  <a:pt x="44537" y="223"/>
                  <a:pt x="44132" y="135"/>
                  <a:pt x="43745" y="117"/>
                </a:cubicBezTo>
                <a:cubicBezTo>
                  <a:pt x="43163" y="90"/>
                  <a:pt x="42592" y="0"/>
                  <a:pt x="42015" y="0"/>
                </a:cubicBezTo>
                <a:close/>
              </a:path>
            </a:pathLst>
          </a:custGeom>
          <a:solidFill>
            <a:schemeClr val="accent4">
              <a:lumMod val="60000"/>
              <a:lumOff val="40000"/>
            </a:schemeClr>
          </a:solidFill>
          <a:ln w="38100" cap="flat" cmpd="sng">
            <a:solidFill>
              <a:srgbClr val="FFFFFF"/>
            </a:solidFill>
            <a:prstDash val="solid"/>
            <a:round/>
            <a:headEnd type="none" w="sm" len="sm"/>
            <a:tailEnd type="none" w="sm" len="sm"/>
          </a:ln>
          <a:effectLst>
            <a:outerShdw blurRad="57150" dist="19050" dir="5400000" algn="bl" rotWithShape="0">
              <a:srgbClr val="3F3225">
                <a:alpha val="30000"/>
              </a:srgbClr>
            </a:outerShdw>
          </a:effectLst>
        </p:spPr>
        <p:txBody>
          <a:bodyPr spcFirstLastPara="1" wrap="square" lIns="91425" tIns="91425" rIns="91425" bIns="91425" anchor="ctr" anchorCtr="0">
            <a:noAutofit/>
          </a:bodyPr>
          <a:lstStyle/>
          <a:p>
            <a:r>
              <a:rPr lang="en-US" sz="2800" b="1" dirty="0" err="1">
                <a:latin typeface="Times New Roman" panose="02020603050405020304" pitchFamily="18" charset="0"/>
                <a:cs typeface="Times New Roman" panose="02020603050405020304" pitchFamily="18" charset="0"/>
              </a:rPr>
              <a:t>Khổ</a:t>
            </a:r>
            <a:r>
              <a:rPr lang="en-US" sz="2800" b="1" dirty="0">
                <a:latin typeface="Times New Roman" panose="02020603050405020304" pitchFamily="18" charset="0"/>
                <a:cs typeface="Times New Roman" panose="02020603050405020304" pitchFamily="18" charset="0"/>
              </a:rPr>
              <a:t> 2: </a:t>
            </a:r>
            <a:r>
              <a:rPr lang="vi-VN" sz="2800" b="1" dirty="0">
                <a:latin typeface="Times New Roman" panose="02020603050405020304" pitchFamily="18" charset="0"/>
                <a:cs typeface="Times New Roman" panose="02020603050405020304" pitchFamily="18" charset="0"/>
              </a:rPr>
              <a:t>Nhân vật trữ tình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buồn</a:t>
            </a:r>
            <a:r>
              <a:rPr lang="en-US" sz="2800" b="1" dirty="0">
                <a:latin typeface="Times New Roman" panose="02020603050405020304" pitchFamily="18" charset="0"/>
                <a:cs typeface="Times New Roman" panose="02020603050405020304" pitchFamily="18" charset="0"/>
              </a:rPr>
              <a:t> </a:t>
            </a:r>
            <a:r>
              <a:rPr lang="vi-VN" sz="2800" b="1" dirty="0">
                <a:latin typeface="Times New Roman" panose="02020603050405020304" pitchFamily="18" charset="0"/>
                <a:cs typeface="Times New Roman" panose="02020603050405020304" pitchFamily="18" charset="0"/>
              </a:rPr>
              <a:t>hiu hắt </a:t>
            </a:r>
            <a:r>
              <a:rPr lang="en-US" sz="2800" b="1" dirty="0" err="1">
                <a:latin typeface="Times New Roman" panose="02020603050405020304" pitchFamily="18" charset="0"/>
                <a:cs typeface="Times New Roman" panose="02020603050405020304" pitchFamily="18" charset="0"/>
              </a:rPr>
              <a:t>trước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sự</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tàn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phai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trôi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chảy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thời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gian</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948192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3" end="3"/>
                                            </p:txEl>
                                          </p:spTgt>
                                        </p:tgtEl>
                                        <p:attrNameLst>
                                          <p:attrName>style.visibility</p:attrName>
                                        </p:attrNameLst>
                                      </p:cBhvr>
                                      <p:to>
                                        <p:strVal val="visible"/>
                                      </p:to>
                                    </p:set>
                                    <p:animEffect transition="in" filter="barn(inVertical)">
                                      <p:cBhvr>
                                        <p:cTn id="12" dur="500"/>
                                        <p:tgtEl>
                                          <p:spTgt spid="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barn(inVertical)">
                                      <p:cBhvr>
                                        <p:cTn id="17" dur="500"/>
                                        <p:tgtEl>
                                          <p:spTgt spid="5">
                                            <p:txEl>
                                              <p:pRg st="4" end="4"/>
                                            </p:txEl>
                                          </p:spTgt>
                                        </p:tgtEl>
                                      </p:cBhvr>
                                    </p:animEffect>
                                  </p:childTnLst>
                                </p:cTn>
                              </p:par>
                              <p:par>
                                <p:cTn id="18" presetID="16" presetClass="entr" presetSubtype="21" fill="hold" nodeType="withEffect">
                                  <p:stCondLst>
                                    <p:cond delay="0"/>
                                  </p:stCondLst>
                                  <p:childTnLst>
                                    <p:set>
                                      <p:cBhvr>
                                        <p:cTn id="19" dur="1" fill="hold">
                                          <p:stCondLst>
                                            <p:cond delay="0"/>
                                          </p:stCondLst>
                                        </p:cTn>
                                        <p:tgtEl>
                                          <p:spTgt spid="5">
                                            <p:txEl>
                                              <p:pRg st="5" end="5"/>
                                            </p:txEl>
                                          </p:spTgt>
                                        </p:tgtEl>
                                        <p:attrNameLst>
                                          <p:attrName>style.visibility</p:attrName>
                                        </p:attrNameLst>
                                      </p:cBhvr>
                                      <p:to>
                                        <p:strVal val="visible"/>
                                      </p:to>
                                    </p:set>
                                    <p:animEffect transition="in" filter="barn(inVertical)">
                                      <p:cBhvr>
                                        <p:cTn id="20" dur="500"/>
                                        <p:tgtEl>
                                          <p:spTgt spid="5">
                                            <p:txEl>
                                              <p:pRg st="5" end="5"/>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arn(inVertical)">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59988">
            <a:off x="145474" y="61589"/>
            <a:ext cx="2710873" cy="2710873"/>
          </a:xfrm>
          <a:prstGeom prst="rect">
            <a:avLst/>
          </a:prstGeom>
        </p:spPr>
      </p:pic>
      <p:sp>
        <p:nvSpPr>
          <p:cNvPr id="6" name="Rectangle 5"/>
          <p:cNvSpPr/>
          <p:nvPr/>
        </p:nvSpPr>
        <p:spPr>
          <a:xfrm>
            <a:off x="2744266" y="217344"/>
            <a:ext cx="5835252" cy="622799"/>
          </a:xfrm>
          <a:prstGeom prst="rect">
            <a:avLst/>
          </a:prstGeom>
        </p:spPr>
        <p:txBody>
          <a:bodyPr wrap="none">
            <a:spAutoFit/>
          </a:bodyPr>
          <a:lstStyle/>
          <a:p>
            <a:pPr algn="just">
              <a:lnSpc>
                <a:spcPct val="115000"/>
              </a:lnSpc>
              <a:spcAft>
                <a:spcPts val="0"/>
              </a:spcAft>
            </a:pPr>
            <a:r>
              <a:rPr lang="vi-VN" sz="3200" b="1" dirty="0">
                <a:solidFill>
                  <a:srgbClr val="7030A0"/>
                </a:solidFill>
                <a:latin typeface="Times New Roman" panose="02020603050405020304" pitchFamily="18" charset="0"/>
                <a:ea typeface="Times New Roman" panose="02020603050405020304" pitchFamily="18" charset="0"/>
              </a:rPr>
              <a:t>3. Mùa thu lan rộng vào trời đất</a:t>
            </a:r>
            <a:endParaRPr lang="en-US" sz="3200" dirty="0">
              <a:solidFill>
                <a:srgbClr val="7030A0"/>
              </a:solidFill>
              <a:effectLst/>
              <a:latin typeface="Calibri" panose="020F0502020204030204" pitchFamily="34" charset="0"/>
              <a:ea typeface="Times New Roman" panose="02020603050405020304" pitchFamily="18" charset="0"/>
            </a:endParaRPr>
          </a:p>
        </p:txBody>
      </p:sp>
      <p:sp>
        <p:nvSpPr>
          <p:cNvPr id="7" name="Rectangle 6"/>
          <p:cNvSpPr/>
          <p:nvPr/>
        </p:nvSpPr>
        <p:spPr>
          <a:xfrm>
            <a:off x="812800" y="1938222"/>
            <a:ext cx="10566400" cy="4552015"/>
          </a:xfrm>
          <a:prstGeom prst="rect">
            <a:avLst/>
          </a:prstGeom>
        </p:spPr>
        <p:txBody>
          <a:bodyPr wrap="square">
            <a:spAutoFit/>
          </a:bodyPr>
          <a:lstStyle/>
          <a:p>
            <a:pPr algn="just">
              <a:lnSpc>
                <a:spcPct val="115000"/>
              </a:lnSpc>
              <a:spcAft>
                <a:spcPts val="0"/>
              </a:spcAft>
            </a:pPr>
            <a:r>
              <a:rPr lang="vi-VN" sz="2800" dirty="0">
                <a:latin typeface="Times New Roman" panose="02020603050405020304" pitchFamily="18" charset="0"/>
                <a:ea typeface="Times New Roman" panose="02020603050405020304" pitchFamily="18" charset="0"/>
              </a:rPr>
              <a:t>- T</a:t>
            </a:r>
            <a:r>
              <a:rPr lang="en-US" sz="2800" dirty="0" err="1">
                <a:latin typeface="Times New Roman" panose="02020603050405020304" pitchFamily="18" charset="0"/>
                <a:ea typeface="Times New Roman" panose="02020603050405020304" pitchFamily="18" charset="0"/>
              </a:rPr>
              <a:t>răng</a:t>
            </a:r>
            <a:r>
              <a:rPr lang="en-US" sz="2800"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ngẩn</a:t>
            </a:r>
            <a:r>
              <a:rPr lang="en-US" sz="2800" i="1" dirty="0">
                <a:latin typeface="Times New Roman" panose="02020603050405020304" pitchFamily="18" charset="0"/>
                <a:ea typeface="Times New Roman" panose="02020603050405020304" pitchFamily="18" charset="0"/>
              </a:rPr>
              <a:t> </a:t>
            </a:r>
            <a:r>
              <a:rPr lang="vi-VN" sz="2800" i="1" dirty="0">
                <a:latin typeface="Times New Roman" panose="02020603050405020304" pitchFamily="18" charset="0"/>
                <a:ea typeface="Times New Roman" panose="02020603050405020304" pitchFamily="18" charset="0"/>
              </a:rPr>
              <a:t>ngơ: </a:t>
            </a:r>
            <a:r>
              <a:rPr lang="vi-VN" sz="2800" dirty="0">
                <a:latin typeface="Times New Roman" panose="02020603050405020304" pitchFamily="18" charset="0"/>
                <a:ea typeface="Times New Roman" panose="02020603050405020304" pitchFamily="18" charset="0"/>
              </a:rPr>
              <a:t>đầy tâm trạng, chưa thật buồn nhưng cũng chẳng </a:t>
            </a:r>
            <a:r>
              <a:rPr lang="vi-VN" sz="2800" dirty="0" smtClean="0">
                <a:latin typeface="Times New Roman" panose="02020603050405020304" pitchFamily="18" charset="0"/>
                <a:ea typeface="Times New Roman" panose="02020603050405020304" pitchFamily="18" charset="0"/>
              </a:rPr>
              <a:t>vui</a:t>
            </a:r>
            <a:endParaRPr lang="en-US" sz="2800" dirty="0">
              <a:latin typeface="Calibri" panose="020F0502020204030204" pitchFamily="34" charset="0"/>
              <a:ea typeface="Times New Roman" panose="02020603050405020304" pitchFamily="18" charset="0"/>
            </a:endParaRPr>
          </a:p>
          <a:p>
            <a:pPr algn="just">
              <a:lnSpc>
                <a:spcPct val="115000"/>
              </a:lnSpc>
              <a:spcAft>
                <a:spcPts val="0"/>
              </a:spcAft>
            </a:pPr>
            <a:r>
              <a:rPr lang="vi-VN" sz="2800" dirty="0">
                <a:latin typeface="Times New Roman" panose="02020603050405020304" pitchFamily="18" charset="0"/>
                <a:ea typeface="Times New Roman" panose="02020603050405020304" pitchFamily="18" charset="0"/>
              </a:rPr>
              <a:t>- </a:t>
            </a:r>
            <a:r>
              <a:rPr lang="en-US" sz="2800" dirty="0" smtClean="0">
                <a:latin typeface="Times New Roman" panose="02020603050405020304" pitchFamily="18" charset="0"/>
                <a:ea typeface="Times New Roman" panose="02020603050405020304" pitchFamily="18" charset="0"/>
              </a:rPr>
              <a:t>Non </a:t>
            </a:r>
            <a:r>
              <a:rPr lang="vi-VN" sz="2800" dirty="0">
                <a:latin typeface="Times New Roman" panose="02020603050405020304" pitchFamily="18" charset="0"/>
                <a:ea typeface="Times New Roman" panose="02020603050405020304" pitchFamily="18" charset="0"/>
              </a:rPr>
              <a:t>“xa”</a:t>
            </a:r>
            <a:r>
              <a:rPr lang="en-US" sz="2800" dirty="0">
                <a:latin typeface="Times New Roman" panose="02020603050405020304" pitchFamily="18" charset="0"/>
                <a:ea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rPr>
              <a:t>“nhạt </a:t>
            </a:r>
            <a:r>
              <a:rPr lang="en-US" sz="2800" dirty="0" err="1">
                <a:latin typeface="Times New Roman" panose="02020603050405020304" pitchFamily="18" charset="0"/>
                <a:ea typeface="Times New Roman" panose="02020603050405020304" pitchFamily="18" charset="0"/>
              </a:rPr>
              <a:t>sương</a:t>
            </a:r>
            <a:r>
              <a:rPr lang="en-US" sz="2800" dirty="0">
                <a:latin typeface="Times New Roman" panose="02020603050405020304" pitchFamily="18" charset="0"/>
                <a:ea typeface="Times New Roman" panose="02020603050405020304" pitchFamily="18" charset="0"/>
              </a:rPr>
              <a:t> </a:t>
            </a:r>
            <a:r>
              <a:rPr lang="vi-VN" sz="2800" dirty="0">
                <a:latin typeface="Times New Roman" panose="02020603050405020304" pitchFamily="18" charset="0"/>
                <a:ea typeface="Times New Roman" panose="02020603050405020304" pitchFamily="18" charset="0"/>
              </a:rPr>
              <a:t>mờ”: núi nhạt trong sương mờ</a:t>
            </a:r>
            <a:endParaRPr lang="en-US" sz="2800" dirty="0">
              <a:latin typeface="Calibri" panose="020F0502020204030204" pitchFamily="34" charset="0"/>
              <a:ea typeface="Times New Roman" panose="02020603050405020304" pitchFamily="18" charset="0"/>
            </a:endParaRPr>
          </a:p>
          <a:p>
            <a:pPr algn="just">
              <a:lnSpc>
                <a:spcPct val="115000"/>
              </a:lnSpc>
              <a:spcAft>
                <a:spcPts val="0"/>
              </a:spcAft>
            </a:pPr>
            <a:r>
              <a:rPr lang="vi-VN" sz="2800" dirty="0">
                <a:latin typeface="Times New Roman" panose="02020603050405020304" pitchFamily="18" charset="0"/>
                <a:ea typeface="Times New Roman" panose="02020603050405020304" pitchFamily="18" charset="0"/>
              </a:rPr>
              <a:t>- “rét mướt luồn trong gió”: trời đã chuyển sang rét hẳn</a:t>
            </a:r>
            <a:endParaRPr lang="en-US" sz="2800" dirty="0">
              <a:latin typeface="Calibri" panose="020F0502020204030204" pitchFamily="34" charset="0"/>
              <a:ea typeface="Times New Roman" panose="02020603050405020304" pitchFamily="18" charset="0"/>
            </a:endParaRPr>
          </a:p>
          <a:p>
            <a:pPr algn="just">
              <a:lnSpc>
                <a:spcPct val="115000"/>
              </a:lnSpc>
              <a:spcAft>
                <a:spcPts val="0"/>
              </a:spcAft>
            </a:pPr>
            <a:r>
              <a:rPr lang="vi-VN" sz="2800" dirty="0">
                <a:latin typeface="Times New Roman" panose="02020603050405020304" pitchFamily="18" charset="0"/>
                <a:ea typeface="Times New Roman" panose="02020603050405020304" pitchFamily="18" charset="0"/>
              </a:rPr>
              <a:t>- C</a:t>
            </a:r>
            <a:r>
              <a:rPr lang="en-US" sz="2800" dirty="0" err="1">
                <a:latin typeface="Times New Roman" panose="02020603050405020304" pitchFamily="18" charset="0"/>
                <a:ea typeface="Times New Roman" panose="02020603050405020304" pitchFamily="18" charset="0"/>
              </a:rPr>
              <a:t>huyến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đò</a:t>
            </a:r>
            <a:r>
              <a:rPr lang="vi-VN" sz="2800" dirty="0">
                <a:latin typeface="Times New Roman" panose="02020603050405020304" pitchFamily="18" charset="0"/>
                <a:ea typeface="Times New Roman" panose="02020603050405020304" pitchFamily="18" charset="0"/>
              </a:rPr>
              <a:t> vắng khách</a:t>
            </a:r>
            <a:endParaRPr lang="en-US" sz="2800" dirty="0">
              <a:latin typeface="Calibri" panose="020F0502020204030204" pitchFamily="34" charset="0"/>
              <a:ea typeface="Times New Roman" panose="02020603050405020304" pitchFamily="18" charset="0"/>
            </a:endParaRPr>
          </a:p>
          <a:p>
            <a:pPr algn="just">
              <a:lnSpc>
                <a:spcPct val="115000"/>
              </a:lnSpc>
              <a:spcAft>
                <a:spcPts val="0"/>
              </a:spcAft>
            </a:pPr>
            <a:r>
              <a:rPr lang="en-US" sz="2800" dirty="0" smtClean="0">
                <a:latin typeface="Times New Roman" panose="02020603050405020304" pitchFamily="18" charset="0"/>
                <a:ea typeface="Times New Roman" panose="02020603050405020304" pitchFamily="18" charset="0"/>
              </a:rPr>
              <a:t>=&gt;</a:t>
            </a:r>
            <a:r>
              <a:rPr lang="vi-VN" sz="2800" dirty="0" smtClean="0">
                <a:latin typeface="Times New Roman" panose="02020603050405020304" pitchFamily="18" charset="0"/>
                <a:ea typeface="Times New Roman" panose="02020603050405020304" pitchFamily="18" charset="0"/>
              </a:rPr>
              <a:t>So </a:t>
            </a:r>
            <a:r>
              <a:rPr lang="vi-VN" sz="2800" dirty="0">
                <a:latin typeface="Times New Roman" panose="02020603050405020304" pitchFamily="18" charset="0"/>
                <a:ea typeface="Times New Roman" panose="02020603050405020304" pitchFamily="18" charset="0"/>
              </a:rPr>
              <a:t>với khổ 2 (không gian nhỏ, ngày một trơ trọi), ở khổ thơ này, không gian </a:t>
            </a:r>
            <a:r>
              <a:rPr lang="vi-VN" sz="2800" b="1" dirty="0">
                <a:latin typeface="Times New Roman" panose="02020603050405020304" pitchFamily="18" charset="0"/>
                <a:ea typeface="Times New Roman" panose="02020603050405020304" pitchFamily="18" charset="0"/>
              </a:rPr>
              <a:t>mở rộng, lan tỏa</a:t>
            </a:r>
            <a:r>
              <a:rPr lang="vi-VN" sz="2800" dirty="0">
                <a:latin typeface="Times New Roman" panose="02020603050405020304" pitchFamily="18" charset="0"/>
                <a:ea typeface="Times New Roman" panose="02020603050405020304" pitchFamily="18" charset="0"/>
              </a:rPr>
              <a:t> vào thiên nhiên xa rộng và những sinh hoạt của con người. Vậy nên nếu khổ 2 miêu tả sự ngấm sâu của cái lạnh vào trong lòng thế giới tạo vật thì khổ 3 là sự lan rộng của cái lạnh vào trời đất</a:t>
            </a:r>
            <a:endParaRPr lang="en-US" sz="2800" dirty="0">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13538831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barn(inVertical)">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barn(inVertical)">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barn(inVertical)">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barn(inVertical)">
                                      <p:cBhvr>
                                        <p:cTn id="27" dur="500"/>
                                        <p:tgtEl>
                                          <p:spTgt spid="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7">
                                            <p:txEl>
                                              <p:pRg st="4" end="4"/>
                                            </p:txEl>
                                          </p:spTgt>
                                        </p:tgtEl>
                                        <p:attrNameLst>
                                          <p:attrName>style.visibility</p:attrName>
                                        </p:attrNameLst>
                                      </p:cBhvr>
                                      <p:to>
                                        <p:strVal val="visible"/>
                                      </p:to>
                                    </p:set>
                                    <p:animEffect transition="in" filter="barn(inVertical)">
                                      <p:cBhvr>
                                        <p:cTn id="32"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59988">
            <a:off x="145474" y="61589"/>
            <a:ext cx="2710873" cy="2710873"/>
          </a:xfrm>
          <a:prstGeom prst="rect">
            <a:avLst/>
          </a:prstGeom>
        </p:spPr>
      </p:pic>
      <p:sp>
        <p:nvSpPr>
          <p:cNvPr id="6" name="Rectangle 5"/>
          <p:cNvSpPr/>
          <p:nvPr/>
        </p:nvSpPr>
        <p:spPr>
          <a:xfrm>
            <a:off x="2744266" y="217344"/>
            <a:ext cx="5835252" cy="622799"/>
          </a:xfrm>
          <a:prstGeom prst="rect">
            <a:avLst/>
          </a:prstGeom>
        </p:spPr>
        <p:txBody>
          <a:bodyPr wrap="none">
            <a:spAutoFit/>
          </a:bodyPr>
          <a:lstStyle/>
          <a:p>
            <a:pPr algn="just">
              <a:lnSpc>
                <a:spcPct val="115000"/>
              </a:lnSpc>
              <a:spcAft>
                <a:spcPts val="0"/>
              </a:spcAft>
            </a:pPr>
            <a:r>
              <a:rPr lang="vi-VN" sz="3200" b="1" dirty="0">
                <a:solidFill>
                  <a:srgbClr val="7030A0"/>
                </a:solidFill>
                <a:latin typeface="Times New Roman" panose="02020603050405020304" pitchFamily="18" charset="0"/>
                <a:ea typeface="Times New Roman" panose="02020603050405020304" pitchFamily="18" charset="0"/>
              </a:rPr>
              <a:t>3. Mùa thu lan rộng vào trời đất</a:t>
            </a:r>
            <a:endParaRPr lang="en-US" sz="3200" dirty="0">
              <a:solidFill>
                <a:srgbClr val="7030A0"/>
              </a:solidFill>
              <a:effectLst/>
              <a:latin typeface="Calibri" panose="020F0502020204030204" pitchFamily="34" charset="0"/>
              <a:ea typeface="Times New Roman" panose="02020603050405020304" pitchFamily="18" charset="0"/>
            </a:endParaRPr>
          </a:p>
        </p:txBody>
      </p:sp>
      <p:sp>
        <p:nvSpPr>
          <p:cNvPr id="7" name="Rectangle 6"/>
          <p:cNvSpPr/>
          <p:nvPr/>
        </p:nvSpPr>
        <p:spPr>
          <a:xfrm>
            <a:off x="812800" y="1938222"/>
            <a:ext cx="10566400" cy="3539430"/>
          </a:xfrm>
          <a:prstGeom prst="rect">
            <a:avLst/>
          </a:prstGeom>
        </p:spPr>
        <p:txBody>
          <a:bodyPr wrap="square">
            <a:spAutoFit/>
          </a:bodyPr>
          <a:lstStyle/>
          <a:p>
            <a:pPr algn="just"/>
            <a:r>
              <a:rPr lang="vi-VN"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Từ</a:t>
            </a:r>
            <a:r>
              <a:rPr lang="en-US" sz="3200" b="1" dirty="0">
                <a:latin typeface="Times New Roman" panose="02020603050405020304" pitchFamily="18" charset="0"/>
                <a:cs typeface="Times New Roman" panose="02020603050405020304" pitchFamily="18" charset="0"/>
              </a:rPr>
              <a:t> </a:t>
            </a:r>
            <a:r>
              <a:rPr lang="vi-VN" sz="3200" b="1" dirty="0">
                <a:latin typeface="Times New Roman" panose="02020603050405020304" pitchFamily="18" charset="0"/>
                <a:cs typeface="Times New Roman" panose="02020603050405020304" pitchFamily="18" charset="0"/>
              </a:rPr>
              <a:t>ngữ, biện pháp nghệ thuật</a:t>
            </a:r>
            <a:r>
              <a:rPr lang="en-US" sz="3200" b="1" dirty="0">
                <a:latin typeface="Times New Roman" panose="02020603050405020304" pitchFamily="18" charset="0"/>
                <a:cs typeface="Times New Roman" panose="02020603050405020304" pitchFamily="18" charset="0"/>
              </a:rPr>
              <a:t> </a:t>
            </a:r>
            <a:endParaRPr lang="en-US" sz="3200" dirty="0">
              <a:latin typeface="Times New Roman" panose="02020603050405020304" pitchFamily="18" charset="0"/>
              <a:cs typeface="Times New Roman" panose="02020603050405020304" pitchFamily="18" charset="0"/>
            </a:endParaRPr>
          </a:p>
          <a:p>
            <a:pPr algn="just"/>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Từ</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ngữ</a:t>
            </a:r>
            <a:r>
              <a:rPr lang="en-US" sz="3200" b="1" dirty="0">
                <a:latin typeface="Times New Roman" panose="02020603050405020304" pitchFamily="18" charset="0"/>
                <a:cs typeface="Times New Roman" panose="02020603050405020304" pitchFamily="18" charset="0"/>
              </a:rPr>
              <a:t>: </a:t>
            </a:r>
            <a:endParaRPr lang="en-US" sz="3200" dirty="0">
              <a:latin typeface="Times New Roman" panose="02020603050405020304" pitchFamily="18" charset="0"/>
              <a:cs typeface="Times New Roman" panose="02020603050405020304" pitchFamily="18" charset="0"/>
            </a:endParaRPr>
          </a:p>
          <a:p>
            <a:pPr algn="just"/>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Xa</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mờ</a:t>
            </a:r>
            <a:r>
              <a:rPr lang="en-US" sz="3200" i="1" dirty="0">
                <a:latin typeface="Times New Roman" panose="02020603050405020304" pitchFamily="18" charset="0"/>
                <a:cs typeface="Times New Roman" panose="02020603050405020304" pitchFamily="18" charset="0"/>
              </a:rPr>
              <a:t>, </a:t>
            </a:r>
            <a:r>
              <a:rPr lang="vi-VN" sz="3200" i="1" dirty="0">
                <a:latin typeface="Times New Roman" panose="02020603050405020304" pitchFamily="18" charset="0"/>
                <a:cs typeface="Times New Roman" panose="02020603050405020304" pitchFamily="18" charset="0"/>
              </a:rPr>
              <a:t>vắng: </a:t>
            </a:r>
            <a:r>
              <a:rPr lang="vi-VN" sz="3200" dirty="0">
                <a:latin typeface="Times New Roman" panose="02020603050405020304" pitchFamily="18" charset="0"/>
                <a:cs typeface="Times New Roman" panose="02020603050405020304" pitchFamily="18" charset="0"/>
              </a:rPr>
              <a:t>các tính từ làm nỏi bật tính chất của cảnh</a:t>
            </a:r>
            <a:endParaRPr lang="en-US" sz="3200" dirty="0">
              <a:latin typeface="Times New Roman" panose="02020603050405020304" pitchFamily="18" charset="0"/>
              <a:cs typeface="Times New Roman" panose="02020603050405020304" pitchFamily="18" charset="0"/>
            </a:endParaRPr>
          </a:p>
          <a:p>
            <a:pPr algn="just"/>
            <a:r>
              <a:rPr lang="en-US" sz="3200"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Luồn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Tách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rét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thành</a:t>
            </a:r>
            <a:r>
              <a:rPr lang="en-US" sz="3200" dirty="0">
                <a:latin typeface="Times New Roman" panose="02020603050405020304" pitchFamily="18" charset="0"/>
                <a:cs typeface="Times New Roman" panose="02020603050405020304" pitchFamily="18" charset="0"/>
              </a:rPr>
              <a:t> 2 </a:t>
            </a:r>
            <a:r>
              <a:rPr lang="en-US" sz="3200" dirty="0" err="1">
                <a:latin typeface="Times New Roman" panose="02020603050405020304" pitchFamily="18" charset="0"/>
                <a:cs typeface="Times New Roman" panose="02020603050405020304" pitchFamily="18" charset="0"/>
              </a:rPr>
              <a:t>sự</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vật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hiện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nhận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rất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tinh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rét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chưa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hiện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giấu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mặt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luồn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khẽ</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trong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mỗi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ngọn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gió</a:t>
            </a:r>
            <a:r>
              <a:rPr lang="en-US" sz="3200" dirty="0">
                <a:latin typeface="Times New Roman" panose="02020603050405020304" pitchFamily="18" charset="0"/>
                <a:cs typeface="Times New Roman" panose="02020603050405020304" pitchFamily="18" charset="0"/>
              </a:rPr>
              <a:t>.</a:t>
            </a:r>
          </a:p>
          <a:p>
            <a:pPr algn="just"/>
            <a:r>
              <a:rPr lang="en-US" sz="3200" b="1" dirty="0" smtClean="0">
                <a:solidFill>
                  <a:srgbClr val="0070C0"/>
                </a:solidFill>
                <a:latin typeface="Times New Roman" panose="02020603050405020304" pitchFamily="18" charset="0"/>
                <a:cs typeface="Times New Roman" panose="02020603050405020304" pitchFamily="18" charset="0"/>
              </a:rPr>
              <a:t>=&gt; </a:t>
            </a:r>
            <a:r>
              <a:rPr lang="en-US" sz="3200" b="1" dirty="0" err="1">
                <a:solidFill>
                  <a:srgbClr val="0070C0"/>
                </a:solidFill>
                <a:latin typeface="Times New Roman" panose="02020603050405020304" pitchFamily="18" charset="0"/>
                <a:cs typeface="Times New Roman" panose="02020603050405020304" pitchFamily="18" charset="0"/>
              </a:rPr>
              <a:t>Sự</a:t>
            </a:r>
            <a:r>
              <a:rPr lang="en-US" sz="3200" b="1" dirty="0">
                <a:solidFill>
                  <a:srgbClr val="0070C0"/>
                </a:solidFill>
                <a:latin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cs typeface="Times New Roman" panose="02020603050405020304" pitchFamily="18" charset="0"/>
              </a:rPr>
              <a:t>giao</a:t>
            </a:r>
            <a:r>
              <a:rPr lang="en-US" sz="3200" b="1" dirty="0">
                <a:solidFill>
                  <a:srgbClr val="0070C0"/>
                </a:solidFill>
                <a:latin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cs typeface="Times New Roman" panose="02020603050405020304" pitchFamily="18" charset="0"/>
              </a:rPr>
              <a:t>cảm</a:t>
            </a:r>
            <a:r>
              <a:rPr lang="en-US" sz="3200" b="1" dirty="0">
                <a:solidFill>
                  <a:srgbClr val="0070C0"/>
                </a:solidFill>
                <a:latin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cs typeface="Times New Roman" panose="02020603050405020304" pitchFamily="18" charset="0"/>
              </a:rPr>
              <a:t>giữa</a:t>
            </a:r>
            <a:r>
              <a:rPr lang="en-US" sz="3200" b="1" dirty="0">
                <a:solidFill>
                  <a:srgbClr val="0070C0"/>
                </a:solidFill>
                <a:latin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cs typeface="Times New Roman" panose="02020603050405020304" pitchFamily="18" charset="0"/>
              </a:rPr>
              <a:t>vạn</a:t>
            </a:r>
            <a:r>
              <a:rPr lang="en-US" sz="3200" b="1" dirty="0">
                <a:solidFill>
                  <a:srgbClr val="0070C0"/>
                </a:solidFill>
                <a:latin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cs typeface="Times New Roman" panose="02020603050405020304" pitchFamily="18" charset="0"/>
              </a:rPr>
              <a:t>vật</a:t>
            </a:r>
            <a:r>
              <a:rPr lang="en-US" sz="3200" b="1" dirty="0">
                <a:solidFill>
                  <a:srgbClr val="0070C0"/>
                </a:solidFill>
                <a:latin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cs typeface="Times New Roman" panose="02020603050405020304" pitchFamily="18" charset="0"/>
              </a:rPr>
              <a:t>và</a:t>
            </a:r>
            <a:r>
              <a:rPr lang="en-US" sz="3200" b="1" dirty="0">
                <a:solidFill>
                  <a:srgbClr val="0070C0"/>
                </a:solidFill>
                <a:latin typeface="Times New Roman" panose="02020603050405020304" pitchFamily="18" charset="0"/>
                <a:cs typeface="Times New Roman" panose="02020603050405020304" pitchFamily="18" charset="0"/>
              </a:rPr>
              <a:t> con </a:t>
            </a:r>
            <a:r>
              <a:rPr lang="en-US" sz="3200" b="1" dirty="0" err="1">
                <a:solidFill>
                  <a:srgbClr val="0070C0"/>
                </a:solidFill>
                <a:latin typeface="Times New Roman" panose="02020603050405020304" pitchFamily="18" charset="0"/>
                <a:cs typeface="Times New Roman" panose="02020603050405020304" pitchFamily="18" charset="0"/>
              </a:rPr>
              <a:t>người</a:t>
            </a:r>
            <a:endParaRPr lang="en-US" sz="3200" b="1"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14613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arn(inVertic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barn(inVertical)">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barn(inVertical)">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barn(inVertical)">
                                      <p:cBhvr>
                                        <p:cTn id="27"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25712"/>
            <a:ext cx="12192000" cy="6858000"/>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59988">
            <a:off x="145474" y="61589"/>
            <a:ext cx="2710873" cy="2710873"/>
          </a:xfrm>
          <a:prstGeom prst="rect">
            <a:avLst/>
          </a:prstGeom>
        </p:spPr>
      </p:pic>
      <p:sp>
        <p:nvSpPr>
          <p:cNvPr id="6" name="Rectangle 5"/>
          <p:cNvSpPr/>
          <p:nvPr/>
        </p:nvSpPr>
        <p:spPr>
          <a:xfrm>
            <a:off x="2744266" y="217344"/>
            <a:ext cx="5835252" cy="622799"/>
          </a:xfrm>
          <a:prstGeom prst="rect">
            <a:avLst/>
          </a:prstGeom>
        </p:spPr>
        <p:txBody>
          <a:bodyPr wrap="none">
            <a:spAutoFit/>
          </a:bodyPr>
          <a:lstStyle/>
          <a:p>
            <a:pPr algn="just">
              <a:lnSpc>
                <a:spcPct val="115000"/>
              </a:lnSpc>
              <a:spcAft>
                <a:spcPts val="0"/>
              </a:spcAft>
            </a:pPr>
            <a:r>
              <a:rPr lang="vi-VN" sz="3200" b="1" dirty="0">
                <a:solidFill>
                  <a:srgbClr val="7030A0"/>
                </a:solidFill>
                <a:latin typeface="Times New Roman" panose="02020603050405020304" pitchFamily="18" charset="0"/>
                <a:ea typeface="Times New Roman" panose="02020603050405020304" pitchFamily="18" charset="0"/>
              </a:rPr>
              <a:t>3. Mùa thu lan rộng vào trời đất</a:t>
            </a:r>
            <a:endParaRPr lang="en-US" sz="3200" dirty="0">
              <a:solidFill>
                <a:srgbClr val="7030A0"/>
              </a:solidFill>
              <a:effectLst/>
              <a:latin typeface="Calibri" panose="020F0502020204030204" pitchFamily="34" charset="0"/>
              <a:ea typeface="Times New Roman" panose="02020603050405020304" pitchFamily="18" charset="0"/>
            </a:endParaRPr>
          </a:p>
        </p:txBody>
      </p:sp>
      <p:sp>
        <p:nvSpPr>
          <p:cNvPr id="7" name="Rectangle 6"/>
          <p:cNvSpPr/>
          <p:nvPr/>
        </p:nvSpPr>
        <p:spPr>
          <a:xfrm>
            <a:off x="1136073" y="1328622"/>
            <a:ext cx="10566400" cy="4462760"/>
          </a:xfrm>
          <a:prstGeom prst="rect">
            <a:avLst/>
          </a:prstGeom>
        </p:spPr>
        <p:txBody>
          <a:bodyPr wrap="square">
            <a:spAutoFit/>
          </a:bodyPr>
          <a:lstStyle/>
          <a:p>
            <a:pPr algn="just"/>
            <a:r>
              <a:rPr lang="vi-VN"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Từ</a:t>
            </a:r>
            <a:r>
              <a:rPr lang="en-US" sz="3200" b="1" dirty="0">
                <a:latin typeface="Times New Roman" panose="02020603050405020304" pitchFamily="18" charset="0"/>
                <a:cs typeface="Times New Roman" panose="02020603050405020304" pitchFamily="18" charset="0"/>
              </a:rPr>
              <a:t> </a:t>
            </a:r>
            <a:r>
              <a:rPr lang="vi-VN" sz="3200" b="1" dirty="0">
                <a:latin typeface="Times New Roman" panose="02020603050405020304" pitchFamily="18" charset="0"/>
                <a:cs typeface="Times New Roman" panose="02020603050405020304" pitchFamily="18" charset="0"/>
              </a:rPr>
              <a:t>ngữ, biện pháp nghệ thuật</a:t>
            </a:r>
            <a:r>
              <a:rPr lang="en-US" sz="3200" b="1" dirty="0">
                <a:latin typeface="Times New Roman" panose="02020603050405020304" pitchFamily="18" charset="0"/>
                <a:cs typeface="Times New Roman" panose="02020603050405020304" pitchFamily="18" charset="0"/>
              </a:rPr>
              <a:t> </a:t>
            </a:r>
            <a:endParaRPr lang="en-US" sz="3200" dirty="0">
              <a:latin typeface="Times New Roman" panose="02020603050405020304" pitchFamily="18" charset="0"/>
              <a:cs typeface="Times New Roman" panose="02020603050405020304" pitchFamily="18" charset="0"/>
            </a:endParaRPr>
          </a:p>
          <a:p>
            <a:pPr algn="just"/>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Biện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pháp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nghệ</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thuật</a:t>
            </a:r>
            <a:r>
              <a:rPr lang="en-US" sz="2800" b="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pPr algn="just"/>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hóa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Nàng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trăng</a:t>
            </a:r>
            <a:r>
              <a:rPr lang="en-US" sz="2800"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tự</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ngẩn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rét</a:t>
            </a:r>
            <a:r>
              <a:rPr lang="en-US" sz="2800"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luồn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trong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gió</a:t>
            </a:r>
            <a:endParaRPr lang="en-US" sz="2800" dirty="0">
              <a:latin typeface="Times New Roman" panose="02020603050405020304" pitchFamily="18" charset="0"/>
              <a:cs typeface="Times New Roman" panose="02020603050405020304" pitchFamily="18" charset="0"/>
            </a:endParaRPr>
          </a:p>
          <a:p>
            <a:pPr algn="just"/>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Ẩn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chuyển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đổi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nghe</a:t>
            </a:r>
            <a:r>
              <a:rPr lang="vi-VN" sz="2800" dirty="0">
                <a:latin typeface="Times New Roman" panose="02020603050405020304" pitchFamily="18" charset="0"/>
                <a:cs typeface="Times New Roman" panose="02020603050405020304" pitchFamily="18" charset="0"/>
              </a:rPr>
              <a:t> rét...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chuyển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đổi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xúc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giác</a:t>
            </a:r>
            <a:r>
              <a:rPr lang="en-US" sz="2800" dirty="0">
                <a:latin typeface="Times New Roman" panose="02020603050405020304" pitchFamily="18" charset="0"/>
                <a:cs typeface="Times New Roman" panose="02020603050405020304" pitchFamily="18" charset="0"/>
              </a:rPr>
              <a:t> sang </a:t>
            </a:r>
            <a:r>
              <a:rPr lang="en-US" sz="2800" dirty="0" err="1">
                <a:latin typeface="Times New Roman" panose="02020603050405020304" pitchFamily="18" charset="0"/>
                <a:cs typeface="Times New Roman" panose="02020603050405020304" pitchFamily="18" charset="0"/>
              </a:rPr>
              <a:t>thính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giác</a:t>
            </a:r>
            <a:r>
              <a:rPr lang="en-US" sz="2800" dirty="0">
                <a:latin typeface="Times New Roman" panose="02020603050405020304" pitchFamily="18" charset="0"/>
                <a:cs typeface="Times New Roman" panose="02020603050405020304" pitchFamily="18" charset="0"/>
              </a:rPr>
              <a:t>. </a:t>
            </a:r>
          </a:p>
          <a:p>
            <a:pPr algn="just"/>
            <a:r>
              <a:rPr lang="vi-VN" sz="2800" dirty="0">
                <a:latin typeface="Times New Roman" panose="02020603050405020304" pitchFamily="18" charset="0"/>
                <a:cs typeface="Times New Roman" panose="02020603050405020304" pitchFamily="18" charset="0"/>
              </a:rPr>
              <a:t>+ Dấu (...) ở cuối các câu thơ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ấn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tượng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giả</a:t>
            </a:r>
            <a:r>
              <a:rPr lang="en-US" sz="2800" dirty="0">
                <a:latin typeface="Times New Roman" panose="02020603050405020304" pitchFamily="18" charset="0"/>
                <a:cs typeface="Times New Roman" panose="02020603050405020304" pitchFamily="18" charset="0"/>
              </a:rPr>
              <a:t>, qua </a:t>
            </a:r>
            <a:r>
              <a:rPr lang="en-US" sz="2800" dirty="0" err="1">
                <a:latin typeface="Times New Roman" panose="02020603050405020304" pitchFamily="18" charset="0"/>
                <a:cs typeface="Times New Roman" panose="02020603050405020304" pitchFamily="18" charset="0"/>
              </a:rPr>
              <a:t>đó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giúp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đọc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nhận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tâm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tư</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giả</a:t>
            </a:r>
            <a:r>
              <a:rPr lang="en-US" sz="2800" dirty="0">
                <a:latin typeface="Times New Roman" panose="02020603050405020304" pitchFamily="18" charset="0"/>
                <a:cs typeface="Times New Roman" panose="02020603050405020304" pitchFamily="18" charset="0"/>
              </a:rPr>
              <a:t>.</a:t>
            </a:r>
          </a:p>
          <a:p>
            <a:pPr algn="just"/>
            <a:r>
              <a:rPr lang="en-US" sz="2800" dirty="0" smtClean="0">
                <a:latin typeface="Times New Roman" panose="02020603050405020304" pitchFamily="18" charset="0"/>
                <a:cs typeface="Times New Roman" panose="02020603050405020304" pitchFamily="18" charset="0"/>
              </a:rPr>
              <a:t>=&gt; </a:t>
            </a:r>
            <a:r>
              <a:rPr lang="vi-VN" sz="2800" dirty="0">
                <a:latin typeface="Times New Roman" panose="02020603050405020304" pitchFamily="18" charset="0"/>
                <a:cs typeface="Times New Roman" panose="02020603050405020304" pitchFamily="18" charset="0"/>
              </a:rPr>
              <a:t>Biến những cái vô hình thành hữu =&gt; </a:t>
            </a:r>
            <a:r>
              <a:rPr lang="en-US" sz="2800" dirty="0" err="1">
                <a:latin typeface="Times New Roman" panose="02020603050405020304" pitchFamily="18" charset="0"/>
                <a:cs typeface="Times New Roman" panose="02020603050405020304" pitchFamily="18" charset="0"/>
              </a:rPr>
              <a:t>Biểu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rung </a:t>
            </a:r>
            <a:r>
              <a:rPr lang="en-US" sz="2800" dirty="0" err="1">
                <a:latin typeface="Times New Roman" panose="02020603050405020304" pitchFamily="18" charset="0"/>
                <a:cs typeface="Times New Roman" panose="02020603050405020304" pitchFamily="18" charset="0"/>
              </a:rPr>
              <a:t>động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nhận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thức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sâu</a:t>
            </a:r>
            <a:r>
              <a:rPr lang="en-US" sz="2800" dirty="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xa.</a:t>
            </a:r>
            <a:endParaRPr lang="en-US" sz="2800" dirty="0">
              <a:latin typeface="Times New Roman" panose="02020603050405020304" pitchFamily="18" charset="0"/>
              <a:cs typeface="Times New Roman" panose="02020603050405020304" pitchFamily="18" charset="0"/>
            </a:endParaRPr>
          </a:p>
          <a:p>
            <a:pPr algn="just"/>
            <a:r>
              <a:rPr lang="en-US" sz="2800" b="1" dirty="0" smtClean="0">
                <a:latin typeface="Times New Roman" panose="02020603050405020304" pitchFamily="18" charset="0"/>
                <a:cs typeface="Times New Roman" panose="02020603050405020304" pitchFamily="18" charset="0"/>
              </a:rPr>
              <a:t> </a:t>
            </a:r>
            <a:endParaRPr lang="en-US" sz="2800" b="1" dirty="0">
              <a:latin typeface="Times New Roman" panose="02020603050405020304" pitchFamily="18" charset="0"/>
              <a:cs typeface="Times New Roman" panose="02020603050405020304" pitchFamily="18" charset="0"/>
            </a:endParaRPr>
          </a:p>
        </p:txBody>
      </p:sp>
      <p:sp>
        <p:nvSpPr>
          <p:cNvPr id="8" name="Google Shape;818;p65">
            <a:extLst>
              <a:ext uri="{FF2B5EF4-FFF2-40B4-BE49-F238E27FC236}">
                <a16:creationId xmlns:a16="http://schemas.microsoft.com/office/drawing/2014/main" id="{338BDE97-6961-1E3F-15D4-C365C9CF22E0}"/>
              </a:ext>
            </a:extLst>
          </p:cNvPr>
          <p:cNvSpPr/>
          <p:nvPr/>
        </p:nvSpPr>
        <p:spPr>
          <a:xfrm>
            <a:off x="3666837" y="5514802"/>
            <a:ext cx="7841673" cy="1075433"/>
          </a:xfrm>
          <a:custGeom>
            <a:avLst/>
            <a:gdLst/>
            <a:ahLst/>
            <a:cxnLst/>
            <a:rect l="l" t="t" r="r" b="b"/>
            <a:pathLst>
              <a:path w="51350" h="28451" extrusionOk="0">
                <a:moveTo>
                  <a:pt x="353" y="575"/>
                </a:moveTo>
                <a:cubicBezTo>
                  <a:pt x="352" y="582"/>
                  <a:pt x="352" y="588"/>
                  <a:pt x="353" y="594"/>
                </a:cubicBezTo>
                <a:lnTo>
                  <a:pt x="353" y="594"/>
                </a:lnTo>
                <a:lnTo>
                  <a:pt x="353" y="575"/>
                </a:lnTo>
                <a:close/>
                <a:moveTo>
                  <a:pt x="19981" y="663"/>
                </a:moveTo>
                <a:lnTo>
                  <a:pt x="19981" y="663"/>
                </a:lnTo>
                <a:cubicBezTo>
                  <a:pt x="19962" y="690"/>
                  <a:pt x="19954" y="708"/>
                  <a:pt x="19945" y="721"/>
                </a:cubicBezTo>
                <a:lnTo>
                  <a:pt x="19945" y="721"/>
                </a:lnTo>
                <a:cubicBezTo>
                  <a:pt x="19959" y="703"/>
                  <a:pt x="19971" y="684"/>
                  <a:pt x="19981" y="663"/>
                </a:cubicBezTo>
                <a:close/>
                <a:moveTo>
                  <a:pt x="19945" y="721"/>
                </a:moveTo>
                <a:lnTo>
                  <a:pt x="19945" y="721"/>
                </a:lnTo>
                <a:cubicBezTo>
                  <a:pt x="19941" y="726"/>
                  <a:pt x="19937" y="731"/>
                  <a:pt x="19933" y="735"/>
                </a:cubicBezTo>
                <a:lnTo>
                  <a:pt x="19933" y="735"/>
                </a:lnTo>
                <a:cubicBezTo>
                  <a:pt x="19937" y="731"/>
                  <a:pt x="19941" y="727"/>
                  <a:pt x="19945" y="721"/>
                </a:cubicBezTo>
                <a:close/>
                <a:moveTo>
                  <a:pt x="42015" y="0"/>
                </a:moveTo>
                <a:cubicBezTo>
                  <a:pt x="41841" y="0"/>
                  <a:pt x="41667" y="9"/>
                  <a:pt x="41492" y="29"/>
                </a:cubicBezTo>
                <a:cubicBezTo>
                  <a:pt x="41105" y="82"/>
                  <a:pt x="40682" y="82"/>
                  <a:pt x="40277" y="82"/>
                </a:cubicBezTo>
                <a:lnTo>
                  <a:pt x="39820" y="82"/>
                </a:lnTo>
                <a:cubicBezTo>
                  <a:pt x="38763" y="82"/>
                  <a:pt x="37725" y="328"/>
                  <a:pt x="36669" y="328"/>
                </a:cubicBezTo>
                <a:lnTo>
                  <a:pt x="35841" y="328"/>
                </a:lnTo>
                <a:cubicBezTo>
                  <a:pt x="35536" y="328"/>
                  <a:pt x="35215" y="344"/>
                  <a:pt x="34900" y="344"/>
                </a:cubicBezTo>
                <a:cubicBezTo>
                  <a:pt x="34742" y="344"/>
                  <a:pt x="34585" y="340"/>
                  <a:pt x="34433" y="328"/>
                </a:cubicBezTo>
                <a:lnTo>
                  <a:pt x="34380" y="328"/>
                </a:lnTo>
                <a:cubicBezTo>
                  <a:pt x="34239" y="328"/>
                  <a:pt x="34081" y="311"/>
                  <a:pt x="33922" y="311"/>
                </a:cubicBezTo>
                <a:cubicBezTo>
                  <a:pt x="33769" y="300"/>
                  <a:pt x="33622" y="275"/>
                  <a:pt x="33478" y="275"/>
                </a:cubicBezTo>
                <a:cubicBezTo>
                  <a:pt x="33391" y="275"/>
                  <a:pt x="33305" y="284"/>
                  <a:pt x="33218" y="311"/>
                </a:cubicBezTo>
                <a:cubicBezTo>
                  <a:pt x="32866" y="399"/>
                  <a:pt x="32532" y="399"/>
                  <a:pt x="32180" y="469"/>
                </a:cubicBezTo>
                <a:cubicBezTo>
                  <a:pt x="32232" y="751"/>
                  <a:pt x="32303" y="1067"/>
                  <a:pt x="32268" y="1349"/>
                </a:cubicBezTo>
                <a:lnTo>
                  <a:pt x="32268" y="1420"/>
                </a:lnTo>
                <a:cubicBezTo>
                  <a:pt x="32250" y="1525"/>
                  <a:pt x="32180" y="1648"/>
                  <a:pt x="32162" y="1789"/>
                </a:cubicBezTo>
                <a:lnTo>
                  <a:pt x="32162" y="1631"/>
                </a:lnTo>
                <a:lnTo>
                  <a:pt x="32162" y="1349"/>
                </a:lnTo>
                <a:lnTo>
                  <a:pt x="32162" y="1155"/>
                </a:lnTo>
                <a:cubicBezTo>
                  <a:pt x="32162" y="997"/>
                  <a:pt x="32162" y="839"/>
                  <a:pt x="32074" y="715"/>
                </a:cubicBezTo>
                <a:cubicBezTo>
                  <a:pt x="31986" y="575"/>
                  <a:pt x="31863" y="539"/>
                  <a:pt x="31687" y="504"/>
                </a:cubicBezTo>
                <a:cubicBezTo>
                  <a:pt x="31335" y="487"/>
                  <a:pt x="30983" y="416"/>
                  <a:pt x="30595" y="399"/>
                </a:cubicBezTo>
                <a:cubicBezTo>
                  <a:pt x="30455" y="399"/>
                  <a:pt x="30314" y="399"/>
                  <a:pt x="30155" y="381"/>
                </a:cubicBezTo>
                <a:lnTo>
                  <a:pt x="29504" y="381"/>
                </a:lnTo>
                <a:cubicBezTo>
                  <a:pt x="29328" y="381"/>
                  <a:pt x="29134" y="399"/>
                  <a:pt x="28923" y="399"/>
                </a:cubicBezTo>
                <a:lnTo>
                  <a:pt x="28430" y="399"/>
                </a:lnTo>
                <a:cubicBezTo>
                  <a:pt x="28342" y="399"/>
                  <a:pt x="28254" y="381"/>
                  <a:pt x="28184" y="363"/>
                </a:cubicBezTo>
                <a:cubicBezTo>
                  <a:pt x="28131" y="363"/>
                  <a:pt x="28096" y="328"/>
                  <a:pt x="28025" y="328"/>
                </a:cubicBezTo>
                <a:lnTo>
                  <a:pt x="27920" y="328"/>
                </a:lnTo>
                <a:cubicBezTo>
                  <a:pt x="27867" y="328"/>
                  <a:pt x="27832" y="328"/>
                  <a:pt x="27779" y="311"/>
                </a:cubicBezTo>
                <a:lnTo>
                  <a:pt x="27321" y="311"/>
                </a:lnTo>
                <a:cubicBezTo>
                  <a:pt x="27145" y="416"/>
                  <a:pt x="26899" y="416"/>
                  <a:pt x="26670" y="416"/>
                </a:cubicBezTo>
                <a:cubicBezTo>
                  <a:pt x="26529" y="416"/>
                  <a:pt x="26423" y="416"/>
                  <a:pt x="26318" y="451"/>
                </a:cubicBezTo>
                <a:cubicBezTo>
                  <a:pt x="25982" y="505"/>
                  <a:pt x="25645" y="528"/>
                  <a:pt x="25294" y="528"/>
                </a:cubicBezTo>
                <a:cubicBezTo>
                  <a:pt x="25185" y="528"/>
                  <a:pt x="25075" y="526"/>
                  <a:pt x="24962" y="522"/>
                </a:cubicBezTo>
                <a:lnTo>
                  <a:pt x="23167" y="522"/>
                </a:lnTo>
                <a:cubicBezTo>
                  <a:pt x="22744" y="522"/>
                  <a:pt x="22357" y="469"/>
                  <a:pt x="21935" y="451"/>
                </a:cubicBezTo>
                <a:cubicBezTo>
                  <a:pt x="21688" y="451"/>
                  <a:pt x="21424" y="469"/>
                  <a:pt x="21178" y="557"/>
                </a:cubicBezTo>
                <a:cubicBezTo>
                  <a:pt x="21002" y="627"/>
                  <a:pt x="20878" y="733"/>
                  <a:pt x="20702" y="821"/>
                </a:cubicBezTo>
                <a:cubicBezTo>
                  <a:pt x="20192" y="1085"/>
                  <a:pt x="19646" y="1261"/>
                  <a:pt x="19118" y="1525"/>
                </a:cubicBezTo>
                <a:cubicBezTo>
                  <a:pt x="18942" y="1613"/>
                  <a:pt x="18766" y="1701"/>
                  <a:pt x="18590" y="1807"/>
                </a:cubicBezTo>
                <a:cubicBezTo>
                  <a:pt x="18449" y="1895"/>
                  <a:pt x="18273" y="2036"/>
                  <a:pt x="18132" y="2071"/>
                </a:cubicBezTo>
                <a:cubicBezTo>
                  <a:pt x="18097" y="1877"/>
                  <a:pt x="18537" y="1560"/>
                  <a:pt x="18678" y="1437"/>
                </a:cubicBezTo>
                <a:cubicBezTo>
                  <a:pt x="18836" y="1296"/>
                  <a:pt x="18977" y="1208"/>
                  <a:pt x="19136" y="1103"/>
                </a:cubicBezTo>
                <a:cubicBezTo>
                  <a:pt x="19341" y="960"/>
                  <a:pt x="19761" y="932"/>
                  <a:pt x="19933" y="735"/>
                </a:cubicBezTo>
                <a:lnTo>
                  <a:pt x="19933" y="735"/>
                </a:lnTo>
                <a:cubicBezTo>
                  <a:pt x="19927" y="741"/>
                  <a:pt x="19920" y="746"/>
                  <a:pt x="19910" y="751"/>
                </a:cubicBezTo>
                <a:lnTo>
                  <a:pt x="19893" y="751"/>
                </a:lnTo>
                <a:cubicBezTo>
                  <a:pt x="19910" y="733"/>
                  <a:pt x="19928" y="680"/>
                  <a:pt x="19945" y="645"/>
                </a:cubicBezTo>
                <a:cubicBezTo>
                  <a:pt x="19870" y="519"/>
                  <a:pt x="19750" y="501"/>
                  <a:pt x="19623" y="501"/>
                </a:cubicBezTo>
                <a:cubicBezTo>
                  <a:pt x="19572" y="501"/>
                  <a:pt x="19520" y="504"/>
                  <a:pt x="19470" y="504"/>
                </a:cubicBezTo>
                <a:cubicBezTo>
                  <a:pt x="19188" y="504"/>
                  <a:pt x="18889" y="575"/>
                  <a:pt x="18608" y="575"/>
                </a:cubicBezTo>
                <a:cubicBezTo>
                  <a:pt x="18567" y="576"/>
                  <a:pt x="18527" y="576"/>
                  <a:pt x="18487" y="576"/>
                </a:cubicBezTo>
                <a:cubicBezTo>
                  <a:pt x="17842" y="576"/>
                  <a:pt x="17212" y="451"/>
                  <a:pt x="16566" y="451"/>
                </a:cubicBezTo>
                <a:cubicBezTo>
                  <a:pt x="16125" y="451"/>
                  <a:pt x="15668" y="487"/>
                  <a:pt x="15228" y="539"/>
                </a:cubicBezTo>
                <a:cubicBezTo>
                  <a:pt x="14788" y="575"/>
                  <a:pt x="14383" y="575"/>
                  <a:pt x="13943" y="575"/>
                </a:cubicBezTo>
                <a:lnTo>
                  <a:pt x="12323" y="575"/>
                </a:lnTo>
                <a:cubicBezTo>
                  <a:pt x="11971" y="575"/>
                  <a:pt x="11637" y="575"/>
                  <a:pt x="11285" y="504"/>
                </a:cubicBezTo>
                <a:cubicBezTo>
                  <a:pt x="11056" y="469"/>
                  <a:pt x="10880" y="399"/>
                  <a:pt x="10668" y="363"/>
                </a:cubicBezTo>
                <a:cubicBezTo>
                  <a:pt x="10352" y="311"/>
                  <a:pt x="10052" y="311"/>
                  <a:pt x="9718" y="311"/>
                </a:cubicBezTo>
                <a:cubicBezTo>
                  <a:pt x="9454" y="311"/>
                  <a:pt x="9190" y="363"/>
                  <a:pt x="8926" y="381"/>
                </a:cubicBezTo>
                <a:lnTo>
                  <a:pt x="8450" y="381"/>
                </a:lnTo>
                <a:cubicBezTo>
                  <a:pt x="8348" y="374"/>
                  <a:pt x="8249" y="369"/>
                  <a:pt x="8152" y="369"/>
                </a:cubicBezTo>
                <a:cubicBezTo>
                  <a:pt x="8014" y="369"/>
                  <a:pt x="7880" y="378"/>
                  <a:pt x="7746" y="399"/>
                </a:cubicBezTo>
                <a:cubicBezTo>
                  <a:pt x="7623" y="416"/>
                  <a:pt x="7588" y="451"/>
                  <a:pt x="7482" y="451"/>
                </a:cubicBezTo>
                <a:lnTo>
                  <a:pt x="6602" y="451"/>
                </a:lnTo>
                <a:cubicBezTo>
                  <a:pt x="6359" y="451"/>
                  <a:pt x="6104" y="432"/>
                  <a:pt x="5854" y="432"/>
                </a:cubicBezTo>
                <a:cubicBezTo>
                  <a:pt x="5688" y="432"/>
                  <a:pt x="5525" y="441"/>
                  <a:pt x="5370" y="469"/>
                </a:cubicBezTo>
                <a:cubicBezTo>
                  <a:pt x="5035" y="504"/>
                  <a:pt x="4683" y="504"/>
                  <a:pt x="4349" y="504"/>
                </a:cubicBezTo>
                <a:lnTo>
                  <a:pt x="4102" y="504"/>
                </a:lnTo>
                <a:cubicBezTo>
                  <a:pt x="3962" y="504"/>
                  <a:pt x="3821" y="487"/>
                  <a:pt x="3698" y="487"/>
                </a:cubicBezTo>
                <a:cubicBezTo>
                  <a:pt x="3557" y="469"/>
                  <a:pt x="3434" y="451"/>
                  <a:pt x="3293" y="451"/>
                </a:cubicBezTo>
                <a:lnTo>
                  <a:pt x="2941" y="451"/>
                </a:lnTo>
                <a:cubicBezTo>
                  <a:pt x="2765" y="451"/>
                  <a:pt x="2584" y="443"/>
                  <a:pt x="2404" y="443"/>
                </a:cubicBezTo>
                <a:cubicBezTo>
                  <a:pt x="2223" y="443"/>
                  <a:pt x="2043" y="451"/>
                  <a:pt x="1867" y="487"/>
                </a:cubicBezTo>
                <a:cubicBezTo>
                  <a:pt x="1691" y="539"/>
                  <a:pt x="1515" y="557"/>
                  <a:pt x="1339" y="575"/>
                </a:cubicBezTo>
                <a:cubicBezTo>
                  <a:pt x="1236" y="586"/>
                  <a:pt x="836" y="657"/>
                  <a:pt x="578" y="657"/>
                </a:cubicBezTo>
                <a:cubicBezTo>
                  <a:pt x="454" y="657"/>
                  <a:pt x="364" y="641"/>
                  <a:pt x="353" y="594"/>
                </a:cubicBezTo>
                <a:lnTo>
                  <a:pt x="353" y="594"/>
                </a:lnTo>
                <a:lnTo>
                  <a:pt x="353" y="733"/>
                </a:lnTo>
                <a:lnTo>
                  <a:pt x="353" y="803"/>
                </a:lnTo>
                <a:cubicBezTo>
                  <a:pt x="318" y="997"/>
                  <a:pt x="265" y="1191"/>
                  <a:pt x="195" y="1384"/>
                </a:cubicBezTo>
                <a:cubicBezTo>
                  <a:pt x="177" y="1455"/>
                  <a:pt x="142" y="1543"/>
                  <a:pt x="142" y="1613"/>
                </a:cubicBezTo>
                <a:cubicBezTo>
                  <a:pt x="142" y="1684"/>
                  <a:pt x="142" y="1736"/>
                  <a:pt x="177" y="1807"/>
                </a:cubicBezTo>
                <a:cubicBezTo>
                  <a:pt x="212" y="2071"/>
                  <a:pt x="230" y="2317"/>
                  <a:pt x="230" y="2581"/>
                </a:cubicBezTo>
                <a:lnTo>
                  <a:pt x="230" y="2845"/>
                </a:lnTo>
                <a:cubicBezTo>
                  <a:pt x="212" y="3532"/>
                  <a:pt x="107" y="4201"/>
                  <a:pt x="107" y="4905"/>
                </a:cubicBezTo>
                <a:lnTo>
                  <a:pt x="107" y="5785"/>
                </a:lnTo>
                <a:cubicBezTo>
                  <a:pt x="107" y="6014"/>
                  <a:pt x="89" y="6225"/>
                  <a:pt x="107" y="6454"/>
                </a:cubicBezTo>
                <a:lnTo>
                  <a:pt x="107" y="6665"/>
                </a:lnTo>
                <a:cubicBezTo>
                  <a:pt x="107" y="6877"/>
                  <a:pt x="124" y="6894"/>
                  <a:pt x="283" y="6929"/>
                </a:cubicBezTo>
                <a:cubicBezTo>
                  <a:pt x="344" y="6947"/>
                  <a:pt x="406" y="6947"/>
                  <a:pt x="467" y="6947"/>
                </a:cubicBezTo>
                <a:cubicBezTo>
                  <a:pt x="529" y="6947"/>
                  <a:pt x="591" y="6947"/>
                  <a:pt x="652" y="6965"/>
                </a:cubicBezTo>
                <a:cubicBezTo>
                  <a:pt x="1004" y="7000"/>
                  <a:pt x="1356" y="7158"/>
                  <a:pt x="1691" y="7246"/>
                </a:cubicBezTo>
                <a:cubicBezTo>
                  <a:pt x="1726" y="7264"/>
                  <a:pt x="1779" y="7264"/>
                  <a:pt x="1814" y="7281"/>
                </a:cubicBezTo>
                <a:cubicBezTo>
                  <a:pt x="1849" y="7281"/>
                  <a:pt x="1867" y="7281"/>
                  <a:pt x="1884" y="7317"/>
                </a:cubicBezTo>
                <a:cubicBezTo>
                  <a:pt x="1955" y="7334"/>
                  <a:pt x="2043" y="7352"/>
                  <a:pt x="2131" y="7369"/>
                </a:cubicBezTo>
                <a:cubicBezTo>
                  <a:pt x="2219" y="7405"/>
                  <a:pt x="2289" y="7440"/>
                  <a:pt x="2342" y="7457"/>
                </a:cubicBezTo>
                <a:cubicBezTo>
                  <a:pt x="2357" y="7457"/>
                  <a:pt x="2369" y="7464"/>
                  <a:pt x="2377" y="7471"/>
                </a:cubicBezTo>
                <a:lnTo>
                  <a:pt x="2377" y="7471"/>
                </a:lnTo>
                <a:cubicBezTo>
                  <a:pt x="2359" y="7457"/>
                  <a:pt x="2337" y="7457"/>
                  <a:pt x="2325" y="7457"/>
                </a:cubicBezTo>
                <a:cubicBezTo>
                  <a:pt x="2294" y="7451"/>
                  <a:pt x="2263" y="7448"/>
                  <a:pt x="2233" y="7448"/>
                </a:cubicBezTo>
                <a:cubicBezTo>
                  <a:pt x="2110" y="7448"/>
                  <a:pt x="1994" y="7496"/>
                  <a:pt x="1867" y="7510"/>
                </a:cubicBezTo>
                <a:cubicBezTo>
                  <a:pt x="1796" y="7510"/>
                  <a:pt x="1779" y="7493"/>
                  <a:pt x="1691" y="7457"/>
                </a:cubicBezTo>
                <a:lnTo>
                  <a:pt x="1620" y="7457"/>
                </a:lnTo>
                <a:cubicBezTo>
                  <a:pt x="1550" y="7457"/>
                  <a:pt x="1532" y="7510"/>
                  <a:pt x="1462" y="7510"/>
                </a:cubicBezTo>
                <a:cubicBezTo>
                  <a:pt x="1409" y="7510"/>
                  <a:pt x="1374" y="7457"/>
                  <a:pt x="1321" y="7457"/>
                </a:cubicBezTo>
                <a:lnTo>
                  <a:pt x="987" y="7405"/>
                </a:lnTo>
                <a:cubicBezTo>
                  <a:pt x="881" y="7369"/>
                  <a:pt x="758" y="7369"/>
                  <a:pt x="652" y="7369"/>
                </a:cubicBezTo>
                <a:lnTo>
                  <a:pt x="212" y="7369"/>
                </a:lnTo>
                <a:cubicBezTo>
                  <a:pt x="230" y="7598"/>
                  <a:pt x="318" y="7933"/>
                  <a:pt x="283" y="8144"/>
                </a:cubicBezTo>
                <a:cubicBezTo>
                  <a:pt x="230" y="8408"/>
                  <a:pt x="230" y="8637"/>
                  <a:pt x="212" y="8919"/>
                </a:cubicBezTo>
                <a:cubicBezTo>
                  <a:pt x="212" y="9112"/>
                  <a:pt x="142" y="9341"/>
                  <a:pt x="142" y="9535"/>
                </a:cubicBezTo>
                <a:lnTo>
                  <a:pt x="142" y="9552"/>
                </a:lnTo>
                <a:lnTo>
                  <a:pt x="142" y="9623"/>
                </a:lnTo>
                <a:cubicBezTo>
                  <a:pt x="142" y="9640"/>
                  <a:pt x="142" y="9658"/>
                  <a:pt x="177" y="9693"/>
                </a:cubicBezTo>
                <a:cubicBezTo>
                  <a:pt x="195" y="9728"/>
                  <a:pt x="195" y="9781"/>
                  <a:pt x="212" y="9816"/>
                </a:cubicBezTo>
                <a:lnTo>
                  <a:pt x="212" y="9869"/>
                </a:lnTo>
                <a:cubicBezTo>
                  <a:pt x="212" y="9940"/>
                  <a:pt x="230" y="9975"/>
                  <a:pt x="230" y="10028"/>
                </a:cubicBezTo>
                <a:cubicBezTo>
                  <a:pt x="230" y="10063"/>
                  <a:pt x="265" y="10080"/>
                  <a:pt x="265" y="10133"/>
                </a:cubicBezTo>
                <a:cubicBezTo>
                  <a:pt x="265" y="10168"/>
                  <a:pt x="283" y="10204"/>
                  <a:pt x="283" y="10239"/>
                </a:cubicBezTo>
                <a:cubicBezTo>
                  <a:pt x="300" y="10309"/>
                  <a:pt x="318" y="10380"/>
                  <a:pt x="318" y="10468"/>
                </a:cubicBezTo>
                <a:cubicBezTo>
                  <a:pt x="388" y="10820"/>
                  <a:pt x="406" y="11225"/>
                  <a:pt x="406" y="11577"/>
                </a:cubicBezTo>
                <a:cubicBezTo>
                  <a:pt x="406" y="11894"/>
                  <a:pt x="371" y="12175"/>
                  <a:pt x="353" y="12492"/>
                </a:cubicBezTo>
                <a:lnTo>
                  <a:pt x="353" y="12545"/>
                </a:lnTo>
                <a:lnTo>
                  <a:pt x="353" y="12598"/>
                </a:lnTo>
                <a:lnTo>
                  <a:pt x="353" y="12668"/>
                </a:lnTo>
                <a:cubicBezTo>
                  <a:pt x="353" y="12756"/>
                  <a:pt x="353" y="12862"/>
                  <a:pt x="371" y="12950"/>
                </a:cubicBezTo>
                <a:cubicBezTo>
                  <a:pt x="371" y="12985"/>
                  <a:pt x="371" y="13055"/>
                  <a:pt x="388" y="13108"/>
                </a:cubicBezTo>
                <a:cubicBezTo>
                  <a:pt x="406" y="13249"/>
                  <a:pt x="406" y="13407"/>
                  <a:pt x="406" y="13566"/>
                </a:cubicBezTo>
                <a:cubicBezTo>
                  <a:pt x="388" y="13918"/>
                  <a:pt x="371" y="14288"/>
                  <a:pt x="300" y="14657"/>
                </a:cubicBezTo>
                <a:cubicBezTo>
                  <a:pt x="283" y="14816"/>
                  <a:pt x="300" y="14974"/>
                  <a:pt x="283" y="15150"/>
                </a:cubicBezTo>
                <a:cubicBezTo>
                  <a:pt x="265" y="15273"/>
                  <a:pt x="212" y="15432"/>
                  <a:pt x="230" y="15573"/>
                </a:cubicBezTo>
                <a:cubicBezTo>
                  <a:pt x="388" y="15608"/>
                  <a:pt x="758" y="15678"/>
                  <a:pt x="881" y="15801"/>
                </a:cubicBezTo>
                <a:cubicBezTo>
                  <a:pt x="705" y="15837"/>
                  <a:pt x="723" y="15854"/>
                  <a:pt x="670" y="16030"/>
                </a:cubicBezTo>
                <a:cubicBezTo>
                  <a:pt x="617" y="16294"/>
                  <a:pt x="406" y="16453"/>
                  <a:pt x="441" y="16734"/>
                </a:cubicBezTo>
                <a:cubicBezTo>
                  <a:pt x="441" y="16840"/>
                  <a:pt x="459" y="16998"/>
                  <a:pt x="441" y="17104"/>
                </a:cubicBezTo>
                <a:cubicBezTo>
                  <a:pt x="406" y="17192"/>
                  <a:pt x="353" y="17263"/>
                  <a:pt x="318" y="17333"/>
                </a:cubicBezTo>
                <a:lnTo>
                  <a:pt x="265" y="17720"/>
                </a:lnTo>
                <a:cubicBezTo>
                  <a:pt x="230" y="17879"/>
                  <a:pt x="230" y="18037"/>
                  <a:pt x="265" y="18178"/>
                </a:cubicBezTo>
                <a:lnTo>
                  <a:pt x="388" y="18970"/>
                </a:lnTo>
                <a:cubicBezTo>
                  <a:pt x="388" y="19040"/>
                  <a:pt x="406" y="19093"/>
                  <a:pt x="406" y="19146"/>
                </a:cubicBezTo>
                <a:cubicBezTo>
                  <a:pt x="406" y="19199"/>
                  <a:pt x="441" y="19234"/>
                  <a:pt x="441" y="19305"/>
                </a:cubicBezTo>
                <a:cubicBezTo>
                  <a:pt x="459" y="19551"/>
                  <a:pt x="476" y="19833"/>
                  <a:pt x="441" y="20079"/>
                </a:cubicBezTo>
                <a:cubicBezTo>
                  <a:pt x="371" y="20431"/>
                  <a:pt x="476" y="20783"/>
                  <a:pt x="494" y="21135"/>
                </a:cubicBezTo>
                <a:cubicBezTo>
                  <a:pt x="529" y="21311"/>
                  <a:pt x="529" y="21470"/>
                  <a:pt x="476" y="21646"/>
                </a:cubicBezTo>
                <a:cubicBezTo>
                  <a:pt x="353" y="22086"/>
                  <a:pt x="318" y="22473"/>
                  <a:pt x="318" y="22931"/>
                </a:cubicBezTo>
                <a:cubicBezTo>
                  <a:pt x="318" y="23635"/>
                  <a:pt x="318" y="24374"/>
                  <a:pt x="265" y="25078"/>
                </a:cubicBezTo>
                <a:cubicBezTo>
                  <a:pt x="230" y="25307"/>
                  <a:pt x="142" y="25571"/>
                  <a:pt x="89" y="25835"/>
                </a:cubicBezTo>
                <a:cubicBezTo>
                  <a:pt x="54" y="25994"/>
                  <a:pt x="54" y="26135"/>
                  <a:pt x="36" y="26258"/>
                </a:cubicBezTo>
                <a:cubicBezTo>
                  <a:pt x="1" y="26698"/>
                  <a:pt x="36" y="27244"/>
                  <a:pt x="36" y="27666"/>
                </a:cubicBezTo>
                <a:cubicBezTo>
                  <a:pt x="212" y="27666"/>
                  <a:pt x="388" y="27860"/>
                  <a:pt x="547" y="27930"/>
                </a:cubicBezTo>
                <a:cubicBezTo>
                  <a:pt x="652" y="27983"/>
                  <a:pt x="811" y="28036"/>
                  <a:pt x="916" y="28071"/>
                </a:cubicBezTo>
                <a:cubicBezTo>
                  <a:pt x="986" y="28086"/>
                  <a:pt x="1054" y="28092"/>
                  <a:pt x="1121" y="28092"/>
                </a:cubicBezTo>
                <a:cubicBezTo>
                  <a:pt x="1448" y="28092"/>
                  <a:pt x="1757" y="27945"/>
                  <a:pt x="2078" y="27930"/>
                </a:cubicBezTo>
                <a:cubicBezTo>
                  <a:pt x="2109" y="27929"/>
                  <a:pt x="2141" y="27928"/>
                  <a:pt x="2172" y="27928"/>
                </a:cubicBezTo>
                <a:cubicBezTo>
                  <a:pt x="2614" y="27928"/>
                  <a:pt x="3042" y="28038"/>
                  <a:pt x="3486" y="28071"/>
                </a:cubicBezTo>
                <a:cubicBezTo>
                  <a:pt x="3715" y="28089"/>
                  <a:pt x="3838" y="28071"/>
                  <a:pt x="4050" y="28177"/>
                </a:cubicBezTo>
                <a:cubicBezTo>
                  <a:pt x="4243" y="28300"/>
                  <a:pt x="4190" y="28388"/>
                  <a:pt x="4419" y="28423"/>
                </a:cubicBezTo>
                <a:cubicBezTo>
                  <a:pt x="4525" y="28370"/>
                  <a:pt x="4631" y="28335"/>
                  <a:pt x="4771" y="28300"/>
                </a:cubicBezTo>
                <a:lnTo>
                  <a:pt x="5458" y="28300"/>
                </a:lnTo>
                <a:cubicBezTo>
                  <a:pt x="5552" y="28300"/>
                  <a:pt x="5661" y="28292"/>
                  <a:pt x="5766" y="28292"/>
                </a:cubicBezTo>
                <a:cubicBezTo>
                  <a:pt x="5818" y="28292"/>
                  <a:pt x="5869" y="28294"/>
                  <a:pt x="5916" y="28300"/>
                </a:cubicBezTo>
                <a:cubicBezTo>
                  <a:pt x="6109" y="28353"/>
                  <a:pt x="6250" y="28441"/>
                  <a:pt x="6444" y="28441"/>
                </a:cubicBezTo>
                <a:lnTo>
                  <a:pt x="7042" y="28441"/>
                </a:lnTo>
                <a:cubicBezTo>
                  <a:pt x="7223" y="28441"/>
                  <a:pt x="7445" y="28451"/>
                  <a:pt x="7678" y="28451"/>
                </a:cubicBezTo>
                <a:cubicBezTo>
                  <a:pt x="8056" y="28451"/>
                  <a:pt x="8462" y="28424"/>
                  <a:pt x="8767" y="28282"/>
                </a:cubicBezTo>
                <a:cubicBezTo>
                  <a:pt x="8767" y="28282"/>
                  <a:pt x="8803" y="28282"/>
                  <a:pt x="8803" y="28265"/>
                </a:cubicBezTo>
                <a:cubicBezTo>
                  <a:pt x="8855" y="28247"/>
                  <a:pt x="8908" y="28194"/>
                  <a:pt x="8979" y="28177"/>
                </a:cubicBezTo>
                <a:cubicBezTo>
                  <a:pt x="9014" y="28124"/>
                  <a:pt x="9067" y="28106"/>
                  <a:pt x="9102" y="28071"/>
                </a:cubicBezTo>
                <a:lnTo>
                  <a:pt x="9155" y="28018"/>
                </a:lnTo>
                <a:cubicBezTo>
                  <a:pt x="9190" y="27983"/>
                  <a:pt x="9207" y="27930"/>
                  <a:pt x="9243" y="27895"/>
                </a:cubicBezTo>
                <a:lnTo>
                  <a:pt x="9243" y="27860"/>
                </a:lnTo>
                <a:cubicBezTo>
                  <a:pt x="9295" y="27737"/>
                  <a:pt x="9436" y="27472"/>
                  <a:pt x="9348" y="27314"/>
                </a:cubicBezTo>
                <a:cubicBezTo>
                  <a:pt x="9278" y="27208"/>
                  <a:pt x="9084" y="27226"/>
                  <a:pt x="8996" y="27138"/>
                </a:cubicBezTo>
                <a:cubicBezTo>
                  <a:pt x="8926" y="27050"/>
                  <a:pt x="8979" y="26786"/>
                  <a:pt x="8908" y="26663"/>
                </a:cubicBezTo>
                <a:cubicBezTo>
                  <a:pt x="8803" y="26363"/>
                  <a:pt x="8415" y="26170"/>
                  <a:pt x="8327" y="25888"/>
                </a:cubicBezTo>
                <a:cubicBezTo>
                  <a:pt x="8274" y="25659"/>
                  <a:pt x="8362" y="25448"/>
                  <a:pt x="8450" y="25254"/>
                </a:cubicBezTo>
                <a:cubicBezTo>
                  <a:pt x="8556" y="25008"/>
                  <a:pt x="8767" y="24850"/>
                  <a:pt x="8891" y="24656"/>
                </a:cubicBezTo>
                <a:cubicBezTo>
                  <a:pt x="8979" y="24480"/>
                  <a:pt x="8926" y="24286"/>
                  <a:pt x="9014" y="24128"/>
                </a:cubicBezTo>
                <a:cubicBezTo>
                  <a:pt x="9031" y="24075"/>
                  <a:pt x="9067" y="24057"/>
                  <a:pt x="9084" y="24040"/>
                </a:cubicBezTo>
                <a:cubicBezTo>
                  <a:pt x="9260" y="23864"/>
                  <a:pt x="9471" y="23864"/>
                  <a:pt x="9718" y="23846"/>
                </a:cubicBezTo>
                <a:cubicBezTo>
                  <a:pt x="9824" y="23846"/>
                  <a:pt x="9927" y="23839"/>
                  <a:pt x="10026" y="23839"/>
                </a:cubicBezTo>
                <a:cubicBezTo>
                  <a:pt x="10193" y="23839"/>
                  <a:pt x="10349" y="23859"/>
                  <a:pt x="10492" y="23969"/>
                </a:cubicBezTo>
                <a:cubicBezTo>
                  <a:pt x="10616" y="24057"/>
                  <a:pt x="10686" y="24198"/>
                  <a:pt x="10845" y="24286"/>
                </a:cubicBezTo>
                <a:cubicBezTo>
                  <a:pt x="11003" y="24374"/>
                  <a:pt x="11126" y="24321"/>
                  <a:pt x="11302" y="24392"/>
                </a:cubicBezTo>
                <a:cubicBezTo>
                  <a:pt x="11478" y="24427"/>
                  <a:pt x="11725" y="24656"/>
                  <a:pt x="11848" y="24762"/>
                </a:cubicBezTo>
                <a:cubicBezTo>
                  <a:pt x="12376" y="25114"/>
                  <a:pt x="12851" y="25202"/>
                  <a:pt x="13485" y="25272"/>
                </a:cubicBezTo>
                <a:cubicBezTo>
                  <a:pt x="13907" y="25290"/>
                  <a:pt x="14048" y="25607"/>
                  <a:pt x="14295" y="25906"/>
                </a:cubicBezTo>
                <a:cubicBezTo>
                  <a:pt x="14612" y="25976"/>
                  <a:pt x="14840" y="26223"/>
                  <a:pt x="15157" y="26275"/>
                </a:cubicBezTo>
                <a:cubicBezTo>
                  <a:pt x="15263" y="26307"/>
                  <a:pt x="15375" y="26313"/>
                  <a:pt x="15489" y="26313"/>
                </a:cubicBezTo>
                <a:cubicBezTo>
                  <a:pt x="15566" y="26313"/>
                  <a:pt x="15643" y="26311"/>
                  <a:pt x="15721" y="26311"/>
                </a:cubicBezTo>
                <a:lnTo>
                  <a:pt x="15985" y="26311"/>
                </a:lnTo>
                <a:cubicBezTo>
                  <a:pt x="16425" y="26311"/>
                  <a:pt x="16742" y="26399"/>
                  <a:pt x="17111" y="26628"/>
                </a:cubicBezTo>
                <a:cubicBezTo>
                  <a:pt x="17393" y="26839"/>
                  <a:pt x="17815" y="26856"/>
                  <a:pt x="18044" y="27068"/>
                </a:cubicBezTo>
                <a:cubicBezTo>
                  <a:pt x="18132" y="27156"/>
                  <a:pt x="18167" y="27384"/>
                  <a:pt x="18255" y="27455"/>
                </a:cubicBezTo>
                <a:lnTo>
                  <a:pt x="18273" y="27455"/>
                </a:lnTo>
                <a:cubicBezTo>
                  <a:pt x="18308" y="27455"/>
                  <a:pt x="18308" y="27472"/>
                  <a:pt x="18326" y="27472"/>
                </a:cubicBezTo>
                <a:lnTo>
                  <a:pt x="18625" y="27472"/>
                </a:lnTo>
                <a:cubicBezTo>
                  <a:pt x="18836" y="27472"/>
                  <a:pt x="19030" y="27420"/>
                  <a:pt x="19100" y="27402"/>
                </a:cubicBezTo>
                <a:cubicBezTo>
                  <a:pt x="19361" y="27352"/>
                  <a:pt x="19565" y="27329"/>
                  <a:pt x="19771" y="27329"/>
                </a:cubicBezTo>
                <a:cubicBezTo>
                  <a:pt x="19996" y="27329"/>
                  <a:pt x="20223" y="27356"/>
                  <a:pt x="20526" y="27402"/>
                </a:cubicBezTo>
                <a:cubicBezTo>
                  <a:pt x="20710" y="27430"/>
                  <a:pt x="20947" y="27457"/>
                  <a:pt x="21179" y="27457"/>
                </a:cubicBezTo>
                <a:cubicBezTo>
                  <a:pt x="21391" y="27457"/>
                  <a:pt x="21599" y="27434"/>
                  <a:pt x="21759" y="27367"/>
                </a:cubicBezTo>
                <a:cubicBezTo>
                  <a:pt x="22234" y="27120"/>
                  <a:pt x="22551" y="26804"/>
                  <a:pt x="23149" y="26786"/>
                </a:cubicBezTo>
                <a:cubicBezTo>
                  <a:pt x="23536" y="26768"/>
                  <a:pt x="23783" y="26680"/>
                  <a:pt x="24029" y="26434"/>
                </a:cubicBezTo>
                <a:cubicBezTo>
                  <a:pt x="24065" y="26399"/>
                  <a:pt x="24082" y="26346"/>
                  <a:pt x="24135" y="26311"/>
                </a:cubicBezTo>
                <a:cubicBezTo>
                  <a:pt x="24293" y="26135"/>
                  <a:pt x="24346" y="25994"/>
                  <a:pt x="24469" y="25888"/>
                </a:cubicBezTo>
                <a:cubicBezTo>
                  <a:pt x="24522" y="25818"/>
                  <a:pt x="24610" y="25747"/>
                  <a:pt x="24751" y="25695"/>
                </a:cubicBezTo>
                <a:cubicBezTo>
                  <a:pt x="24948" y="25593"/>
                  <a:pt x="25039" y="25548"/>
                  <a:pt x="25104" y="25548"/>
                </a:cubicBezTo>
                <a:cubicBezTo>
                  <a:pt x="25197" y="25548"/>
                  <a:pt x="25238" y="25638"/>
                  <a:pt x="25455" y="25783"/>
                </a:cubicBezTo>
                <a:cubicBezTo>
                  <a:pt x="25631" y="25896"/>
                  <a:pt x="25837" y="25907"/>
                  <a:pt x="26041" y="25907"/>
                </a:cubicBezTo>
                <a:cubicBezTo>
                  <a:pt x="26088" y="25907"/>
                  <a:pt x="26134" y="25906"/>
                  <a:pt x="26180" y="25906"/>
                </a:cubicBezTo>
                <a:cubicBezTo>
                  <a:pt x="26276" y="25906"/>
                  <a:pt x="26370" y="25909"/>
                  <a:pt x="26459" y="25923"/>
                </a:cubicBezTo>
                <a:cubicBezTo>
                  <a:pt x="26656" y="25969"/>
                  <a:pt x="26748" y="26054"/>
                  <a:pt x="26928" y="26054"/>
                </a:cubicBezTo>
                <a:cubicBezTo>
                  <a:pt x="26957" y="26054"/>
                  <a:pt x="26988" y="26051"/>
                  <a:pt x="27022" y="26047"/>
                </a:cubicBezTo>
                <a:cubicBezTo>
                  <a:pt x="27343" y="25982"/>
                  <a:pt x="27547" y="25903"/>
                  <a:pt x="27861" y="25903"/>
                </a:cubicBezTo>
                <a:cubicBezTo>
                  <a:pt x="27891" y="25903"/>
                  <a:pt x="27922" y="25904"/>
                  <a:pt x="27955" y="25906"/>
                </a:cubicBezTo>
                <a:lnTo>
                  <a:pt x="28113" y="25906"/>
                </a:lnTo>
                <a:lnTo>
                  <a:pt x="28113" y="25923"/>
                </a:lnTo>
                <a:lnTo>
                  <a:pt x="28131" y="25923"/>
                </a:lnTo>
                <a:cubicBezTo>
                  <a:pt x="28166" y="25923"/>
                  <a:pt x="28166" y="25923"/>
                  <a:pt x="28166" y="25906"/>
                </a:cubicBezTo>
                <a:cubicBezTo>
                  <a:pt x="28201" y="25906"/>
                  <a:pt x="28254" y="25923"/>
                  <a:pt x="28307" y="25959"/>
                </a:cubicBezTo>
                <a:cubicBezTo>
                  <a:pt x="28448" y="26011"/>
                  <a:pt x="28536" y="26240"/>
                  <a:pt x="28694" y="26328"/>
                </a:cubicBezTo>
                <a:cubicBezTo>
                  <a:pt x="28712" y="26328"/>
                  <a:pt x="28729" y="26346"/>
                  <a:pt x="28747" y="26346"/>
                </a:cubicBezTo>
                <a:cubicBezTo>
                  <a:pt x="28782" y="26346"/>
                  <a:pt x="28782" y="26363"/>
                  <a:pt x="28800" y="26363"/>
                </a:cubicBezTo>
                <a:cubicBezTo>
                  <a:pt x="28817" y="26363"/>
                  <a:pt x="28835" y="26399"/>
                  <a:pt x="28870" y="26399"/>
                </a:cubicBezTo>
                <a:cubicBezTo>
                  <a:pt x="28888" y="26399"/>
                  <a:pt x="28905" y="26399"/>
                  <a:pt x="28923" y="26416"/>
                </a:cubicBezTo>
                <a:lnTo>
                  <a:pt x="29258" y="26416"/>
                </a:lnTo>
                <a:cubicBezTo>
                  <a:pt x="29310" y="26416"/>
                  <a:pt x="29328" y="26416"/>
                  <a:pt x="29363" y="26399"/>
                </a:cubicBezTo>
                <a:lnTo>
                  <a:pt x="29416" y="26399"/>
                </a:lnTo>
                <a:cubicBezTo>
                  <a:pt x="29451" y="26399"/>
                  <a:pt x="29504" y="26363"/>
                  <a:pt x="29539" y="26363"/>
                </a:cubicBezTo>
                <a:cubicBezTo>
                  <a:pt x="29592" y="26346"/>
                  <a:pt x="29662" y="26346"/>
                  <a:pt x="29698" y="26328"/>
                </a:cubicBezTo>
                <a:cubicBezTo>
                  <a:pt x="29750" y="26311"/>
                  <a:pt x="29768" y="26311"/>
                  <a:pt x="29803" y="26275"/>
                </a:cubicBezTo>
                <a:cubicBezTo>
                  <a:pt x="29926" y="26223"/>
                  <a:pt x="29979" y="26170"/>
                  <a:pt x="30032" y="26135"/>
                </a:cubicBezTo>
                <a:lnTo>
                  <a:pt x="30032" y="26152"/>
                </a:lnTo>
                <a:cubicBezTo>
                  <a:pt x="30067" y="26099"/>
                  <a:pt x="30138" y="26064"/>
                  <a:pt x="30243" y="26047"/>
                </a:cubicBezTo>
                <a:lnTo>
                  <a:pt x="30367" y="26047"/>
                </a:lnTo>
                <a:cubicBezTo>
                  <a:pt x="30419" y="26047"/>
                  <a:pt x="30490" y="26047"/>
                  <a:pt x="30560" y="26064"/>
                </a:cubicBezTo>
                <a:cubicBezTo>
                  <a:pt x="30578" y="26064"/>
                  <a:pt x="30631" y="26064"/>
                  <a:pt x="30648" y="26082"/>
                </a:cubicBezTo>
                <a:lnTo>
                  <a:pt x="30648" y="26064"/>
                </a:lnTo>
                <a:lnTo>
                  <a:pt x="30842" y="26064"/>
                </a:lnTo>
                <a:cubicBezTo>
                  <a:pt x="30912" y="26047"/>
                  <a:pt x="30983" y="26011"/>
                  <a:pt x="31018" y="25976"/>
                </a:cubicBezTo>
                <a:cubicBezTo>
                  <a:pt x="31035" y="25959"/>
                  <a:pt x="31071" y="25923"/>
                  <a:pt x="31106" y="25906"/>
                </a:cubicBezTo>
                <a:cubicBezTo>
                  <a:pt x="31123" y="25888"/>
                  <a:pt x="31159" y="25888"/>
                  <a:pt x="31176" y="25871"/>
                </a:cubicBezTo>
                <a:cubicBezTo>
                  <a:pt x="31212" y="25818"/>
                  <a:pt x="31282" y="25783"/>
                  <a:pt x="31352" y="25747"/>
                </a:cubicBezTo>
                <a:cubicBezTo>
                  <a:pt x="31370" y="25747"/>
                  <a:pt x="31388" y="25747"/>
                  <a:pt x="31388" y="25730"/>
                </a:cubicBezTo>
                <a:lnTo>
                  <a:pt x="31388" y="25747"/>
                </a:lnTo>
                <a:lnTo>
                  <a:pt x="31458" y="25747"/>
                </a:lnTo>
                <a:cubicBezTo>
                  <a:pt x="31634" y="25747"/>
                  <a:pt x="31792" y="25871"/>
                  <a:pt x="31968" y="25959"/>
                </a:cubicBezTo>
                <a:cubicBezTo>
                  <a:pt x="32215" y="26082"/>
                  <a:pt x="32444" y="26311"/>
                  <a:pt x="32673" y="26522"/>
                </a:cubicBezTo>
                <a:lnTo>
                  <a:pt x="32673" y="26539"/>
                </a:lnTo>
                <a:cubicBezTo>
                  <a:pt x="32708" y="26592"/>
                  <a:pt x="32778" y="26628"/>
                  <a:pt x="32831" y="26680"/>
                </a:cubicBezTo>
                <a:lnTo>
                  <a:pt x="32849" y="26680"/>
                </a:lnTo>
                <a:cubicBezTo>
                  <a:pt x="32972" y="26786"/>
                  <a:pt x="33113" y="26892"/>
                  <a:pt x="33236" y="26962"/>
                </a:cubicBezTo>
                <a:cubicBezTo>
                  <a:pt x="33271" y="26962"/>
                  <a:pt x="33271" y="26980"/>
                  <a:pt x="33289" y="26980"/>
                </a:cubicBezTo>
                <a:cubicBezTo>
                  <a:pt x="33442" y="27056"/>
                  <a:pt x="33595" y="27106"/>
                  <a:pt x="33760" y="27106"/>
                </a:cubicBezTo>
                <a:cubicBezTo>
                  <a:pt x="33785" y="27106"/>
                  <a:pt x="33809" y="27105"/>
                  <a:pt x="33834" y="27103"/>
                </a:cubicBezTo>
                <a:cubicBezTo>
                  <a:pt x="33975" y="27068"/>
                  <a:pt x="34081" y="27068"/>
                  <a:pt x="34204" y="27068"/>
                </a:cubicBezTo>
                <a:lnTo>
                  <a:pt x="34327" y="27068"/>
                </a:lnTo>
                <a:cubicBezTo>
                  <a:pt x="34345" y="27068"/>
                  <a:pt x="34362" y="27068"/>
                  <a:pt x="34415" y="27103"/>
                </a:cubicBezTo>
                <a:cubicBezTo>
                  <a:pt x="34697" y="27156"/>
                  <a:pt x="34873" y="27367"/>
                  <a:pt x="35137" y="27455"/>
                </a:cubicBezTo>
                <a:cubicBezTo>
                  <a:pt x="35260" y="27490"/>
                  <a:pt x="35401" y="27490"/>
                  <a:pt x="35524" y="27490"/>
                </a:cubicBezTo>
                <a:lnTo>
                  <a:pt x="35736" y="27490"/>
                </a:lnTo>
                <a:cubicBezTo>
                  <a:pt x="36035" y="27472"/>
                  <a:pt x="36369" y="27384"/>
                  <a:pt x="36669" y="27367"/>
                </a:cubicBezTo>
                <a:lnTo>
                  <a:pt x="37637" y="27367"/>
                </a:lnTo>
                <a:cubicBezTo>
                  <a:pt x="37690" y="27367"/>
                  <a:pt x="37725" y="27367"/>
                  <a:pt x="37778" y="27332"/>
                </a:cubicBezTo>
                <a:cubicBezTo>
                  <a:pt x="37954" y="27314"/>
                  <a:pt x="38077" y="27244"/>
                  <a:pt x="38235" y="27226"/>
                </a:cubicBezTo>
                <a:lnTo>
                  <a:pt x="38411" y="27226"/>
                </a:lnTo>
                <a:cubicBezTo>
                  <a:pt x="38411" y="27226"/>
                  <a:pt x="38411" y="27244"/>
                  <a:pt x="38429" y="27244"/>
                </a:cubicBezTo>
                <a:lnTo>
                  <a:pt x="38851" y="27244"/>
                </a:lnTo>
                <a:cubicBezTo>
                  <a:pt x="38939" y="27244"/>
                  <a:pt x="39045" y="27244"/>
                  <a:pt x="39133" y="27226"/>
                </a:cubicBezTo>
                <a:cubicBezTo>
                  <a:pt x="39168" y="27138"/>
                  <a:pt x="39168" y="27050"/>
                  <a:pt x="39186" y="26944"/>
                </a:cubicBezTo>
                <a:cubicBezTo>
                  <a:pt x="39221" y="26504"/>
                  <a:pt x="39221" y="26047"/>
                  <a:pt x="39274" y="25607"/>
                </a:cubicBezTo>
                <a:cubicBezTo>
                  <a:pt x="39291" y="25430"/>
                  <a:pt x="39344" y="25254"/>
                  <a:pt x="39379" y="25096"/>
                </a:cubicBezTo>
                <a:cubicBezTo>
                  <a:pt x="39467" y="25078"/>
                  <a:pt x="39555" y="25043"/>
                  <a:pt x="39643" y="25043"/>
                </a:cubicBezTo>
                <a:cubicBezTo>
                  <a:pt x="39960" y="25043"/>
                  <a:pt x="40189" y="25254"/>
                  <a:pt x="40488" y="25378"/>
                </a:cubicBezTo>
                <a:lnTo>
                  <a:pt x="40506" y="25378"/>
                </a:lnTo>
                <a:cubicBezTo>
                  <a:pt x="40524" y="25378"/>
                  <a:pt x="40541" y="25395"/>
                  <a:pt x="40576" y="25395"/>
                </a:cubicBezTo>
                <a:cubicBezTo>
                  <a:pt x="40612" y="25430"/>
                  <a:pt x="40629" y="25430"/>
                  <a:pt x="40682" y="25448"/>
                </a:cubicBezTo>
                <a:lnTo>
                  <a:pt x="40682" y="25466"/>
                </a:lnTo>
                <a:cubicBezTo>
                  <a:pt x="40700" y="25483"/>
                  <a:pt x="40752" y="25483"/>
                  <a:pt x="40788" y="25519"/>
                </a:cubicBezTo>
                <a:lnTo>
                  <a:pt x="40788" y="25483"/>
                </a:lnTo>
                <a:cubicBezTo>
                  <a:pt x="40805" y="25483"/>
                  <a:pt x="40858" y="25519"/>
                  <a:pt x="40876" y="25519"/>
                </a:cubicBezTo>
                <a:lnTo>
                  <a:pt x="40840" y="25519"/>
                </a:lnTo>
                <a:cubicBezTo>
                  <a:pt x="41122" y="25607"/>
                  <a:pt x="41457" y="25642"/>
                  <a:pt x="41756" y="25642"/>
                </a:cubicBezTo>
                <a:lnTo>
                  <a:pt x="42020" y="25642"/>
                </a:lnTo>
                <a:lnTo>
                  <a:pt x="42020" y="25624"/>
                </a:lnTo>
                <a:lnTo>
                  <a:pt x="42038" y="25624"/>
                </a:lnTo>
                <a:cubicBezTo>
                  <a:pt x="42196" y="25624"/>
                  <a:pt x="42337" y="25607"/>
                  <a:pt x="42478" y="25554"/>
                </a:cubicBezTo>
                <a:lnTo>
                  <a:pt x="42513" y="25554"/>
                </a:lnTo>
                <a:cubicBezTo>
                  <a:pt x="42540" y="25540"/>
                  <a:pt x="42590" y="25537"/>
                  <a:pt x="42627" y="25528"/>
                </a:cubicBezTo>
                <a:lnTo>
                  <a:pt x="42627" y="25528"/>
                </a:lnTo>
                <a:cubicBezTo>
                  <a:pt x="42625" y="25530"/>
                  <a:pt x="42622" y="25533"/>
                  <a:pt x="42618" y="25536"/>
                </a:cubicBezTo>
                <a:cubicBezTo>
                  <a:pt x="42636" y="25536"/>
                  <a:pt x="42654" y="25519"/>
                  <a:pt x="42689" y="25519"/>
                </a:cubicBezTo>
                <a:cubicBezTo>
                  <a:pt x="42724" y="25483"/>
                  <a:pt x="42777" y="25483"/>
                  <a:pt x="42812" y="25466"/>
                </a:cubicBezTo>
                <a:lnTo>
                  <a:pt x="42830" y="25466"/>
                </a:lnTo>
                <a:cubicBezTo>
                  <a:pt x="43076" y="25378"/>
                  <a:pt x="43252" y="25202"/>
                  <a:pt x="43481" y="25202"/>
                </a:cubicBezTo>
                <a:lnTo>
                  <a:pt x="43499" y="25202"/>
                </a:lnTo>
                <a:cubicBezTo>
                  <a:pt x="43569" y="25202"/>
                  <a:pt x="43657" y="25219"/>
                  <a:pt x="43710" y="25272"/>
                </a:cubicBezTo>
                <a:cubicBezTo>
                  <a:pt x="43745" y="25290"/>
                  <a:pt x="43763" y="25290"/>
                  <a:pt x="43763" y="25307"/>
                </a:cubicBezTo>
                <a:cubicBezTo>
                  <a:pt x="43780" y="25342"/>
                  <a:pt x="43798" y="25378"/>
                  <a:pt x="43833" y="25395"/>
                </a:cubicBezTo>
                <a:cubicBezTo>
                  <a:pt x="43851" y="25430"/>
                  <a:pt x="43851" y="25430"/>
                  <a:pt x="43886" y="25448"/>
                </a:cubicBezTo>
                <a:lnTo>
                  <a:pt x="44009" y="25448"/>
                </a:lnTo>
                <a:lnTo>
                  <a:pt x="44009" y="25466"/>
                </a:lnTo>
                <a:lnTo>
                  <a:pt x="44326" y="25466"/>
                </a:lnTo>
                <a:cubicBezTo>
                  <a:pt x="44484" y="25483"/>
                  <a:pt x="44555" y="25536"/>
                  <a:pt x="44643" y="25607"/>
                </a:cubicBezTo>
                <a:lnTo>
                  <a:pt x="44643" y="25571"/>
                </a:lnTo>
                <a:cubicBezTo>
                  <a:pt x="44713" y="25624"/>
                  <a:pt x="44748" y="25659"/>
                  <a:pt x="44836" y="25712"/>
                </a:cubicBezTo>
                <a:cubicBezTo>
                  <a:pt x="44942" y="25783"/>
                  <a:pt x="45065" y="25800"/>
                  <a:pt x="45171" y="25835"/>
                </a:cubicBezTo>
                <a:lnTo>
                  <a:pt x="45171" y="25871"/>
                </a:lnTo>
                <a:lnTo>
                  <a:pt x="45189" y="25871"/>
                </a:lnTo>
                <a:cubicBezTo>
                  <a:pt x="45294" y="25888"/>
                  <a:pt x="45417" y="25906"/>
                  <a:pt x="45505" y="25959"/>
                </a:cubicBezTo>
                <a:cubicBezTo>
                  <a:pt x="45629" y="25994"/>
                  <a:pt x="45787" y="26047"/>
                  <a:pt x="45910" y="26082"/>
                </a:cubicBezTo>
                <a:cubicBezTo>
                  <a:pt x="45963" y="26099"/>
                  <a:pt x="45998" y="26099"/>
                  <a:pt x="46051" y="26135"/>
                </a:cubicBezTo>
                <a:cubicBezTo>
                  <a:pt x="46086" y="26152"/>
                  <a:pt x="46139" y="26152"/>
                  <a:pt x="46209" y="26170"/>
                </a:cubicBezTo>
                <a:cubicBezTo>
                  <a:pt x="46262" y="26187"/>
                  <a:pt x="46333" y="26187"/>
                  <a:pt x="46403" y="26223"/>
                </a:cubicBezTo>
                <a:cubicBezTo>
                  <a:pt x="46438" y="26223"/>
                  <a:pt x="46474" y="26240"/>
                  <a:pt x="46509" y="26240"/>
                </a:cubicBezTo>
                <a:cubicBezTo>
                  <a:pt x="46597" y="26258"/>
                  <a:pt x="46702" y="26258"/>
                  <a:pt x="46790" y="26258"/>
                </a:cubicBezTo>
                <a:lnTo>
                  <a:pt x="47054" y="26258"/>
                </a:lnTo>
                <a:cubicBezTo>
                  <a:pt x="47125" y="26258"/>
                  <a:pt x="47178" y="26240"/>
                  <a:pt x="47213" y="26240"/>
                </a:cubicBezTo>
                <a:cubicBezTo>
                  <a:pt x="47230" y="26240"/>
                  <a:pt x="47283" y="26223"/>
                  <a:pt x="47301" y="26223"/>
                </a:cubicBezTo>
                <a:cubicBezTo>
                  <a:pt x="47354" y="26187"/>
                  <a:pt x="47407" y="26187"/>
                  <a:pt x="47459" y="26170"/>
                </a:cubicBezTo>
                <a:cubicBezTo>
                  <a:pt x="47477" y="26170"/>
                  <a:pt x="47495" y="26152"/>
                  <a:pt x="47530" y="26152"/>
                </a:cubicBezTo>
                <a:cubicBezTo>
                  <a:pt x="47759" y="26064"/>
                  <a:pt x="47970" y="25959"/>
                  <a:pt x="48181" y="25906"/>
                </a:cubicBezTo>
                <a:cubicBezTo>
                  <a:pt x="48251" y="25888"/>
                  <a:pt x="48339" y="25888"/>
                  <a:pt x="48428" y="25888"/>
                </a:cubicBezTo>
                <a:lnTo>
                  <a:pt x="48903" y="25888"/>
                </a:lnTo>
                <a:cubicBezTo>
                  <a:pt x="48938" y="25888"/>
                  <a:pt x="48973" y="25888"/>
                  <a:pt x="48991" y="25871"/>
                </a:cubicBezTo>
                <a:cubicBezTo>
                  <a:pt x="49026" y="25871"/>
                  <a:pt x="49044" y="25871"/>
                  <a:pt x="49044" y="25835"/>
                </a:cubicBezTo>
                <a:lnTo>
                  <a:pt x="49079" y="25835"/>
                </a:lnTo>
                <a:cubicBezTo>
                  <a:pt x="49114" y="25835"/>
                  <a:pt x="49114" y="25818"/>
                  <a:pt x="49132" y="25818"/>
                </a:cubicBezTo>
                <a:lnTo>
                  <a:pt x="49132" y="25800"/>
                </a:lnTo>
                <a:lnTo>
                  <a:pt x="49149" y="25800"/>
                </a:lnTo>
                <a:cubicBezTo>
                  <a:pt x="49202" y="25783"/>
                  <a:pt x="49220" y="25747"/>
                  <a:pt x="49237" y="25712"/>
                </a:cubicBezTo>
                <a:lnTo>
                  <a:pt x="49272" y="25659"/>
                </a:lnTo>
                <a:lnTo>
                  <a:pt x="49325" y="25624"/>
                </a:lnTo>
                <a:cubicBezTo>
                  <a:pt x="49413" y="25571"/>
                  <a:pt x="49501" y="25607"/>
                  <a:pt x="49572" y="25554"/>
                </a:cubicBezTo>
                <a:cubicBezTo>
                  <a:pt x="49589" y="25536"/>
                  <a:pt x="49607" y="25536"/>
                  <a:pt x="49607" y="25519"/>
                </a:cubicBezTo>
                <a:lnTo>
                  <a:pt x="49660" y="25466"/>
                </a:lnTo>
                <a:lnTo>
                  <a:pt x="49695" y="25430"/>
                </a:lnTo>
                <a:lnTo>
                  <a:pt x="49748" y="25378"/>
                </a:lnTo>
                <a:cubicBezTo>
                  <a:pt x="49836" y="25290"/>
                  <a:pt x="49889" y="25184"/>
                  <a:pt x="50012" y="25114"/>
                </a:cubicBezTo>
                <a:cubicBezTo>
                  <a:pt x="50162" y="25018"/>
                  <a:pt x="50238" y="25007"/>
                  <a:pt x="50373" y="25007"/>
                </a:cubicBezTo>
                <a:cubicBezTo>
                  <a:pt x="50411" y="25007"/>
                  <a:pt x="50454" y="25008"/>
                  <a:pt x="50505" y="25008"/>
                </a:cubicBezTo>
                <a:cubicBezTo>
                  <a:pt x="50751" y="25008"/>
                  <a:pt x="50980" y="24867"/>
                  <a:pt x="51209" y="24867"/>
                </a:cubicBezTo>
                <a:cubicBezTo>
                  <a:pt x="51279" y="24762"/>
                  <a:pt x="51314" y="24762"/>
                  <a:pt x="51350" y="24744"/>
                </a:cubicBezTo>
                <a:lnTo>
                  <a:pt x="51350" y="24691"/>
                </a:lnTo>
                <a:cubicBezTo>
                  <a:pt x="51350" y="24656"/>
                  <a:pt x="51350" y="24603"/>
                  <a:pt x="51332" y="24568"/>
                </a:cubicBezTo>
                <a:cubicBezTo>
                  <a:pt x="51297" y="24427"/>
                  <a:pt x="51297" y="24304"/>
                  <a:pt x="51279" y="24163"/>
                </a:cubicBezTo>
                <a:cubicBezTo>
                  <a:pt x="51262" y="23881"/>
                  <a:pt x="51209" y="23600"/>
                  <a:pt x="51191" y="23336"/>
                </a:cubicBezTo>
                <a:cubicBezTo>
                  <a:pt x="51191" y="23265"/>
                  <a:pt x="51174" y="23177"/>
                  <a:pt x="51174" y="23107"/>
                </a:cubicBezTo>
                <a:cubicBezTo>
                  <a:pt x="51156" y="23001"/>
                  <a:pt x="51156" y="22896"/>
                  <a:pt x="51156" y="22772"/>
                </a:cubicBezTo>
                <a:cubicBezTo>
                  <a:pt x="51156" y="22420"/>
                  <a:pt x="51174" y="22051"/>
                  <a:pt x="51156" y="21699"/>
                </a:cubicBezTo>
                <a:cubicBezTo>
                  <a:pt x="51121" y="21258"/>
                  <a:pt x="51086" y="20854"/>
                  <a:pt x="51015" y="20414"/>
                </a:cubicBezTo>
                <a:cubicBezTo>
                  <a:pt x="50945" y="19991"/>
                  <a:pt x="50857" y="19569"/>
                  <a:pt x="50910" y="19146"/>
                </a:cubicBezTo>
                <a:cubicBezTo>
                  <a:pt x="50910" y="19111"/>
                  <a:pt x="50910" y="19093"/>
                  <a:pt x="50927" y="19040"/>
                </a:cubicBezTo>
                <a:lnTo>
                  <a:pt x="50927" y="18952"/>
                </a:lnTo>
                <a:cubicBezTo>
                  <a:pt x="50998" y="18389"/>
                  <a:pt x="51086" y="17808"/>
                  <a:pt x="51103" y="17210"/>
                </a:cubicBezTo>
                <a:cubicBezTo>
                  <a:pt x="51103" y="16928"/>
                  <a:pt x="51068" y="16664"/>
                  <a:pt x="51015" y="16382"/>
                </a:cubicBezTo>
                <a:cubicBezTo>
                  <a:pt x="50980" y="16136"/>
                  <a:pt x="50998" y="15925"/>
                  <a:pt x="50962" y="15678"/>
                </a:cubicBezTo>
                <a:cubicBezTo>
                  <a:pt x="50927" y="15449"/>
                  <a:pt x="50892" y="15273"/>
                  <a:pt x="50910" y="15080"/>
                </a:cubicBezTo>
                <a:cubicBezTo>
                  <a:pt x="50927" y="14868"/>
                  <a:pt x="50910" y="14692"/>
                  <a:pt x="50910" y="14464"/>
                </a:cubicBezTo>
                <a:cubicBezTo>
                  <a:pt x="50980" y="13936"/>
                  <a:pt x="51050" y="13425"/>
                  <a:pt x="51068" y="12897"/>
                </a:cubicBezTo>
                <a:cubicBezTo>
                  <a:pt x="51086" y="12721"/>
                  <a:pt x="51086" y="12545"/>
                  <a:pt x="51103" y="12369"/>
                </a:cubicBezTo>
                <a:lnTo>
                  <a:pt x="51103" y="12246"/>
                </a:lnTo>
                <a:cubicBezTo>
                  <a:pt x="51103" y="12175"/>
                  <a:pt x="51138" y="12105"/>
                  <a:pt x="51138" y="12017"/>
                </a:cubicBezTo>
                <a:lnTo>
                  <a:pt x="51138" y="11999"/>
                </a:lnTo>
                <a:cubicBezTo>
                  <a:pt x="51138" y="11929"/>
                  <a:pt x="51156" y="11894"/>
                  <a:pt x="51156" y="11823"/>
                </a:cubicBezTo>
                <a:lnTo>
                  <a:pt x="51156" y="11665"/>
                </a:lnTo>
                <a:lnTo>
                  <a:pt x="51156" y="11612"/>
                </a:lnTo>
                <a:lnTo>
                  <a:pt x="51156" y="11559"/>
                </a:lnTo>
                <a:lnTo>
                  <a:pt x="51156" y="11418"/>
                </a:lnTo>
                <a:lnTo>
                  <a:pt x="51156" y="11401"/>
                </a:lnTo>
                <a:cubicBezTo>
                  <a:pt x="51156" y="11313"/>
                  <a:pt x="51138" y="11207"/>
                  <a:pt x="51103" y="11119"/>
                </a:cubicBezTo>
                <a:lnTo>
                  <a:pt x="51103" y="11049"/>
                </a:lnTo>
                <a:cubicBezTo>
                  <a:pt x="51086" y="10961"/>
                  <a:pt x="51086" y="10873"/>
                  <a:pt x="51068" y="10785"/>
                </a:cubicBezTo>
                <a:lnTo>
                  <a:pt x="51068" y="10749"/>
                </a:lnTo>
                <a:cubicBezTo>
                  <a:pt x="51068" y="10697"/>
                  <a:pt x="51050" y="10626"/>
                  <a:pt x="51050" y="10591"/>
                </a:cubicBezTo>
                <a:lnTo>
                  <a:pt x="51050" y="10573"/>
                </a:lnTo>
                <a:lnTo>
                  <a:pt x="51050" y="10520"/>
                </a:lnTo>
                <a:cubicBezTo>
                  <a:pt x="51050" y="10432"/>
                  <a:pt x="51015" y="10327"/>
                  <a:pt x="51050" y="10239"/>
                </a:cubicBezTo>
                <a:cubicBezTo>
                  <a:pt x="51050" y="10151"/>
                  <a:pt x="51050" y="10063"/>
                  <a:pt x="51068" y="9975"/>
                </a:cubicBezTo>
                <a:lnTo>
                  <a:pt x="51068" y="9922"/>
                </a:lnTo>
                <a:lnTo>
                  <a:pt x="51138" y="9728"/>
                </a:lnTo>
                <a:cubicBezTo>
                  <a:pt x="51156" y="9658"/>
                  <a:pt x="51174" y="9587"/>
                  <a:pt x="51174" y="9517"/>
                </a:cubicBezTo>
                <a:lnTo>
                  <a:pt x="51174" y="9464"/>
                </a:lnTo>
                <a:cubicBezTo>
                  <a:pt x="51174" y="9376"/>
                  <a:pt x="51156" y="9288"/>
                  <a:pt x="51156" y="9200"/>
                </a:cubicBezTo>
                <a:cubicBezTo>
                  <a:pt x="51138" y="9147"/>
                  <a:pt x="51138" y="9077"/>
                  <a:pt x="51103" y="9007"/>
                </a:cubicBezTo>
                <a:lnTo>
                  <a:pt x="51103" y="8989"/>
                </a:lnTo>
                <a:cubicBezTo>
                  <a:pt x="51086" y="8901"/>
                  <a:pt x="51068" y="8831"/>
                  <a:pt x="51068" y="8743"/>
                </a:cubicBezTo>
                <a:cubicBezTo>
                  <a:pt x="51015" y="8461"/>
                  <a:pt x="51015" y="8179"/>
                  <a:pt x="51015" y="7915"/>
                </a:cubicBezTo>
                <a:cubicBezTo>
                  <a:pt x="51015" y="7651"/>
                  <a:pt x="51050" y="7352"/>
                  <a:pt x="51068" y="7088"/>
                </a:cubicBezTo>
                <a:cubicBezTo>
                  <a:pt x="51068" y="7035"/>
                  <a:pt x="51068" y="6965"/>
                  <a:pt x="51086" y="6894"/>
                </a:cubicBezTo>
                <a:lnTo>
                  <a:pt x="51086" y="6771"/>
                </a:lnTo>
                <a:lnTo>
                  <a:pt x="51086" y="6507"/>
                </a:lnTo>
                <a:cubicBezTo>
                  <a:pt x="51086" y="6331"/>
                  <a:pt x="51068" y="6172"/>
                  <a:pt x="51050" y="5996"/>
                </a:cubicBezTo>
                <a:cubicBezTo>
                  <a:pt x="51015" y="5926"/>
                  <a:pt x="51015" y="5838"/>
                  <a:pt x="50998" y="5768"/>
                </a:cubicBezTo>
                <a:cubicBezTo>
                  <a:pt x="50980" y="5715"/>
                  <a:pt x="50980" y="5662"/>
                  <a:pt x="50962" y="5592"/>
                </a:cubicBezTo>
                <a:cubicBezTo>
                  <a:pt x="50927" y="5486"/>
                  <a:pt x="50910" y="5363"/>
                  <a:pt x="50892" y="5239"/>
                </a:cubicBezTo>
                <a:lnTo>
                  <a:pt x="50892" y="5204"/>
                </a:lnTo>
                <a:cubicBezTo>
                  <a:pt x="50892" y="4940"/>
                  <a:pt x="50962" y="4694"/>
                  <a:pt x="50962" y="4447"/>
                </a:cubicBezTo>
                <a:cubicBezTo>
                  <a:pt x="50962" y="4306"/>
                  <a:pt x="50927" y="4166"/>
                  <a:pt x="50962" y="4007"/>
                </a:cubicBezTo>
                <a:cubicBezTo>
                  <a:pt x="51015" y="3550"/>
                  <a:pt x="51068" y="3162"/>
                  <a:pt x="51068" y="2687"/>
                </a:cubicBezTo>
                <a:lnTo>
                  <a:pt x="51068" y="1719"/>
                </a:lnTo>
                <a:cubicBezTo>
                  <a:pt x="51068" y="1525"/>
                  <a:pt x="51050" y="1332"/>
                  <a:pt x="51015" y="1155"/>
                </a:cubicBezTo>
                <a:cubicBezTo>
                  <a:pt x="51015" y="1067"/>
                  <a:pt x="50998" y="962"/>
                  <a:pt x="50998" y="874"/>
                </a:cubicBezTo>
                <a:lnTo>
                  <a:pt x="50998" y="487"/>
                </a:lnTo>
                <a:lnTo>
                  <a:pt x="50663" y="487"/>
                </a:lnTo>
                <a:cubicBezTo>
                  <a:pt x="50487" y="522"/>
                  <a:pt x="50293" y="539"/>
                  <a:pt x="50117" y="539"/>
                </a:cubicBezTo>
                <a:lnTo>
                  <a:pt x="49765" y="539"/>
                </a:lnTo>
                <a:cubicBezTo>
                  <a:pt x="49431" y="522"/>
                  <a:pt x="49114" y="469"/>
                  <a:pt x="48762" y="399"/>
                </a:cubicBezTo>
                <a:cubicBezTo>
                  <a:pt x="48692" y="399"/>
                  <a:pt x="48621" y="381"/>
                  <a:pt x="48551" y="381"/>
                </a:cubicBezTo>
                <a:lnTo>
                  <a:pt x="48498" y="381"/>
                </a:lnTo>
                <a:cubicBezTo>
                  <a:pt x="48269" y="363"/>
                  <a:pt x="48075" y="346"/>
                  <a:pt x="47847" y="311"/>
                </a:cubicBezTo>
                <a:lnTo>
                  <a:pt x="47759" y="311"/>
                </a:lnTo>
                <a:cubicBezTo>
                  <a:pt x="47371" y="275"/>
                  <a:pt x="46966" y="258"/>
                  <a:pt x="46579" y="258"/>
                </a:cubicBezTo>
                <a:lnTo>
                  <a:pt x="46121" y="258"/>
                </a:lnTo>
                <a:cubicBezTo>
                  <a:pt x="45852" y="258"/>
                  <a:pt x="45597" y="266"/>
                  <a:pt x="45338" y="266"/>
                </a:cubicBezTo>
                <a:cubicBezTo>
                  <a:pt x="45208" y="266"/>
                  <a:pt x="45077" y="264"/>
                  <a:pt x="44942" y="258"/>
                </a:cubicBezTo>
                <a:cubicBezTo>
                  <a:pt x="44537" y="223"/>
                  <a:pt x="44132" y="135"/>
                  <a:pt x="43745" y="117"/>
                </a:cubicBezTo>
                <a:cubicBezTo>
                  <a:pt x="43163" y="90"/>
                  <a:pt x="42592" y="0"/>
                  <a:pt x="42015" y="0"/>
                </a:cubicBezTo>
                <a:close/>
              </a:path>
            </a:pathLst>
          </a:custGeom>
          <a:solidFill>
            <a:schemeClr val="accent4">
              <a:lumMod val="60000"/>
              <a:lumOff val="40000"/>
            </a:schemeClr>
          </a:solidFill>
          <a:ln w="38100" cap="flat" cmpd="sng">
            <a:solidFill>
              <a:srgbClr val="FFFFFF"/>
            </a:solidFill>
            <a:prstDash val="solid"/>
            <a:round/>
            <a:headEnd type="none" w="sm" len="sm"/>
            <a:tailEnd type="none" w="sm" len="sm"/>
          </a:ln>
          <a:effectLst>
            <a:outerShdw blurRad="57150" dist="19050" dir="5400000" algn="bl" rotWithShape="0">
              <a:srgbClr val="3F3225">
                <a:alpha val="30000"/>
              </a:srgbClr>
            </a:outerShdw>
          </a:effectLst>
        </p:spPr>
        <p:txBody>
          <a:bodyPr spcFirstLastPara="1" wrap="square" lIns="91425" tIns="91425" rIns="91425" bIns="91425" anchor="ctr" anchorCtr="0">
            <a:noAutofit/>
          </a:bodyPr>
          <a:lstStyle/>
          <a:p>
            <a:pPr algn="just"/>
            <a:r>
              <a:rPr lang="en-US" sz="2800" b="1" dirty="0" err="1">
                <a:latin typeface="Times New Roman" panose="02020603050405020304" pitchFamily="18" charset="0"/>
                <a:cs typeface="Times New Roman" panose="02020603050405020304" pitchFamily="18" charset="0"/>
              </a:rPr>
              <a:t>Khổ</a:t>
            </a:r>
            <a:r>
              <a:rPr lang="en-US" sz="2800" b="1" dirty="0">
                <a:latin typeface="Times New Roman" panose="02020603050405020304" pitchFamily="18" charset="0"/>
                <a:cs typeface="Times New Roman" panose="02020603050405020304" pitchFamily="18" charset="0"/>
              </a:rPr>
              <a:t> 3: </a:t>
            </a:r>
            <a:r>
              <a:rPr lang="vi-VN" sz="2800" b="1" dirty="0">
                <a:latin typeface="Times New Roman" panose="02020603050405020304" pitchFamily="18" charset="0"/>
                <a:cs typeface="Times New Roman" panose="02020603050405020304" pitchFamily="18" charset="0"/>
              </a:rPr>
              <a:t>Nhân vật trữ tình mang n</a:t>
            </a:r>
            <a:r>
              <a:rPr lang="en-US" sz="2800" b="1" dirty="0" err="1">
                <a:latin typeface="Times New Roman" panose="02020603050405020304" pitchFamily="18" charset="0"/>
                <a:cs typeface="Times New Roman" panose="02020603050405020304" pitchFamily="18" charset="0"/>
              </a:rPr>
              <a:t>ỗi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buồn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cô</a:t>
            </a:r>
            <a:r>
              <a:rPr lang="en-US" sz="2800" b="1" dirty="0">
                <a:latin typeface="Times New Roman" panose="02020603050405020304" pitchFamily="18" charset="0"/>
                <a:cs typeface="Times New Roman" panose="02020603050405020304" pitchFamily="18" charset="0"/>
              </a:rPr>
              <a:t> </a:t>
            </a:r>
            <a:r>
              <a:rPr lang="vi-VN" sz="2800" b="1" dirty="0">
                <a:latin typeface="Times New Roman" panose="02020603050405020304" pitchFamily="18" charset="0"/>
                <a:cs typeface="Times New Roman" panose="02020603050405020304" pitchFamily="18" charset="0"/>
              </a:rPr>
              <a:t>đơn.</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620479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arn(inVertic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barn(inVertical)">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barn(inVertical)">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barn(inVertical)">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barn(inVertical)">
                                      <p:cBhvr>
                                        <p:cTn id="32" dur="500"/>
                                        <p:tgtEl>
                                          <p:spTgt spid="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7">
                                            <p:txEl>
                                              <p:pRg st="6" end="6"/>
                                            </p:txEl>
                                          </p:spTgt>
                                        </p:tgtEl>
                                        <p:attrNameLst>
                                          <p:attrName>style.visibility</p:attrName>
                                        </p:attrNameLst>
                                      </p:cBhvr>
                                      <p:to>
                                        <p:strVal val="visible"/>
                                      </p:to>
                                    </p:set>
                                    <p:animEffect transition="in" filter="fade">
                                      <p:cBhvr>
                                        <p:cTn id="37" dur="1000"/>
                                        <p:tgtEl>
                                          <p:spTgt spid="7">
                                            <p:txEl>
                                              <p:pRg st="6" end="6"/>
                                            </p:txEl>
                                          </p:spTgt>
                                        </p:tgtEl>
                                      </p:cBhvr>
                                    </p:animEffect>
                                    <p:anim calcmode="lin" valueType="num">
                                      <p:cBhvr>
                                        <p:cTn id="38" dur="10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7">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barn(inVertical)">
                                      <p:cBhvr>
                                        <p:cTn id="4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7999"/>
          </a:xfrm>
        </p:spPr>
      </p:pic>
      <p:sp>
        <p:nvSpPr>
          <p:cNvPr id="7" name="Rounded Rectangle 6"/>
          <p:cNvSpPr/>
          <p:nvPr/>
        </p:nvSpPr>
        <p:spPr>
          <a:xfrm>
            <a:off x="240144" y="60325"/>
            <a:ext cx="4996873" cy="84050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r>
              <a:rPr lang="vi-VN" sz="2800" b="1" dirty="0">
                <a:latin typeface="Times New Roman" panose="02020603050405020304" pitchFamily="18" charset="0"/>
                <a:cs typeface="Times New Roman" panose="02020603050405020304" pitchFamily="18" charset="0"/>
              </a:rPr>
              <a:t>4. Mùa thu trong lòng người</a:t>
            </a:r>
            <a:endParaRPr lang="en-US" sz="2800" dirty="0">
              <a:latin typeface="Times New Roman" panose="02020603050405020304" pitchFamily="18" charset="0"/>
              <a:cs typeface="Times New Roman" panose="02020603050405020304" pitchFamily="18" charset="0"/>
            </a:endParaRPr>
          </a:p>
        </p:txBody>
      </p:sp>
      <p:sp>
        <p:nvSpPr>
          <p:cNvPr id="8" name="Rounded Rectangle 7"/>
          <p:cNvSpPr/>
          <p:nvPr/>
        </p:nvSpPr>
        <p:spPr>
          <a:xfrm>
            <a:off x="4966853" y="2372554"/>
            <a:ext cx="5248565" cy="1753766"/>
          </a:xfrm>
          <a:prstGeom prst="roundRect">
            <a:avLst/>
          </a:prstGeom>
          <a:ln w="57150"/>
        </p:spPr>
        <p:style>
          <a:lnRef idx="2">
            <a:schemeClr val="accent2"/>
          </a:lnRef>
          <a:fillRef idx="1">
            <a:schemeClr val="lt1"/>
          </a:fillRef>
          <a:effectRef idx="0">
            <a:schemeClr val="accent2"/>
          </a:effectRef>
          <a:fontRef idx="minor">
            <a:schemeClr val="dk1"/>
          </a:fontRef>
        </p:style>
        <p:txBody>
          <a:bodyPr rtlCol="0" anchor="ctr"/>
          <a:lstStyle/>
          <a:p>
            <a:pPr algn="just"/>
            <a:r>
              <a:rPr lang="vi-VN" sz="2400" dirty="0">
                <a:latin typeface="Times New Roman" panose="02020603050405020304" pitchFamily="18" charset="0"/>
                <a:cs typeface="Times New Roman" panose="02020603050405020304" pitchFamily="18" charset="0"/>
              </a:rPr>
              <a:t>- Ít nhiều t</a:t>
            </a:r>
            <a:r>
              <a:rPr lang="en-US" sz="2400" dirty="0" err="1">
                <a:latin typeface="Times New Roman" panose="02020603050405020304" pitchFamily="18" charset="0"/>
                <a:cs typeface="Times New Roman" panose="02020603050405020304" pitchFamily="18" charset="0"/>
              </a:rPr>
              <a:t>hiếu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nữ</a:t>
            </a:r>
            <a:r>
              <a:rPr lang="en-US" sz="2400"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buồn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không</a:t>
            </a:r>
            <a:r>
              <a:rPr lang="en-US" sz="2400" i="1" dirty="0">
                <a:latin typeface="Times New Roman" panose="02020603050405020304" pitchFamily="18" charset="0"/>
                <a:cs typeface="Times New Roman" panose="02020603050405020304" pitchFamily="18" charset="0"/>
              </a:rPr>
              <a:t> </a:t>
            </a:r>
            <a:r>
              <a:rPr lang="vi-VN" sz="2400" i="1" dirty="0">
                <a:latin typeface="Times New Roman" panose="02020603050405020304" pitchFamily="18" charset="0"/>
                <a:cs typeface="Times New Roman" panose="02020603050405020304" pitchFamily="18" charset="0"/>
              </a:rPr>
              <a:t>nói, tựa cửa nhìn xa nghĩ ngợi gì</a:t>
            </a:r>
            <a:r>
              <a:rPr lang="vi-VN" sz="2400" dirty="0">
                <a:latin typeface="Times New Roman" panose="02020603050405020304" pitchFamily="18" charset="0"/>
                <a:cs typeface="Times New Roman" panose="02020603050405020304" pitchFamily="18" charset="0"/>
              </a:rPr>
              <a:t>: Tâm trạng lo âu trước bước đi của thời gian, khao khát được sống, được khao khát kết đôi.</a:t>
            </a:r>
            <a:endParaRPr lang="en-US" sz="2400" dirty="0">
              <a:latin typeface="Times New Roman" panose="02020603050405020304" pitchFamily="18" charset="0"/>
              <a:cs typeface="Times New Roman" panose="02020603050405020304" pitchFamily="18" charset="0"/>
            </a:endParaRPr>
          </a:p>
        </p:txBody>
      </p:sp>
      <p:sp>
        <p:nvSpPr>
          <p:cNvPr id="9" name="Rounded Rectangle 8"/>
          <p:cNvSpPr/>
          <p:nvPr/>
        </p:nvSpPr>
        <p:spPr>
          <a:xfrm>
            <a:off x="7423730" y="375337"/>
            <a:ext cx="4618181" cy="1673638"/>
          </a:xfrm>
          <a:prstGeom prst="roundRect">
            <a:avLst/>
          </a:prstGeom>
          <a:ln w="57150"/>
        </p:spPr>
        <p:style>
          <a:lnRef idx="2">
            <a:schemeClr val="accent2"/>
          </a:lnRef>
          <a:fillRef idx="1">
            <a:schemeClr val="lt1"/>
          </a:fillRef>
          <a:effectRef idx="0">
            <a:schemeClr val="accent2"/>
          </a:effectRef>
          <a:fontRef idx="minor">
            <a:schemeClr val="dk1"/>
          </a:fontRef>
        </p:style>
        <p:txBody>
          <a:bodyPr rtlCol="0" anchor="ctr"/>
          <a:lstStyle/>
          <a:p>
            <a:pPr algn="just"/>
            <a:r>
              <a:rPr lang="vi-VN" sz="2400" dirty="0">
                <a:latin typeface="Times New Roman" panose="02020603050405020304" pitchFamily="18" charset="0"/>
                <a:cs typeface="Times New Roman" panose="02020603050405020304" pitchFamily="18" charset="0"/>
              </a:rPr>
              <a:t>- </a:t>
            </a:r>
            <a:r>
              <a:rPr lang="vi-VN" sz="2400" i="1" dirty="0">
                <a:latin typeface="Times New Roman" panose="02020603050405020304" pitchFamily="18" charset="0"/>
                <a:cs typeface="Times New Roman" panose="02020603050405020304" pitchFamily="18" charset="0"/>
              </a:rPr>
              <a:t>M</a:t>
            </a:r>
            <a:r>
              <a:rPr lang="en-US" sz="2400" i="1" dirty="0" err="1">
                <a:latin typeface="Times New Roman" panose="02020603050405020304" pitchFamily="18" charset="0"/>
                <a:cs typeface="Times New Roman" panose="02020603050405020304" pitchFamily="18" charset="0"/>
              </a:rPr>
              <a:t>ây</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vẩn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từng</a:t>
            </a:r>
            <a:r>
              <a:rPr lang="en-US" sz="2400" i="1" dirty="0">
                <a:latin typeface="Times New Roman" panose="02020603050405020304" pitchFamily="18" charset="0"/>
                <a:cs typeface="Times New Roman" panose="02020603050405020304" pitchFamily="18" charset="0"/>
              </a:rPr>
              <a:t> </a:t>
            </a:r>
            <a:r>
              <a:rPr lang="vi-VN" sz="2400" i="1" dirty="0">
                <a:latin typeface="Times New Roman" panose="02020603050405020304" pitchFamily="18" charset="0"/>
                <a:cs typeface="Times New Roman" panose="02020603050405020304" pitchFamily="18" charset="0"/>
              </a:rPr>
              <a:t>không; c</a:t>
            </a:r>
            <a:r>
              <a:rPr lang="en-US" sz="2400" i="1" dirty="0">
                <a:latin typeface="Times New Roman" panose="02020603050405020304" pitchFamily="18" charset="0"/>
                <a:cs typeface="Times New Roman" panose="02020603050405020304" pitchFamily="18" charset="0"/>
              </a:rPr>
              <a:t>him bay </a:t>
            </a:r>
            <a:r>
              <a:rPr lang="vi-VN" sz="2400" i="1" dirty="0">
                <a:latin typeface="Times New Roman" panose="02020603050405020304" pitchFamily="18" charset="0"/>
                <a:cs typeface="Times New Roman" panose="02020603050405020304" pitchFamily="18" charset="0"/>
              </a:rPr>
              <a:t>đi: </a:t>
            </a:r>
            <a:r>
              <a:rPr lang="vi-VN" sz="2400" dirty="0">
                <a:latin typeface="Times New Roman" panose="02020603050405020304" pitchFamily="18" charset="0"/>
                <a:cs typeface="Times New Roman" panose="02020603050405020304" pitchFamily="18" charset="0"/>
              </a:rPr>
              <a:t>gợi không khí chia lìa rõ rệt – cuộc chia li của đất trời, tự nhiên.</a:t>
            </a:r>
            <a:endParaRPr lang="en-US" sz="2400" dirty="0">
              <a:latin typeface="Times New Roman" panose="02020603050405020304" pitchFamily="18" charset="0"/>
              <a:cs typeface="Times New Roman" panose="02020603050405020304" pitchFamily="18" charset="0"/>
            </a:endParaRPr>
          </a:p>
        </p:txBody>
      </p:sp>
      <p:sp>
        <p:nvSpPr>
          <p:cNvPr id="10" name="Oval 9"/>
          <p:cNvSpPr/>
          <p:nvPr/>
        </p:nvSpPr>
        <p:spPr>
          <a:xfrm>
            <a:off x="5114635" y="590098"/>
            <a:ext cx="1921163" cy="1557483"/>
          </a:xfrm>
          <a:prstGeom prst="ellipse">
            <a:avLst/>
          </a:prstGeom>
          <a:ln w="38100"/>
        </p:spPr>
        <p:style>
          <a:lnRef idx="2">
            <a:schemeClr val="accent2"/>
          </a:lnRef>
          <a:fillRef idx="1">
            <a:schemeClr val="lt1"/>
          </a:fillRef>
          <a:effectRef idx="0">
            <a:schemeClr val="accent2"/>
          </a:effectRef>
          <a:fontRef idx="minor">
            <a:schemeClr val="dk1"/>
          </a:fontRef>
        </p:style>
        <p:txBody>
          <a:bodyPr rtlCol="0" anchor="ctr"/>
          <a:lstStyle/>
          <a:p>
            <a:r>
              <a:rPr lang="vi-VN" b="1" dirty="0"/>
              <a:t>* </a:t>
            </a:r>
            <a:r>
              <a:rPr lang="en-US" sz="2800" b="1" dirty="0" err="1">
                <a:latin typeface="Times New Roman" panose="02020603050405020304" pitchFamily="18" charset="0"/>
                <a:cs typeface="Times New Roman" panose="02020603050405020304" pitchFamily="18" charset="0"/>
              </a:rPr>
              <a:t>Hình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ảnh</a:t>
            </a:r>
            <a:r>
              <a:rPr lang="en-US" sz="2800" b="1" dirty="0">
                <a:latin typeface="Times New Roman" panose="02020603050405020304" pitchFamily="18" charset="0"/>
                <a:cs typeface="Times New Roman" panose="02020603050405020304" pitchFamily="18" charset="0"/>
              </a:rPr>
              <a:t>:</a:t>
            </a:r>
            <a:r>
              <a:rPr lang="en-US" sz="2800" dirty="0">
                <a:latin typeface="Times New Roman" panose="02020603050405020304" pitchFamily="18" charset="0"/>
                <a:cs typeface="Times New Roman" panose="02020603050405020304" pitchFamily="18" charset="0"/>
              </a:rPr>
              <a:t> </a:t>
            </a:r>
          </a:p>
        </p:txBody>
      </p:sp>
      <p:sp>
        <p:nvSpPr>
          <p:cNvPr id="11" name="Google Shape;818;p65">
            <a:extLst>
              <a:ext uri="{FF2B5EF4-FFF2-40B4-BE49-F238E27FC236}">
                <a16:creationId xmlns:a16="http://schemas.microsoft.com/office/drawing/2014/main" id="{338BDE97-6961-1E3F-15D4-C365C9CF22E0}"/>
              </a:ext>
            </a:extLst>
          </p:cNvPr>
          <p:cNvSpPr/>
          <p:nvPr/>
        </p:nvSpPr>
        <p:spPr>
          <a:xfrm>
            <a:off x="240144" y="5741665"/>
            <a:ext cx="7841673" cy="1075433"/>
          </a:xfrm>
          <a:custGeom>
            <a:avLst/>
            <a:gdLst/>
            <a:ahLst/>
            <a:cxnLst/>
            <a:rect l="l" t="t" r="r" b="b"/>
            <a:pathLst>
              <a:path w="51350" h="28451" extrusionOk="0">
                <a:moveTo>
                  <a:pt x="353" y="575"/>
                </a:moveTo>
                <a:cubicBezTo>
                  <a:pt x="352" y="582"/>
                  <a:pt x="352" y="588"/>
                  <a:pt x="353" y="594"/>
                </a:cubicBezTo>
                <a:lnTo>
                  <a:pt x="353" y="594"/>
                </a:lnTo>
                <a:lnTo>
                  <a:pt x="353" y="575"/>
                </a:lnTo>
                <a:close/>
                <a:moveTo>
                  <a:pt x="19981" y="663"/>
                </a:moveTo>
                <a:lnTo>
                  <a:pt x="19981" y="663"/>
                </a:lnTo>
                <a:cubicBezTo>
                  <a:pt x="19962" y="690"/>
                  <a:pt x="19954" y="708"/>
                  <a:pt x="19945" y="721"/>
                </a:cubicBezTo>
                <a:lnTo>
                  <a:pt x="19945" y="721"/>
                </a:lnTo>
                <a:cubicBezTo>
                  <a:pt x="19959" y="703"/>
                  <a:pt x="19971" y="684"/>
                  <a:pt x="19981" y="663"/>
                </a:cubicBezTo>
                <a:close/>
                <a:moveTo>
                  <a:pt x="19945" y="721"/>
                </a:moveTo>
                <a:lnTo>
                  <a:pt x="19945" y="721"/>
                </a:lnTo>
                <a:cubicBezTo>
                  <a:pt x="19941" y="726"/>
                  <a:pt x="19937" y="731"/>
                  <a:pt x="19933" y="735"/>
                </a:cubicBezTo>
                <a:lnTo>
                  <a:pt x="19933" y="735"/>
                </a:lnTo>
                <a:cubicBezTo>
                  <a:pt x="19937" y="731"/>
                  <a:pt x="19941" y="727"/>
                  <a:pt x="19945" y="721"/>
                </a:cubicBezTo>
                <a:close/>
                <a:moveTo>
                  <a:pt x="42015" y="0"/>
                </a:moveTo>
                <a:cubicBezTo>
                  <a:pt x="41841" y="0"/>
                  <a:pt x="41667" y="9"/>
                  <a:pt x="41492" y="29"/>
                </a:cubicBezTo>
                <a:cubicBezTo>
                  <a:pt x="41105" y="82"/>
                  <a:pt x="40682" y="82"/>
                  <a:pt x="40277" y="82"/>
                </a:cubicBezTo>
                <a:lnTo>
                  <a:pt x="39820" y="82"/>
                </a:lnTo>
                <a:cubicBezTo>
                  <a:pt x="38763" y="82"/>
                  <a:pt x="37725" y="328"/>
                  <a:pt x="36669" y="328"/>
                </a:cubicBezTo>
                <a:lnTo>
                  <a:pt x="35841" y="328"/>
                </a:lnTo>
                <a:cubicBezTo>
                  <a:pt x="35536" y="328"/>
                  <a:pt x="35215" y="344"/>
                  <a:pt x="34900" y="344"/>
                </a:cubicBezTo>
                <a:cubicBezTo>
                  <a:pt x="34742" y="344"/>
                  <a:pt x="34585" y="340"/>
                  <a:pt x="34433" y="328"/>
                </a:cubicBezTo>
                <a:lnTo>
                  <a:pt x="34380" y="328"/>
                </a:lnTo>
                <a:cubicBezTo>
                  <a:pt x="34239" y="328"/>
                  <a:pt x="34081" y="311"/>
                  <a:pt x="33922" y="311"/>
                </a:cubicBezTo>
                <a:cubicBezTo>
                  <a:pt x="33769" y="300"/>
                  <a:pt x="33622" y="275"/>
                  <a:pt x="33478" y="275"/>
                </a:cubicBezTo>
                <a:cubicBezTo>
                  <a:pt x="33391" y="275"/>
                  <a:pt x="33305" y="284"/>
                  <a:pt x="33218" y="311"/>
                </a:cubicBezTo>
                <a:cubicBezTo>
                  <a:pt x="32866" y="399"/>
                  <a:pt x="32532" y="399"/>
                  <a:pt x="32180" y="469"/>
                </a:cubicBezTo>
                <a:cubicBezTo>
                  <a:pt x="32232" y="751"/>
                  <a:pt x="32303" y="1067"/>
                  <a:pt x="32268" y="1349"/>
                </a:cubicBezTo>
                <a:lnTo>
                  <a:pt x="32268" y="1420"/>
                </a:lnTo>
                <a:cubicBezTo>
                  <a:pt x="32250" y="1525"/>
                  <a:pt x="32180" y="1648"/>
                  <a:pt x="32162" y="1789"/>
                </a:cubicBezTo>
                <a:lnTo>
                  <a:pt x="32162" y="1631"/>
                </a:lnTo>
                <a:lnTo>
                  <a:pt x="32162" y="1349"/>
                </a:lnTo>
                <a:lnTo>
                  <a:pt x="32162" y="1155"/>
                </a:lnTo>
                <a:cubicBezTo>
                  <a:pt x="32162" y="997"/>
                  <a:pt x="32162" y="839"/>
                  <a:pt x="32074" y="715"/>
                </a:cubicBezTo>
                <a:cubicBezTo>
                  <a:pt x="31986" y="575"/>
                  <a:pt x="31863" y="539"/>
                  <a:pt x="31687" y="504"/>
                </a:cubicBezTo>
                <a:cubicBezTo>
                  <a:pt x="31335" y="487"/>
                  <a:pt x="30983" y="416"/>
                  <a:pt x="30595" y="399"/>
                </a:cubicBezTo>
                <a:cubicBezTo>
                  <a:pt x="30455" y="399"/>
                  <a:pt x="30314" y="399"/>
                  <a:pt x="30155" y="381"/>
                </a:cubicBezTo>
                <a:lnTo>
                  <a:pt x="29504" y="381"/>
                </a:lnTo>
                <a:cubicBezTo>
                  <a:pt x="29328" y="381"/>
                  <a:pt x="29134" y="399"/>
                  <a:pt x="28923" y="399"/>
                </a:cubicBezTo>
                <a:lnTo>
                  <a:pt x="28430" y="399"/>
                </a:lnTo>
                <a:cubicBezTo>
                  <a:pt x="28342" y="399"/>
                  <a:pt x="28254" y="381"/>
                  <a:pt x="28184" y="363"/>
                </a:cubicBezTo>
                <a:cubicBezTo>
                  <a:pt x="28131" y="363"/>
                  <a:pt x="28096" y="328"/>
                  <a:pt x="28025" y="328"/>
                </a:cubicBezTo>
                <a:lnTo>
                  <a:pt x="27920" y="328"/>
                </a:lnTo>
                <a:cubicBezTo>
                  <a:pt x="27867" y="328"/>
                  <a:pt x="27832" y="328"/>
                  <a:pt x="27779" y="311"/>
                </a:cubicBezTo>
                <a:lnTo>
                  <a:pt x="27321" y="311"/>
                </a:lnTo>
                <a:cubicBezTo>
                  <a:pt x="27145" y="416"/>
                  <a:pt x="26899" y="416"/>
                  <a:pt x="26670" y="416"/>
                </a:cubicBezTo>
                <a:cubicBezTo>
                  <a:pt x="26529" y="416"/>
                  <a:pt x="26423" y="416"/>
                  <a:pt x="26318" y="451"/>
                </a:cubicBezTo>
                <a:cubicBezTo>
                  <a:pt x="25982" y="505"/>
                  <a:pt x="25645" y="528"/>
                  <a:pt x="25294" y="528"/>
                </a:cubicBezTo>
                <a:cubicBezTo>
                  <a:pt x="25185" y="528"/>
                  <a:pt x="25075" y="526"/>
                  <a:pt x="24962" y="522"/>
                </a:cubicBezTo>
                <a:lnTo>
                  <a:pt x="23167" y="522"/>
                </a:lnTo>
                <a:cubicBezTo>
                  <a:pt x="22744" y="522"/>
                  <a:pt x="22357" y="469"/>
                  <a:pt x="21935" y="451"/>
                </a:cubicBezTo>
                <a:cubicBezTo>
                  <a:pt x="21688" y="451"/>
                  <a:pt x="21424" y="469"/>
                  <a:pt x="21178" y="557"/>
                </a:cubicBezTo>
                <a:cubicBezTo>
                  <a:pt x="21002" y="627"/>
                  <a:pt x="20878" y="733"/>
                  <a:pt x="20702" y="821"/>
                </a:cubicBezTo>
                <a:cubicBezTo>
                  <a:pt x="20192" y="1085"/>
                  <a:pt x="19646" y="1261"/>
                  <a:pt x="19118" y="1525"/>
                </a:cubicBezTo>
                <a:cubicBezTo>
                  <a:pt x="18942" y="1613"/>
                  <a:pt x="18766" y="1701"/>
                  <a:pt x="18590" y="1807"/>
                </a:cubicBezTo>
                <a:cubicBezTo>
                  <a:pt x="18449" y="1895"/>
                  <a:pt x="18273" y="2036"/>
                  <a:pt x="18132" y="2071"/>
                </a:cubicBezTo>
                <a:cubicBezTo>
                  <a:pt x="18097" y="1877"/>
                  <a:pt x="18537" y="1560"/>
                  <a:pt x="18678" y="1437"/>
                </a:cubicBezTo>
                <a:cubicBezTo>
                  <a:pt x="18836" y="1296"/>
                  <a:pt x="18977" y="1208"/>
                  <a:pt x="19136" y="1103"/>
                </a:cubicBezTo>
                <a:cubicBezTo>
                  <a:pt x="19341" y="960"/>
                  <a:pt x="19761" y="932"/>
                  <a:pt x="19933" y="735"/>
                </a:cubicBezTo>
                <a:lnTo>
                  <a:pt x="19933" y="735"/>
                </a:lnTo>
                <a:cubicBezTo>
                  <a:pt x="19927" y="741"/>
                  <a:pt x="19920" y="746"/>
                  <a:pt x="19910" y="751"/>
                </a:cubicBezTo>
                <a:lnTo>
                  <a:pt x="19893" y="751"/>
                </a:lnTo>
                <a:cubicBezTo>
                  <a:pt x="19910" y="733"/>
                  <a:pt x="19928" y="680"/>
                  <a:pt x="19945" y="645"/>
                </a:cubicBezTo>
                <a:cubicBezTo>
                  <a:pt x="19870" y="519"/>
                  <a:pt x="19750" y="501"/>
                  <a:pt x="19623" y="501"/>
                </a:cubicBezTo>
                <a:cubicBezTo>
                  <a:pt x="19572" y="501"/>
                  <a:pt x="19520" y="504"/>
                  <a:pt x="19470" y="504"/>
                </a:cubicBezTo>
                <a:cubicBezTo>
                  <a:pt x="19188" y="504"/>
                  <a:pt x="18889" y="575"/>
                  <a:pt x="18608" y="575"/>
                </a:cubicBezTo>
                <a:cubicBezTo>
                  <a:pt x="18567" y="576"/>
                  <a:pt x="18527" y="576"/>
                  <a:pt x="18487" y="576"/>
                </a:cubicBezTo>
                <a:cubicBezTo>
                  <a:pt x="17842" y="576"/>
                  <a:pt x="17212" y="451"/>
                  <a:pt x="16566" y="451"/>
                </a:cubicBezTo>
                <a:cubicBezTo>
                  <a:pt x="16125" y="451"/>
                  <a:pt x="15668" y="487"/>
                  <a:pt x="15228" y="539"/>
                </a:cubicBezTo>
                <a:cubicBezTo>
                  <a:pt x="14788" y="575"/>
                  <a:pt x="14383" y="575"/>
                  <a:pt x="13943" y="575"/>
                </a:cubicBezTo>
                <a:lnTo>
                  <a:pt x="12323" y="575"/>
                </a:lnTo>
                <a:cubicBezTo>
                  <a:pt x="11971" y="575"/>
                  <a:pt x="11637" y="575"/>
                  <a:pt x="11285" y="504"/>
                </a:cubicBezTo>
                <a:cubicBezTo>
                  <a:pt x="11056" y="469"/>
                  <a:pt x="10880" y="399"/>
                  <a:pt x="10668" y="363"/>
                </a:cubicBezTo>
                <a:cubicBezTo>
                  <a:pt x="10352" y="311"/>
                  <a:pt x="10052" y="311"/>
                  <a:pt x="9718" y="311"/>
                </a:cubicBezTo>
                <a:cubicBezTo>
                  <a:pt x="9454" y="311"/>
                  <a:pt x="9190" y="363"/>
                  <a:pt x="8926" y="381"/>
                </a:cubicBezTo>
                <a:lnTo>
                  <a:pt x="8450" y="381"/>
                </a:lnTo>
                <a:cubicBezTo>
                  <a:pt x="8348" y="374"/>
                  <a:pt x="8249" y="369"/>
                  <a:pt x="8152" y="369"/>
                </a:cubicBezTo>
                <a:cubicBezTo>
                  <a:pt x="8014" y="369"/>
                  <a:pt x="7880" y="378"/>
                  <a:pt x="7746" y="399"/>
                </a:cubicBezTo>
                <a:cubicBezTo>
                  <a:pt x="7623" y="416"/>
                  <a:pt x="7588" y="451"/>
                  <a:pt x="7482" y="451"/>
                </a:cubicBezTo>
                <a:lnTo>
                  <a:pt x="6602" y="451"/>
                </a:lnTo>
                <a:cubicBezTo>
                  <a:pt x="6359" y="451"/>
                  <a:pt x="6104" y="432"/>
                  <a:pt x="5854" y="432"/>
                </a:cubicBezTo>
                <a:cubicBezTo>
                  <a:pt x="5688" y="432"/>
                  <a:pt x="5525" y="441"/>
                  <a:pt x="5370" y="469"/>
                </a:cubicBezTo>
                <a:cubicBezTo>
                  <a:pt x="5035" y="504"/>
                  <a:pt x="4683" y="504"/>
                  <a:pt x="4349" y="504"/>
                </a:cubicBezTo>
                <a:lnTo>
                  <a:pt x="4102" y="504"/>
                </a:lnTo>
                <a:cubicBezTo>
                  <a:pt x="3962" y="504"/>
                  <a:pt x="3821" y="487"/>
                  <a:pt x="3698" y="487"/>
                </a:cubicBezTo>
                <a:cubicBezTo>
                  <a:pt x="3557" y="469"/>
                  <a:pt x="3434" y="451"/>
                  <a:pt x="3293" y="451"/>
                </a:cubicBezTo>
                <a:lnTo>
                  <a:pt x="2941" y="451"/>
                </a:lnTo>
                <a:cubicBezTo>
                  <a:pt x="2765" y="451"/>
                  <a:pt x="2584" y="443"/>
                  <a:pt x="2404" y="443"/>
                </a:cubicBezTo>
                <a:cubicBezTo>
                  <a:pt x="2223" y="443"/>
                  <a:pt x="2043" y="451"/>
                  <a:pt x="1867" y="487"/>
                </a:cubicBezTo>
                <a:cubicBezTo>
                  <a:pt x="1691" y="539"/>
                  <a:pt x="1515" y="557"/>
                  <a:pt x="1339" y="575"/>
                </a:cubicBezTo>
                <a:cubicBezTo>
                  <a:pt x="1236" y="586"/>
                  <a:pt x="836" y="657"/>
                  <a:pt x="578" y="657"/>
                </a:cubicBezTo>
                <a:cubicBezTo>
                  <a:pt x="454" y="657"/>
                  <a:pt x="364" y="641"/>
                  <a:pt x="353" y="594"/>
                </a:cubicBezTo>
                <a:lnTo>
                  <a:pt x="353" y="594"/>
                </a:lnTo>
                <a:lnTo>
                  <a:pt x="353" y="733"/>
                </a:lnTo>
                <a:lnTo>
                  <a:pt x="353" y="803"/>
                </a:lnTo>
                <a:cubicBezTo>
                  <a:pt x="318" y="997"/>
                  <a:pt x="265" y="1191"/>
                  <a:pt x="195" y="1384"/>
                </a:cubicBezTo>
                <a:cubicBezTo>
                  <a:pt x="177" y="1455"/>
                  <a:pt x="142" y="1543"/>
                  <a:pt x="142" y="1613"/>
                </a:cubicBezTo>
                <a:cubicBezTo>
                  <a:pt x="142" y="1684"/>
                  <a:pt x="142" y="1736"/>
                  <a:pt x="177" y="1807"/>
                </a:cubicBezTo>
                <a:cubicBezTo>
                  <a:pt x="212" y="2071"/>
                  <a:pt x="230" y="2317"/>
                  <a:pt x="230" y="2581"/>
                </a:cubicBezTo>
                <a:lnTo>
                  <a:pt x="230" y="2845"/>
                </a:lnTo>
                <a:cubicBezTo>
                  <a:pt x="212" y="3532"/>
                  <a:pt x="107" y="4201"/>
                  <a:pt x="107" y="4905"/>
                </a:cubicBezTo>
                <a:lnTo>
                  <a:pt x="107" y="5785"/>
                </a:lnTo>
                <a:cubicBezTo>
                  <a:pt x="107" y="6014"/>
                  <a:pt x="89" y="6225"/>
                  <a:pt x="107" y="6454"/>
                </a:cubicBezTo>
                <a:lnTo>
                  <a:pt x="107" y="6665"/>
                </a:lnTo>
                <a:cubicBezTo>
                  <a:pt x="107" y="6877"/>
                  <a:pt x="124" y="6894"/>
                  <a:pt x="283" y="6929"/>
                </a:cubicBezTo>
                <a:cubicBezTo>
                  <a:pt x="344" y="6947"/>
                  <a:pt x="406" y="6947"/>
                  <a:pt x="467" y="6947"/>
                </a:cubicBezTo>
                <a:cubicBezTo>
                  <a:pt x="529" y="6947"/>
                  <a:pt x="591" y="6947"/>
                  <a:pt x="652" y="6965"/>
                </a:cubicBezTo>
                <a:cubicBezTo>
                  <a:pt x="1004" y="7000"/>
                  <a:pt x="1356" y="7158"/>
                  <a:pt x="1691" y="7246"/>
                </a:cubicBezTo>
                <a:cubicBezTo>
                  <a:pt x="1726" y="7264"/>
                  <a:pt x="1779" y="7264"/>
                  <a:pt x="1814" y="7281"/>
                </a:cubicBezTo>
                <a:cubicBezTo>
                  <a:pt x="1849" y="7281"/>
                  <a:pt x="1867" y="7281"/>
                  <a:pt x="1884" y="7317"/>
                </a:cubicBezTo>
                <a:cubicBezTo>
                  <a:pt x="1955" y="7334"/>
                  <a:pt x="2043" y="7352"/>
                  <a:pt x="2131" y="7369"/>
                </a:cubicBezTo>
                <a:cubicBezTo>
                  <a:pt x="2219" y="7405"/>
                  <a:pt x="2289" y="7440"/>
                  <a:pt x="2342" y="7457"/>
                </a:cubicBezTo>
                <a:cubicBezTo>
                  <a:pt x="2357" y="7457"/>
                  <a:pt x="2369" y="7464"/>
                  <a:pt x="2377" y="7471"/>
                </a:cubicBezTo>
                <a:lnTo>
                  <a:pt x="2377" y="7471"/>
                </a:lnTo>
                <a:cubicBezTo>
                  <a:pt x="2359" y="7457"/>
                  <a:pt x="2337" y="7457"/>
                  <a:pt x="2325" y="7457"/>
                </a:cubicBezTo>
                <a:cubicBezTo>
                  <a:pt x="2294" y="7451"/>
                  <a:pt x="2263" y="7448"/>
                  <a:pt x="2233" y="7448"/>
                </a:cubicBezTo>
                <a:cubicBezTo>
                  <a:pt x="2110" y="7448"/>
                  <a:pt x="1994" y="7496"/>
                  <a:pt x="1867" y="7510"/>
                </a:cubicBezTo>
                <a:cubicBezTo>
                  <a:pt x="1796" y="7510"/>
                  <a:pt x="1779" y="7493"/>
                  <a:pt x="1691" y="7457"/>
                </a:cubicBezTo>
                <a:lnTo>
                  <a:pt x="1620" y="7457"/>
                </a:lnTo>
                <a:cubicBezTo>
                  <a:pt x="1550" y="7457"/>
                  <a:pt x="1532" y="7510"/>
                  <a:pt x="1462" y="7510"/>
                </a:cubicBezTo>
                <a:cubicBezTo>
                  <a:pt x="1409" y="7510"/>
                  <a:pt x="1374" y="7457"/>
                  <a:pt x="1321" y="7457"/>
                </a:cubicBezTo>
                <a:lnTo>
                  <a:pt x="987" y="7405"/>
                </a:lnTo>
                <a:cubicBezTo>
                  <a:pt x="881" y="7369"/>
                  <a:pt x="758" y="7369"/>
                  <a:pt x="652" y="7369"/>
                </a:cubicBezTo>
                <a:lnTo>
                  <a:pt x="212" y="7369"/>
                </a:lnTo>
                <a:cubicBezTo>
                  <a:pt x="230" y="7598"/>
                  <a:pt x="318" y="7933"/>
                  <a:pt x="283" y="8144"/>
                </a:cubicBezTo>
                <a:cubicBezTo>
                  <a:pt x="230" y="8408"/>
                  <a:pt x="230" y="8637"/>
                  <a:pt x="212" y="8919"/>
                </a:cubicBezTo>
                <a:cubicBezTo>
                  <a:pt x="212" y="9112"/>
                  <a:pt x="142" y="9341"/>
                  <a:pt x="142" y="9535"/>
                </a:cubicBezTo>
                <a:lnTo>
                  <a:pt x="142" y="9552"/>
                </a:lnTo>
                <a:lnTo>
                  <a:pt x="142" y="9623"/>
                </a:lnTo>
                <a:cubicBezTo>
                  <a:pt x="142" y="9640"/>
                  <a:pt x="142" y="9658"/>
                  <a:pt x="177" y="9693"/>
                </a:cubicBezTo>
                <a:cubicBezTo>
                  <a:pt x="195" y="9728"/>
                  <a:pt x="195" y="9781"/>
                  <a:pt x="212" y="9816"/>
                </a:cubicBezTo>
                <a:lnTo>
                  <a:pt x="212" y="9869"/>
                </a:lnTo>
                <a:cubicBezTo>
                  <a:pt x="212" y="9940"/>
                  <a:pt x="230" y="9975"/>
                  <a:pt x="230" y="10028"/>
                </a:cubicBezTo>
                <a:cubicBezTo>
                  <a:pt x="230" y="10063"/>
                  <a:pt x="265" y="10080"/>
                  <a:pt x="265" y="10133"/>
                </a:cubicBezTo>
                <a:cubicBezTo>
                  <a:pt x="265" y="10168"/>
                  <a:pt x="283" y="10204"/>
                  <a:pt x="283" y="10239"/>
                </a:cubicBezTo>
                <a:cubicBezTo>
                  <a:pt x="300" y="10309"/>
                  <a:pt x="318" y="10380"/>
                  <a:pt x="318" y="10468"/>
                </a:cubicBezTo>
                <a:cubicBezTo>
                  <a:pt x="388" y="10820"/>
                  <a:pt x="406" y="11225"/>
                  <a:pt x="406" y="11577"/>
                </a:cubicBezTo>
                <a:cubicBezTo>
                  <a:pt x="406" y="11894"/>
                  <a:pt x="371" y="12175"/>
                  <a:pt x="353" y="12492"/>
                </a:cubicBezTo>
                <a:lnTo>
                  <a:pt x="353" y="12545"/>
                </a:lnTo>
                <a:lnTo>
                  <a:pt x="353" y="12598"/>
                </a:lnTo>
                <a:lnTo>
                  <a:pt x="353" y="12668"/>
                </a:lnTo>
                <a:cubicBezTo>
                  <a:pt x="353" y="12756"/>
                  <a:pt x="353" y="12862"/>
                  <a:pt x="371" y="12950"/>
                </a:cubicBezTo>
                <a:cubicBezTo>
                  <a:pt x="371" y="12985"/>
                  <a:pt x="371" y="13055"/>
                  <a:pt x="388" y="13108"/>
                </a:cubicBezTo>
                <a:cubicBezTo>
                  <a:pt x="406" y="13249"/>
                  <a:pt x="406" y="13407"/>
                  <a:pt x="406" y="13566"/>
                </a:cubicBezTo>
                <a:cubicBezTo>
                  <a:pt x="388" y="13918"/>
                  <a:pt x="371" y="14288"/>
                  <a:pt x="300" y="14657"/>
                </a:cubicBezTo>
                <a:cubicBezTo>
                  <a:pt x="283" y="14816"/>
                  <a:pt x="300" y="14974"/>
                  <a:pt x="283" y="15150"/>
                </a:cubicBezTo>
                <a:cubicBezTo>
                  <a:pt x="265" y="15273"/>
                  <a:pt x="212" y="15432"/>
                  <a:pt x="230" y="15573"/>
                </a:cubicBezTo>
                <a:cubicBezTo>
                  <a:pt x="388" y="15608"/>
                  <a:pt x="758" y="15678"/>
                  <a:pt x="881" y="15801"/>
                </a:cubicBezTo>
                <a:cubicBezTo>
                  <a:pt x="705" y="15837"/>
                  <a:pt x="723" y="15854"/>
                  <a:pt x="670" y="16030"/>
                </a:cubicBezTo>
                <a:cubicBezTo>
                  <a:pt x="617" y="16294"/>
                  <a:pt x="406" y="16453"/>
                  <a:pt x="441" y="16734"/>
                </a:cubicBezTo>
                <a:cubicBezTo>
                  <a:pt x="441" y="16840"/>
                  <a:pt x="459" y="16998"/>
                  <a:pt x="441" y="17104"/>
                </a:cubicBezTo>
                <a:cubicBezTo>
                  <a:pt x="406" y="17192"/>
                  <a:pt x="353" y="17263"/>
                  <a:pt x="318" y="17333"/>
                </a:cubicBezTo>
                <a:lnTo>
                  <a:pt x="265" y="17720"/>
                </a:lnTo>
                <a:cubicBezTo>
                  <a:pt x="230" y="17879"/>
                  <a:pt x="230" y="18037"/>
                  <a:pt x="265" y="18178"/>
                </a:cubicBezTo>
                <a:lnTo>
                  <a:pt x="388" y="18970"/>
                </a:lnTo>
                <a:cubicBezTo>
                  <a:pt x="388" y="19040"/>
                  <a:pt x="406" y="19093"/>
                  <a:pt x="406" y="19146"/>
                </a:cubicBezTo>
                <a:cubicBezTo>
                  <a:pt x="406" y="19199"/>
                  <a:pt x="441" y="19234"/>
                  <a:pt x="441" y="19305"/>
                </a:cubicBezTo>
                <a:cubicBezTo>
                  <a:pt x="459" y="19551"/>
                  <a:pt x="476" y="19833"/>
                  <a:pt x="441" y="20079"/>
                </a:cubicBezTo>
                <a:cubicBezTo>
                  <a:pt x="371" y="20431"/>
                  <a:pt x="476" y="20783"/>
                  <a:pt x="494" y="21135"/>
                </a:cubicBezTo>
                <a:cubicBezTo>
                  <a:pt x="529" y="21311"/>
                  <a:pt x="529" y="21470"/>
                  <a:pt x="476" y="21646"/>
                </a:cubicBezTo>
                <a:cubicBezTo>
                  <a:pt x="353" y="22086"/>
                  <a:pt x="318" y="22473"/>
                  <a:pt x="318" y="22931"/>
                </a:cubicBezTo>
                <a:cubicBezTo>
                  <a:pt x="318" y="23635"/>
                  <a:pt x="318" y="24374"/>
                  <a:pt x="265" y="25078"/>
                </a:cubicBezTo>
                <a:cubicBezTo>
                  <a:pt x="230" y="25307"/>
                  <a:pt x="142" y="25571"/>
                  <a:pt x="89" y="25835"/>
                </a:cubicBezTo>
                <a:cubicBezTo>
                  <a:pt x="54" y="25994"/>
                  <a:pt x="54" y="26135"/>
                  <a:pt x="36" y="26258"/>
                </a:cubicBezTo>
                <a:cubicBezTo>
                  <a:pt x="1" y="26698"/>
                  <a:pt x="36" y="27244"/>
                  <a:pt x="36" y="27666"/>
                </a:cubicBezTo>
                <a:cubicBezTo>
                  <a:pt x="212" y="27666"/>
                  <a:pt x="388" y="27860"/>
                  <a:pt x="547" y="27930"/>
                </a:cubicBezTo>
                <a:cubicBezTo>
                  <a:pt x="652" y="27983"/>
                  <a:pt x="811" y="28036"/>
                  <a:pt x="916" y="28071"/>
                </a:cubicBezTo>
                <a:cubicBezTo>
                  <a:pt x="986" y="28086"/>
                  <a:pt x="1054" y="28092"/>
                  <a:pt x="1121" y="28092"/>
                </a:cubicBezTo>
                <a:cubicBezTo>
                  <a:pt x="1448" y="28092"/>
                  <a:pt x="1757" y="27945"/>
                  <a:pt x="2078" y="27930"/>
                </a:cubicBezTo>
                <a:cubicBezTo>
                  <a:pt x="2109" y="27929"/>
                  <a:pt x="2141" y="27928"/>
                  <a:pt x="2172" y="27928"/>
                </a:cubicBezTo>
                <a:cubicBezTo>
                  <a:pt x="2614" y="27928"/>
                  <a:pt x="3042" y="28038"/>
                  <a:pt x="3486" y="28071"/>
                </a:cubicBezTo>
                <a:cubicBezTo>
                  <a:pt x="3715" y="28089"/>
                  <a:pt x="3838" y="28071"/>
                  <a:pt x="4050" y="28177"/>
                </a:cubicBezTo>
                <a:cubicBezTo>
                  <a:pt x="4243" y="28300"/>
                  <a:pt x="4190" y="28388"/>
                  <a:pt x="4419" y="28423"/>
                </a:cubicBezTo>
                <a:cubicBezTo>
                  <a:pt x="4525" y="28370"/>
                  <a:pt x="4631" y="28335"/>
                  <a:pt x="4771" y="28300"/>
                </a:cubicBezTo>
                <a:lnTo>
                  <a:pt x="5458" y="28300"/>
                </a:lnTo>
                <a:cubicBezTo>
                  <a:pt x="5552" y="28300"/>
                  <a:pt x="5661" y="28292"/>
                  <a:pt x="5766" y="28292"/>
                </a:cubicBezTo>
                <a:cubicBezTo>
                  <a:pt x="5818" y="28292"/>
                  <a:pt x="5869" y="28294"/>
                  <a:pt x="5916" y="28300"/>
                </a:cubicBezTo>
                <a:cubicBezTo>
                  <a:pt x="6109" y="28353"/>
                  <a:pt x="6250" y="28441"/>
                  <a:pt x="6444" y="28441"/>
                </a:cubicBezTo>
                <a:lnTo>
                  <a:pt x="7042" y="28441"/>
                </a:lnTo>
                <a:cubicBezTo>
                  <a:pt x="7223" y="28441"/>
                  <a:pt x="7445" y="28451"/>
                  <a:pt x="7678" y="28451"/>
                </a:cubicBezTo>
                <a:cubicBezTo>
                  <a:pt x="8056" y="28451"/>
                  <a:pt x="8462" y="28424"/>
                  <a:pt x="8767" y="28282"/>
                </a:cubicBezTo>
                <a:cubicBezTo>
                  <a:pt x="8767" y="28282"/>
                  <a:pt x="8803" y="28282"/>
                  <a:pt x="8803" y="28265"/>
                </a:cubicBezTo>
                <a:cubicBezTo>
                  <a:pt x="8855" y="28247"/>
                  <a:pt x="8908" y="28194"/>
                  <a:pt x="8979" y="28177"/>
                </a:cubicBezTo>
                <a:cubicBezTo>
                  <a:pt x="9014" y="28124"/>
                  <a:pt x="9067" y="28106"/>
                  <a:pt x="9102" y="28071"/>
                </a:cubicBezTo>
                <a:lnTo>
                  <a:pt x="9155" y="28018"/>
                </a:lnTo>
                <a:cubicBezTo>
                  <a:pt x="9190" y="27983"/>
                  <a:pt x="9207" y="27930"/>
                  <a:pt x="9243" y="27895"/>
                </a:cubicBezTo>
                <a:lnTo>
                  <a:pt x="9243" y="27860"/>
                </a:lnTo>
                <a:cubicBezTo>
                  <a:pt x="9295" y="27737"/>
                  <a:pt x="9436" y="27472"/>
                  <a:pt x="9348" y="27314"/>
                </a:cubicBezTo>
                <a:cubicBezTo>
                  <a:pt x="9278" y="27208"/>
                  <a:pt x="9084" y="27226"/>
                  <a:pt x="8996" y="27138"/>
                </a:cubicBezTo>
                <a:cubicBezTo>
                  <a:pt x="8926" y="27050"/>
                  <a:pt x="8979" y="26786"/>
                  <a:pt x="8908" y="26663"/>
                </a:cubicBezTo>
                <a:cubicBezTo>
                  <a:pt x="8803" y="26363"/>
                  <a:pt x="8415" y="26170"/>
                  <a:pt x="8327" y="25888"/>
                </a:cubicBezTo>
                <a:cubicBezTo>
                  <a:pt x="8274" y="25659"/>
                  <a:pt x="8362" y="25448"/>
                  <a:pt x="8450" y="25254"/>
                </a:cubicBezTo>
                <a:cubicBezTo>
                  <a:pt x="8556" y="25008"/>
                  <a:pt x="8767" y="24850"/>
                  <a:pt x="8891" y="24656"/>
                </a:cubicBezTo>
                <a:cubicBezTo>
                  <a:pt x="8979" y="24480"/>
                  <a:pt x="8926" y="24286"/>
                  <a:pt x="9014" y="24128"/>
                </a:cubicBezTo>
                <a:cubicBezTo>
                  <a:pt x="9031" y="24075"/>
                  <a:pt x="9067" y="24057"/>
                  <a:pt x="9084" y="24040"/>
                </a:cubicBezTo>
                <a:cubicBezTo>
                  <a:pt x="9260" y="23864"/>
                  <a:pt x="9471" y="23864"/>
                  <a:pt x="9718" y="23846"/>
                </a:cubicBezTo>
                <a:cubicBezTo>
                  <a:pt x="9824" y="23846"/>
                  <a:pt x="9927" y="23839"/>
                  <a:pt x="10026" y="23839"/>
                </a:cubicBezTo>
                <a:cubicBezTo>
                  <a:pt x="10193" y="23839"/>
                  <a:pt x="10349" y="23859"/>
                  <a:pt x="10492" y="23969"/>
                </a:cubicBezTo>
                <a:cubicBezTo>
                  <a:pt x="10616" y="24057"/>
                  <a:pt x="10686" y="24198"/>
                  <a:pt x="10845" y="24286"/>
                </a:cubicBezTo>
                <a:cubicBezTo>
                  <a:pt x="11003" y="24374"/>
                  <a:pt x="11126" y="24321"/>
                  <a:pt x="11302" y="24392"/>
                </a:cubicBezTo>
                <a:cubicBezTo>
                  <a:pt x="11478" y="24427"/>
                  <a:pt x="11725" y="24656"/>
                  <a:pt x="11848" y="24762"/>
                </a:cubicBezTo>
                <a:cubicBezTo>
                  <a:pt x="12376" y="25114"/>
                  <a:pt x="12851" y="25202"/>
                  <a:pt x="13485" y="25272"/>
                </a:cubicBezTo>
                <a:cubicBezTo>
                  <a:pt x="13907" y="25290"/>
                  <a:pt x="14048" y="25607"/>
                  <a:pt x="14295" y="25906"/>
                </a:cubicBezTo>
                <a:cubicBezTo>
                  <a:pt x="14612" y="25976"/>
                  <a:pt x="14840" y="26223"/>
                  <a:pt x="15157" y="26275"/>
                </a:cubicBezTo>
                <a:cubicBezTo>
                  <a:pt x="15263" y="26307"/>
                  <a:pt x="15375" y="26313"/>
                  <a:pt x="15489" y="26313"/>
                </a:cubicBezTo>
                <a:cubicBezTo>
                  <a:pt x="15566" y="26313"/>
                  <a:pt x="15643" y="26311"/>
                  <a:pt x="15721" y="26311"/>
                </a:cubicBezTo>
                <a:lnTo>
                  <a:pt x="15985" y="26311"/>
                </a:lnTo>
                <a:cubicBezTo>
                  <a:pt x="16425" y="26311"/>
                  <a:pt x="16742" y="26399"/>
                  <a:pt x="17111" y="26628"/>
                </a:cubicBezTo>
                <a:cubicBezTo>
                  <a:pt x="17393" y="26839"/>
                  <a:pt x="17815" y="26856"/>
                  <a:pt x="18044" y="27068"/>
                </a:cubicBezTo>
                <a:cubicBezTo>
                  <a:pt x="18132" y="27156"/>
                  <a:pt x="18167" y="27384"/>
                  <a:pt x="18255" y="27455"/>
                </a:cubicBezTo>
                <a:lnTo>
                  <a:pt x="18273" y="27455"/>
                </a:lnTo>
                <a:cubicBezTo>
                  <a:pt x="18308" y="27455"/>
                  <a:pt x="18308" y="27472"/>
                  <a:pt x="18326" y="27472"/>
                </a:cubicBezTo>
                <a:lnTo>
                  <a:pt x="18625" y="27472"/>
                </a:lnTo>
                <a:cubicBezTo>
                  <a:pt x="18836" y="27472"/>
                  <a:pt x="19030" y="27420"/>
                  <a:pt x="19100" y="27402"/>
                </a:cubicBezTo>
                <a:cubicBezTo>
                  <a:pt x="19361" y="27352"/>
                  <a:pt x="19565" y="27329"/>
                  <a:pt x="19771" y="27329"/>
                </a:cubicBezTo>
                <a:cubicBezTo>
                  <a:pt x="19996" y="27329"/>
                  <a:pt x="20223" y="27356"/>
                  <a:pt x="20526" y="27402"/>
                </a:cubicBezTo>
                <a:cubicBezTo>
                  <a:pt x="20710" y="27430"/>
                  <a:pt x="20947" y="27457"/>
                  <a:pt x="21179" y="27457"/>
                </a:cubicBezTo>
                <a:cubicBezTo>
                  <a:pt x="21391" y="27457"/>
                  <a:pt x="21599" y="27434"/>
                  <a:pt x="21759" y="27367"/>
                </a:cubicBezTo>
                <a:cubicBezTo>
                  <a:pt x="22234" y="27120"/>
                  <a:pt x="22551" y="26804"/>
                  <a:pt x="23149" y="26786"/>
                </a:cubicBezTo>
                <a:cubicBezTo>
                  <a:pt x="23536" y="26768"/>
                  <a:pt x="23783" y="26680"/>
                  <a:pt x="24029" y="26434"/>
                </a:cubicBezTo>
                <a:cubicBezTo>
                  <a:pt x="24065" y="26399"/>
                  <a:pt x="24082" y="26346"/>
                  <a:pt x="24135" y="26311"/>
                </a:cubicBezTo>
                <a:cubicBezTo>
                  <a:pt x="24293" y="26135"/>
                  <a:pt x="24346" y="25994"/>
                  <a:pt x="24469" y="25888"/>
                </a:cubicBezTo>
                <a:cubicBezTo>
                  <a:pt x="24522" y="25818"/>
                  <a:pt x="24610" y="25747"/>
                  <a:pt x="24751" y="25695"/>
                </a:cubicBezTo>
                <a:cubicBezTo>
                  <a:pt x="24948" y="25593"/>
                  <a:pt x="25039" y="25548"/>
                  <a:pt x="25104" y="25548"/>
                </a:cubicBezTo>
                <a:cubicBezTo>
                  <a:pt x="25197" y="25548"/>
                  <a:pt x="25238" y="25638"/>
                  <a:pt x="25455" y="25783"/>
                </a:cubicBezTo>
                <a:cubicBezTo>
                  <a:pt x="25631" y="25896"/>
                  <a:pt x="25837" y="25907"/>
                  <a:pt x="26041" y="25907"/>
                </a:cubicBezTo>
                <a:cubicBezTo>
                  <a:pt x="26088" y="25907"/>
                  <a:pt x="26134" y="25906"/>
                  <a:pt x="26180" y="25906"/>
                </a:cubicBezTo>
                <a:cubicBezTo>
                  <a:pt x="26276" y="25906"/>
                  <a:pt x="26370" y="25909"/>
                  <a:pt x="26459" y="25923"/>
                </a:cubicBezTo>
                <a:cubicBezTo>
                  <a:pt x="26656" y="25969"/>
                  <a:pt x="26748" y="26054"/>
                  <a:pt x="26928" y="26054"/>
                </a:cubicBezTo>
                <a:cubicBezTo>
                  <a:pt x="26957" y="26054"/>
                  <a:pt x="26988" y="26051"/>
                  <a:pt x="27022" y="26047"/>
                </a:cubicBezTo>
                <a:cubicBezTo>
                  <a:pt x="27343" y="25982"/>
                  <a:pt x="27547" y="25903"/>
                  <a:pt x="27861" y="25903"/>
                </a:cubicBezTo>
                <a:cubicBezTo>
                  <a:pt x="27891" y="25903"/>
                  <a:pt x="27922" y="25904"/>
                  <a:pt x="27955" y="25906"/>
                </a:cubicBezTo>
                <a:lnTo>
                  <a:pt x="28113" y="25906"/>
                </a:lnTo>
                <a:lnTo>
                  <a:pt x="28113" y="25923"/>
                </a:lnTo>
                <a:lnTo>
                  <a:pt x="28131" y="25923"/>
                </a:lnTo>
                <a:cubicBezTo>
                  <a:pt x="28166" y="25923"/>
                  <a:pt x="28166" y="25923"/>
                  <a:pt x="28166" y="25906"/>
                </a:cubicBezTo>
                <a:cubicBezTo>
                  <a:pt x="28201" y="25906"/>
                  <a:pt x="28254" y="25923"/>
                  <a:pt x="28307" y="25959"/>
                </a:cubicBezTo>
                <a:cubicBezTo>
                  <a:pt x="28448" y="26011"/>
                  <a:pt x="28536" y="26240"/>
                  <a:pt x="28694" y="26328"/>
                </a:cubicBezTo>
                <a:cubicBezTo>
                  <a:pt x="28712" y="26328"/>
                  <a:pt x="28729" y="26346"/>
                  <a:pt x="28747" y="26346"/>
                </a:cubicBezTo>
                <a:cubicBezTo>
                  <a:pt x="28782" y="26346"/>
                  <a:pt x="28782" y="26363"/>
                  <a:pt x="28800" y="26363"/>
                </a:cubicBezTo>
                <a:cubicBezTo>
                  <a:pt x="28817" y="26363"/>
                  <a:pt x="28835" y="26399"/>
                  <a:pt x="28870" y="26399"/>
                </a:cubicBezTo>
                <a:cubicBezTo>
                  <a:pt x="28888" y="26399"/>
                  <a:pt x="28905" y="26399"/>
                  <a:pt x="28923" y="26416"/>
                </a:cubicBezTo>
                <a:lnTo>
                  <a:pt x="29258" y="26416"/>
                </a:lnTo>
                <a:cubicBezTo>
                  <a:pt x="29310" y="26416"/>
                  <a:pt x="29328" y="26416"/>
                  <a:pt x="29363" y="26399"/>
                </a:cubicBezTo>
                <a:lnTo>
                  <a:pt x="29416" y="26399"/>
                </a:lnTo>
                <a:cubicBezTo>
                  <a:pt x="29451" y="26399"/>
                  <a:pt x="29504" y="26363"/>
                  <a:pt x="29539" y="26363"/>
                </a:cubicBezTo>
                <a:cubicBezTo>
                  <a:pt x="29592" y="26346"/>
                  <a:pt x="29662" y="26346"/>
                  <a:pt x="29698" y="26328"/>
                </a:cubicBezTo>
                <a:cubicBezTo>
                  <a:pt x="29750" y="26311"/>
                  <a:pt x="29768" y="26311"/>
                  <a:pt x="29803" y="26275"/>
                </a:cubicBezTo>
                <a:cubicBezTo>
                  <a:pt x="29926" y="26223"/>
                  <a:pt x="29979" y="26170"/>
                  <a:pt x="30032" y="26135"/>
                </a:cubicBezTo>
                <a:lnTo>
                  <a:pt x="30032" y="26152"/>
                </a:lnTo>
                <a:cubicBezTo>
                  <a:pt x="30067" y="26099"/>
                  <a:pt x="30138" y="26064"/>
                  <a:pt x="30243" y="26047"/>
                </a:cubicBezTo>
                <a:lnTo>
                  <a:pt x="30367" y="26047"/>
                </a:lnTo>
                <a:cubicBezTo>
                  <a:pt x="30419" y="26047"/>
                  <a:pt x="30490" y="26047"/>
                  <a:pt x="30560" y="26064"/>
                </a:cubicBezTo>
                <a:cubicBezTo>
                  <a:pt x="30578" y="26064"/>
                  <a:pt x="30631" y="26064"/>
                  <a:pt x="30648" y="26082"/>
                </a:cubicBezTo>
                <a:lnTo>
                  <a:pt x="30648" y="26064"/>
                </a:lnTo>
                <a:lnTo>
                  <a:pt x="30842" y="26064"/>
                </a:lnTo>
                <a:cubicBezTo>
                  <a:pt x="30912" y="26047"/>
                  <a:pt x="30983" y="26011"/>
                  <a:pt x="31018" y="25976"/>
                </a:cubicBezTo>
                <a:cubicBezTo>
                  <a:pt x="31035" y="25959"/>
                  <a:pt x="31071" y="25923"/>
                  <a:pt x="31106" y="25906"/>
                </a:cubicBezTo>
                <a:cubicBezTo>
                  <a:pt x="31123" y="25888"/>
                  <a:pt x="31159" y="25888"/>
                  <a:pt x="31176" y="25871"/>
                </a:cubicBezTo>
                <a:cubicBezTo>
                  <a:pt x="31212" y="25818"/>
                  <a:pt x="31282" y="25783"/>
                  <a:pt x="31352" y="25747"/>
                </a:cubicBezTo>
                <a:cubicBezTo>
                  <a:pt x="31370" y="25747"/>
                  <a:pt x="31388" y="25747"/>
                  <a:pt x="31388" y="25730"/>
                </a:cubicBezTo>
                <a:lnTo>
                  <a:pt x="31388" y="25747"/>
                </a:lnTo>
                <a:lnTo>
                  <a:pt x="31458" y="25747"/>
                </a:lnTo>
                <a:cubicBezTo>
                  <a:pt x="31634" y="25747"/>
                  <a:pt x="31792" y="25871"/>
                  <a:pt x="31968" y="25959"/>
                </a:cubicBezTo>
                <a:cubicBezTo>
                  <a:pt x="32215" y="26082"/>
                  <a:pt x="32444" y="26311"/>
                  <a:pt x="32673" y="26522"/>
                </a:cubicBezTo>
                <a:lnTo>
                  <a:pt x="32673" y="26539"/>
                </a:lnTo>
                <a:cubicBezTo>
                  <a:pt x="32708" y="26592"/>
                  <a:pt x="32778" y="26628"/>
                  <a:pt x="32831" y="26680"/>
                </a:cubicBezTo>
                <a:lnTo>
                  <a:pt x="32849" y="26680"/>
                </a:lnTo>
                <a:cubicBezTo>
                  <a:pt x="32972" y="26786"/>
                  <a:pt x="33113" y="26892"/>
                  <a:pt x="33236" y="26962"/>
                </a:cubicBezTo>
                <a:cubicBezTo>
                  <a:pt x="33271" y="26962"/>
                  <a:pt x="33271" y="26980"/>
                  <a:pt x="33289" y="26980"/>
                </a:cubicBezTo>
                <a:cubicBezTo>
                  <a:pt x="33442" y="27056"/>
                  <a:pt x="33595" y="27106"/>
                  <a:pt x="33760" y="27106"/>
                </a:cubicBezTo>
                <a:cubicBezTo>
                  <a:pt x="33785" y="27106"/>
                  <a:pt x="33809" y="27105"/>
                  <a:pt x="33834" y="27103"/>
                </a:cubicBezTo>
                <a:cubicBezTo>
                  <a:pt x="33975" y="27068"/>
                  <a:pt x="34081" y="27068"/>
                  <a:pt x="34204" y="27068"/>
                </a:cubicBezTo>
                <a:lnTo>
                  <a:pt x="34327" y="27068"/>
                </a:lnTo>
                <a:cubicBezTo>
                  <a:pt x="34345" y="27068"/>
                  <a:pt x="34362" y="27068"/>
                  <a:pt x="34415" y="27103"/>
                </a:cubicBezTo>
                <a:cubicBezTo>
                  <a:pt x="34697" y="27156"/>
                  <a:pt x="34873" y="27367"/>
                  <a:pt x="35137" y="27455"/>
                </a:cubicBezTo>
                <a:cubicBezTo>
                  <a:pt x="35260" y="27490"/>
                  <a:pt x="35401" y="27490"/>
                  <a:pt x="35524" y="27490"/>
                </a:cubicBezTo>
                <a:lnTo>
                  <a:pt x="35736" y="27490"/>
                </a:lnTo>
                <a:cubicBezTo>
                  <a:pt x="36035" y="27472"/>
                  <a:pt x="36369" y="27384"/>
                  <a:pt x="36669" y="27367"/>
                </a:cubicBezTo>
                <a:lnTo>
                  <a:pt x="37637" y="27367"/>
                </a:lnTo>
                <a:cubicBezTo>
                  <a:pt x="37690" y="27367"/>
                  <a:pt x="37725" y="27367"/>
                  <a:pt x="37778" y="27332"/>
                </a:cubicBezTo>
                <a:cubicBezTo>
                  <a:pt x="37954" y="27314"/>
                  <a:pt x="38077" y="27244"/>
                  <a:pt x="38235" y="27226"/>
                </a:cubicBezTo>
                <a:lnTo>
                  <a:pt x="38411" y="27226"/>
                </a:lnTo>
                <a:cubicBezTo>
                  <a:pt x="38411" y="27226"/>
                  <a:pt x="38411" y="27244"/>
                  <a:pt x="38429" y="27244"/>
                </a:cubicBezTo>
                <a:lnTo>
                  <a:pt x="38851" y="27244"/>
                </a:lnTo>
                <a:cubicBezTo>
                  <a:pt x="38939" y="27244"/>
                  <a:pt x="39045" y="27244"/>
                  <a:pt x="39133" y="27226"/>
                </a:cubicBezTo>
                <a:cubicBezTo>
                  <a:pt x="39168" y="27138"/>
                  <a:pt x="39168" y="27050"/>
                  <a:pt x="39186" y="26944"/>
                </a:cubicBezTo>
                <a:cubicBezTo>
                  <a:pt x="39221" y="26504"/>
                  <a:pt x="39221" y="26047"/>
                  <a:pt x="39274" y="25607"/>
                </a:cubicBezTo>
                <a:cubicBezTo>
                  <a:pt x="39291" y="25430"/>
                  <a:pt x="39344" y="25254"/>
                  <a:pt x="39379" y="25096"/>
                </a:cubicBezTo>
                <a:cubicBezTo>
                  <a:pt x="39467" y="25078"/>
                  <a:pt x="39555" y="25043"/>
                  <a:pt x="39643" y="25043"/>
                </a:cubicBezTo>
                <a:cubicBezTo>
                  <a:pt x="39960" y="25043"/>
                  <a:pt x="40189" y="25254"/>
                  <a:pt x="40488" y="25378"/>
                </a:cubicBezTo>
                <a:lnTo>
                  <a:pt x="40506" y="25378"/>
                </a:lnTo>
                <a:cubicBezTo>
                  <a:pt x="40524" y="25378"/>
                  <a:pt x="40541" y="25395"/>
                  <a:pt x="40576" y="25395"/>
                </a:cubicBezTo>
                <a:cubicBezTo>
                  <a:pt x="40612" y="25430"/>
                  <a:pt x="40629" y="25430"/>
                  <a:pt x="40682" y="25448"/>
                </a:cubicBezTo>
                <a:lnTo>
                  <a:pt x="40682" y="25466"/>
                </a:lnTo>
                <a:cubicBezTo>
                  <a:pt x="40700" y="25483"/>
                  <a:pt x="40752" y="25483"/>
                  <a:pt x="40788" y="25519"/>
                </a:cubicBezTo>
                <a:lnTo>
                  <a:pt x="40788" y="25483"/>
                </a:lnTo>
                <a:cubicBezTo>
                  <a:pt x="40805" y="25483"/>
                  <a:pt x="40858" y="25519"/>
                  <a:pt x="40876" y="25519"/>
                </a:cubicBezTo>
                <a:lnTo>
                  <a:pt x="40840" y="25519"/>
                </a:lnTo>
                <a:cubicBezTo>
                  <a:pt x="41122" y="25607"/>
                  <a:pt x="41457" y="25642"/>
                  <a:pt x="41756" y="25642"/>
                </a:cubicBezTo>
                <a:lnTo>
                  <a:pt x="42020" y="25642"/>
                </a:lnTo>
                <a:lnTo>
                  <a:pt x="42020" y="25624"/>
                </a:lnTo>
                <a:lnTo>
                  <a:pt x="42038" y="25624"/>
                </a:lnTo>
                <a:cubicBezTo>
                  <a:pt x="42196" y="25624"/>
                  <a:pt x="42337" y="25607"/>
                  <a:pt x="42478" y="25554"/>
                </a:cubicBezTo>
                <a:lnTo>
                  <a:pt x="42513" y="25554"/>
                </a:lnTo>
                <a:cubicBezTo>
                  <a:pt x="42540" y="25540"/>
                  <a:pt x="42590" y="25537"/>
                  <a:pt x="42627" y="25528"/>
                </a:cubicBezTo>
                <a:lnTo>
                  <a:pt x="42627" y="25528"/>
                </a:lnTo>
                <a:cubicBezTo>
                  <a:pt x="42625" y="25530"/>
                  <a:pt x="42622" y="25533"/>
                  <a:pt x="42618" y="25536"/>
                </a:cubicBezTo>
                <a:cubicBezTo>
                  <a:pt x="42636" y="25536"/>
                  <a:pt x="42654" y="25519"/>
                  <a:pt x="42689" y="25519"/>
                </a:cubicBezTo>
                <a:cubicBezTo>
                  <a:pt x="42724" y="25483"/>
                  <a:pt x="42777" y="25483"/>
                  <a:pt x="42812" y="25466"/>
                </a:cubicBezTo>
                <a:lnTo>
                  <a:pt x="42830" y="25466"/>
                </a:lnTo>
                <a:cubicBezTo>
                  <a:pt x="43076" y="25378"/>
                  <a:pt x="43252" y="25202"/>
                  <a:pt x="43481" y="25202"/>
                </a:cubicBezTo>
                <a:lnTo>
                  <a:pt x="43499" y="25202"/>
                </a:lnTo>
                <a:cubicBezTo>
                  <a:pt x="43569" y="25202"/>
                  <a:pt x="43657" y="25219"/>
                  <a:pt x="43710" y="25272"/>
                </a:cubicBezTo>
                <a:cubicBezTo>
                  <a:pt x="43745" y="25290"/>
                  <a:pt x="43763" y="25290"/>
                  <a:pt x="43763" y="25307"/>
                </a:cubicBezTo>
                <a:cubicBezTo>
                  <a:pt x="43780" y="25342"/>
                  <a:pt x="43798" y="25378"/>
                  <a:pt x="43833" y="25395"/>
                </a:cubicBezTo>
                <a:cubicBezTo>
                  <a:pt x="43851" y="25430"/>
                  <a:pt x="43851" y="25430"/>
                  <a:pt x="43886" y="25448"/>
                </a:cubicBezTo>
                <a:lnTo>
                  <a:pt x="44009" y="25448"/>
                </a:lnTo>
                <a:lnTo>
                  <a:pt x="44009" y="25466"/>
                </a:lnTo>
                <a:lnTo>
                  <a:pt x="44326" y="25466"/>
                </a:lnTo>
                <a:cubicBezTo>
                  <a:pt x="44484" y="25483"/>
                  <a:pt x="44555" y="25536"/>
                  <a:pt x="44643" y="25607"/>
                </a:cubicBezTo>
                <a:lnTo>
                  <a:pt x="44643" y="25571"/>
                </a:lnTo>
                <a:cubicBezTo>
                  <a:pt x="44713" y="25624"/>
                  <a:pt x="44748" y="25659"/>
                  <a:pt x="44836" y="25712"/>
                </a:cubicBezTo>
                <a:cubicBezTo>
                  <a:pt x="44942" y="25783"/>
                  <a:pt x="45065" y="25800"/>
                  <a:pt x="45171" y="25835"/>
                </a:cubicBezTo>
                <a:lnTo>
                  <a:pt x="45171" y="25871"/>
                </a:lnTo>
                <a:lnTo>
                  <a:pt x="45189" y="25871"/>
                </a:lnTo>
                <a:cubicBezTo>
                  <a:pt x="45294" y="25888"/>
                  <a:pt x="45417" y="25906"/>
                  <a:pt x="45505" y="25959"/>
                </a:cubicBezTo>
                <a:cubicBezTo>
                  <a:pt x="45629" y="25994"/>
                  <a:pt x="45787" y="26047"/>
                  <a:pt x="45910" y="26082"/>
                </a:cubicBezTo>
                <a:cubicBezTo>
                  <a:pt x="45963" y="26099"/>
                  <a:pt x="45998" y="26099"/>
                  <a:pt x="46051" y="26135"/>
                </a:cubicBezTo>
                <a:cubicBezTo>
                  <a:pt x="46086" y="26152"/>
                  <a:pt x="46139" y="26152"/>
                  <a:pt x="46209" y="26170"/>
                </a:cubicBezTo>
                <a:cubicBezTo>
                  <a:pt x="46262" y="26187"/>
                  <a:pt x="46333" y="26187"/>
                  <a:pt x="46403" y="26223"/>
                </a:cubicBezTo>
                <a:cubicBezTo>
                  <a:pt x="46438" y="26223"/>
                  <a:pt x="46474" y="26240"/>
                  <a:pt x="46509" y="26240"/>
                </a:cubicBezTo>
                <a:cubicBezTo>
                  <a:pt x="46597" y="26258"/>
                  <a:pt x="46702" y="26258"/>
                  <a:pt x="46790" y="26258"/>
                </a:cubicBezTo>
                <a:lnTo>
                  <a:pt x="47054" y="26258"/>
                </a:lnTo>
                <a:cubicBezTo>
                  <a:pt x="47125" y="26258"/>
                  <a:pt x="47178" y="26240"/>
                  <a:pt x="47213" y="26240"/>
                </a:cubicBezTo>
                <a:cubicBezTo>
                  <a:pt x="47230" y="26240"/>
                  <a:pt x="47283" y="26223"/>
                  <a:pt x="47301" y="26223"/>
                </a:cubicBezTo>
                <a:cubicBezTo>
                  <a:pt x="47354" y="26187"/>
                  <a:pt x="47407" y="26187"/>
                  <a:pt x="47459" y="26170"/>
                </a:cubicBezTo>
                <a:cubicBezTo>
                  <a:pt x="47477" y="26170"/>
                  <a:pt x="47495" y="26152"/>
                  <a:pt x="47530" y="26152"/>
                </a:cubicBezTo>
                <a:cubicBezTo>
                  <a:pt x="47759" y="26064"/>
                  <a:pt x="47970" y="25959"/>
                  <a:pt x="48181" y="25906"/>
                </a:cubicBezTo>
                <a:cubicBezTo>
                  <a:pt x="48251" y="25888"/>
                  <a:pt x="48339" y="25888"/>
                  <a:pt x="48428" y="25888"/>
                </a:cubicBezTo>
                <a:lnTo>
                  <a:pt x="48903" y="25888"/>
                </a:lnTo>
                <a:cubicBezTo>
                  <a:pt x="48938" y="25888"/>
                  <a:pt x="48973" y="25888"/>
                  <a:pt x="48991" y="25871"/>
                </a:cubicBezTo>
                <a:cubicBezTo>
                  <a:pt x="49026" y="25871"/>
                  <a:pt x="49044" y="25871"/>
                  <a:pt x="49044" y="25835"/>
                </a:cubicBezTo>
                <a:lnTo>
                  <a:pt x="49079" y="25835"/>
                </a:lnTo>
                <a:cubicBezTo>
                  <a:pt x="49114" y="25835"/>
                  <a:pt x="49114" y="25818"/>
                  <a:pt x="49132" y="25818"/>
                </a:cubicBezTo>
                <a:lnTo>
                  <a:pt x="49132" y="25800"/>
                </a:lnTo>
                <a:lnTo>
                  <a:pt x="49149" y="25800"/>
                </a:lnTo>
                <a:cubicBezTo>
                  <a:pt x="49202" y="25783"/>
                  <a:pt x="49220" y="25747"/>
                  <a:pt x="49237" y="25712"/>
                </a:cubicBezTo>
                <a:lnTo>
                  <a:pt x="49272" y="25659"/>
                </a:lnTo>
                <a:lnTo>
                  <a:pt x="49325" y="25624"/>
                </a:lnTo>
                <a:cubicBezTo>
                  <a:pt x="49413" y="25571"/>
                  <a:pt x="49501" y="25607"/>
                  <a:pt x="49572" y="25554"/>
                </a:cubicBezTo>
                <a:cubicBezTo>
                  <a:pt x="49589" y="25536"/>
                  <a:pt x="49607" y="25536"/>
                  <a:pt x="49607" y="25519"/>
                </a:cubicBezTo>
                <a:lnTo>
                  <a:pt x="49660" y="25466"/>
                </a:lnTo>
                <a:lnTo>
                  <a:pt x="49695" y="25430"/>
                </a:lnTo>
                <a:lnTo>
                  <a:pt x="49748" y="25378"/>
                </a:lnTo>
                <a:cubicBezTo>
                  <a:pt x="49836" y="25290"/>
                  <a:pt x="49889" y="25184"/>
                  <a:pt x="50012" y="25114"/>
                </a:cubicBezTo>
                <a:cubicBezTo>
                  <a:pt x="50162" y="25018"/>
                  <a:pt x="50238" y="25007"/>
                  <a:pt x="50373" y="25007"/>
                </a:cubicBezTo>
                <a:cubicBezTo>
                  <a:pt x="50411" y="25007"/>
                  <a:pt x="50454" y="25008"/>
                  <a:pt x="50505" y="25008"/>
                </a:cubicBezTo>
                <a:cubicBezTo>
                  <a:pt x="50751" y="25008"/>
                  <a:pt x="50980" y="24867"/>
                  <a:pt x="51209" y="24867"/>
                </a:cubicBezTo>
                <a:cubicBezTo>
                  <a:pt x="51279" y="24762"/>
                  <a:pt x="51314" y="24762"/>
                  <a:pt x="51350" y="24744"/>
                </a:cubicBezTo>
                <a:lnTo>
                  <a:pt x="51350" y="24691"/>
                </a:lnTo>
                <a:cubicBezTo>
                  <a:pt x="51350" y="24656"/>
                  <a:pt x="51350" y="24603"/>
                  <a:pt x="51332" y="24568"/>
                </a:cubicBezTo>
                <a:cubicBezTo>
                  <a:pt x="51297" y="24427"/>
                  <a:pt x="51297" y="24304"/>
                  <a:pt x="51279" y="24163"/>
                </a:cubicBezTo>
                <a:cubicBezTo>
                  <a:pt x="51262" y="23881"/>
                  <a:pt x="51209" y="23600"/>
                  <a:pt x="51191" y="23336"/>
                </a:cubicBezTo>
                <a:cubicBezTo>
                  <a:pt x="51191" y="23265"/>
                  <a:pt x="51174" y="23177"/>
                  <a:pt x="51174" y="23107"/>
                </a:cubicBezTo>
                <a:cubicBezTo>
                  <a:pt x="51156" y="23001"/>
                  <a:pt x="51156" y="22896"/>
                  <a:pt x="51156" y="22772"/>
                </a:cubicBezTo>
                <a:cubicBezTo>
                  <a:pt x="51156" y="22420"/>
                  <a:pt x="51174" y="22051"/>
                  <a:pt x="51156" y="21699"/>
                </a:cubicBezTo>
                <a:cubicBezTo>
                  <a:pt x="51121" y="21258"/>
                  <a:pt x="51086" y="20854"/>
                  <a:pt x="51015" y="20414"/>
                </a:cubicBezTo>
                <a:cubicBezTo>
                  <a:pt x="50945" y="19991"/>
                  <a:pt x="50857" y="19569"/>
                  <a:pt x="50910" y="19146"/>
                </a:cubicBezTo>
                <a:cubicBezTo>
                  <a:pt x="50910" y="19111"/>
                  <a:pt x="50910" y="19093"/>
                  <a:pt x="50927" y="19040"/>
                </a:cubicBezTo>
                <a:lnTo>
                  <a:pt x="50927" y="18952"/>
                </a:lnTo>
                <a:cubicBezTo>
                  <a:pt x="50998" y="18389"/>
                  <a:pt x="51086" y="17808"/>
                  <a:pt x="51103" y="17210"/>
                </a:cubicBezTo>
                <a:cubicBezTo>
                  <a:pt x="51103" y="16928"/>
                  <a:pt x="51068" y="16664"/>
                  <a:pt x="51015" y="16382"/>
                </a:cubicBezTo>
                <a:cubicBezTo>
                  <a:pt x="50980" y="16136"/>
                  <a:pt x="50998" y="15925"/>
                  <a:pt x="50962" y="15678"/>
                </a:cubicBezTo>
                <a:cubicBezTo>
                  <a:pt x="50927" y="15449"/>
                  <a:pt x="50892" y="15273"/>
                  <a:pt x="50910" y="15080"/>
                </a:cubicBezTo>
                <a:cubicBezTo>
                  <a:pt x="50927" y="14868"/>
                  <a:pt x="50910" y="14692"/>
                  <a:pt x="50910" y="14464"/>
                </a:cubicBezTo>
                <a:cubicBezTo>
                  <a:pt x="50980" y="13936"/>
                  <a:pt x="51050" y="13425"/>
                  <a:pt x="51068" y="12897"/>
                </a:cubicBezTo>
                <a:cubicBezTo>
                  <a:pt x="51086" y="12721"/>
                  <a:pt x="51086" y="12545"/>
                  <a:pt x="51103" y="12369"/>
                </a:cubicBezTo>
                <a:lnTo>
                  <a:pt x="51103" y="12246"/>
                </a:lnTo>
                <a:cubicBezTo>
                  <a:pt x="51103" y="12175"/>
                  <a:pt x="51138" y="12105"/>
                  <a:pt x="51138" y="12017"/>
                </a:cubicBezTo>
                <a:lnTo>
                  <a:pt x="51138" y="11999"/>
                </a:lnTo>
                <a:cubicBezTo>
                  <a:pt x="51138" y="11929"/>
                  <a:pt x="51156" y="11894"/>
                  <a:pt x="51156" y="11823"/>
                </a:cubicBezTo>
                <a:lnTo>
                  <a:pt x="51156" y="11665"/>
                </a:lnTo>
                <a:lnTo>
                  <a:pt x="51156" y="11612"/>
                </a:lnTo>
                <a:lnTo>
                  <a:pt x="51156" y="11559"/>
                </a:lnTo>
                <a:lnTo>
                  <a:pt x="51156" y="11418"/>
                </a:lnTo>
                <a:lnTo>
                  <a:pt x="51156" y="11401"/>
                </a:lnTo>
                <a:cubicBezTo>
                  <a:pt x="51156" y="11313"/>
                  <a:pt x="51138" y="11207"/>
                  <a:pt x="51103" y="11119"/>
                </a:cubicBezTo>
                <a:lnTo>
                  <a:pt x="51103" y="11049"/>
                </a:lnTo>
                <a:cubicBezTo>
                  <a:pt x="51086" y="10961"/>
                  <a:pt x="51086" y="10873"/>
                  <a:pt x="51068" y="10785"/>
                </a:cubicBezTo>
                <a:lnTo>
                  <a:pt x="51068" y="10749"/>
                </a:lnTo>
                <a:cubicBezTo>
                  <a:pt x="51068" y="10697"/>
                  <a:pt x="51050" y="10626"/>
                  <a:pt x="51050" y="10591"/>
                </a:cubicBezTo>
                <a:lnTo>
                  <a:pt x="51050" y="10573"/>
                </a:lnTo>
                <a:lnTo>
                  <a:pt x="51050" y="10520"/>
                </a:lnTo>
                <a:cubicBezTo>
                  <a:pt x="51050" y="10432"/>
                  <a:pt x="51015" y="10327"/>
                  <a:pt x="51050" y="10239"/>
                </a:cubicBezTo>
                <a:cubicBezTo>
                  <a:pt x="51050" y="10151"/>
                  <a:pt x="51050" y="10063"/>
                  <a:pt x="51068" y="9975"/>
                </a:cubicBezTo>
                <a:lnTo>
                  <a:pt x="51068" y="9922"/>
                </a:lnTo>
                <a:lnTo>
                  <a:pt x="51138" y="9728"/>
                </a:lnTo>
                <a:cubicBezTo>
                  <a:pt x="51156" y="9658"/>
                  <a:pt x="51174" y="9587"/>
                  <a:pt x="51174" y="9517"/>
                </a:cubicBezTo>
                <a:lnTo>
                  <a:pt x="51174" y="9464"/>
                </a:lnTo>
                <a:cubicBezTo>
                  <a:pt x="51174" y="9376"/>
                  <a:pt x="51156" y="9288"/>
                  <a:pt x="51156" y="9200"/>
                </a:cubicBezTo>
                <a:cubicBezTo>
                  <a:pt x="51138" y="9147"/>
                  <a:pt x="51138" y="9077"/>
                  <a:pt x="51103" y="9007"/>
                </a:cubicBezTo>
                <a:lnTo>
                  <a:pt x="51103" y="8989"/>
                </a:lnTo>
                <a:cubicBezTo>
                  <a:pt x="51086" y="8901"/>
                  <a:pt x="51068" y="8831"/>
                  <a:pt x="51068" y="8743"/>
                </a:cubicBezTo>
                <a:cubicBezTo>
                  <a:pt x="51015" y="8461"/>
                  <a:pt x="51015" y="8179"/>
                  <a:pt x="51015" y="7915"/>
                </a:cubicBezTo>
                <a:cubicBezTo>
                  <a:pt x="51015" y="7651"/>
                  <a:pt x="51050" y="7352"/>
                  <a:pt x="51068" y="7088"/>
                </a:cubicBezTo>
                <a:cubicBezTo>
                  <a:pt x="51068" y="7035"/>
                  <a:pt x="51068" y="6965"/>
                  <a:pt x="51086" y="6894"/>
                </a:cubicBezTo>
                <a:lnTo>
                  <a:pt x="51086" y="6771"/>
                </a:lnTo>
                <a:lnTo>
                  <a:pt x="51086" y="6507"/>
                </a:lnTo>
                <a:cubicBezTo>
                  <a:pt x="51086" y="6331"/>
                  <a:pt x="51068" y="6172"/>
                  <a:pt x="51050" y="5996"/>
                </a:cubicBezTo>
                <a:cubicBezTo>
                  <a:pt x="51015" y="5926"/>
                  <a:pt x="51015" y="5838"/>
                  <a:pt x="50998" y="5768"/>
                </a:cubicBezTo>
                <a:cubicBezTo>
                  <a:pt x="50980" y="5715"/>
                  <a:pt x="50980" y="5662"/>
                  <a:pt x="50962" y="5592"/>
                </a:cubicBezTo>
                <a:cubicBezTo>
                  <a:pt x="50927" y="5486"/>
                  <a:pt x="50910" y="5363"/>
                  <a:pt x="50892" y="5239"/>
                </a:cubicBezTo>
                <a:lnTo>
                  <a:pt x="50892" y="5204"/>
                </a:lnTo>
                <a:cubicBezTo>
                  <a:pt x="50892" y="4940"/>
                  <a:pt x="50962" y="4694"/>
                  <a:pt x="50962" y="4447"/>
                </a:cubicBezTo>
                <a:cubicBezTo>
                  <a:pt x="50962" y="4306"/>
                  <a:pt x="50927" y="4166"/>
                  <a:pt x="50962" y="4007"/>
                </a:cubicBezTo>
                <a:cubicBezTo>
                  <a:pt x="51015" y="3550"/>
                  <a:pt x="51068" y="3162"/>
                  <a:pt x="51068" y="2687"/>
                </a:cubicBezTo>
                <a:lnTo>
                  <a:pt x="51068" y="1719"/>
                </a:lnTo>
                <a:cubicBezTo>
                  <a:pt x="51068" y="1525"/>
                  <a:pt x="51050" y="1332"/>
                  <a:pt x="51015" y="1155"/>
                </a:cubicBezTo>
                <a:cubicBezTo>
                  <a:pt x="51015" y="1067"/>
                  <a:pt x="50998" y="962"/>
                  <a:pt x="50998" y="874"/>
                </a:cubicBezTo>
                <a:lnTo>
                  <a:pt x="50998" y="487"/>
                </a:lnTo>
                <a:lnTo>
                  <a:pt x="50663" y="487"/>
                </a:lnTo>
                <a:cubicBezTo>
                  <a:pt x="50487" y="522"/>
                  <a:pt x="50293" y="539"/>
                  <a:pt x="50117" y="539"/>
                </a:cubicBezTo>
                <a:lnTo>
                  <a:pt x="49765" y="539"/>
                </a:lnTo>
                <a:cubicBezTo>
                  <a:pt x="49431" y="522"/>
                  <a:pt x="49114" y="469"/>
                  <a:pt x="48762" y="399"/>
                </a:cubicBezTo>
                <a:cubicBezTo>
                  <a:pt x="48692" y="399"/>
                  <a:pt x="48621" y="381"/>
                  <a:pt x="48551" y="381"/>
                </a:cubicBezTo>
                <a:lnTo>
                  <a:pt x="48498" y="381"/>
                </a:lnTo>
                <a:cubicBezTo>
                  <a:pt x="48269" y="363"/>
                  <a:pt x="48075" y="346"/>
                  <a:pt x="47847" y="311"/>
                </a:cubicBezTo>
                <a:lnTo>
                  <a:pt x="47759" y="311"/>
                </a:lnTo>
                <a:cubicBezTo>
                  <a:pt x="47371" y="275"/>
                  <a:pt x="46966" y="258"/>
                  <a:pt x="46579" y="258"/>
                </a:cubicBezTo>
                <a:lnTo>
                  <a:pt x="46121" y="258"/>
                </a:lnTo>
                <a:cubicBezTo>
                  <a:pt x="45852" y="258"/>
                  <a:pt x="45597" y="266"/>
                  <a:pt x="45338" y="266"/>
                </a:cubicBezTo>
                <a:cubicBezTo>
                  <a:pt x="45208" y="266"/>
                  <a:pt x="45077" y="264"/>
                  <a:pt x="44942" y="258"/>
                </a:cubicBezTo>
                <a:cubicBezTo>
                  <a:pt x="44537" y="223"/>
                  <a:pt x="44132" y="135"/>
                  <a:pt x="43745" y="117"/>
                </a:cubicBezTo>
                <a:cubicBezTo>
                  <a:pt x="43163" y="90"/>
                  <a:pt x="42592" y="0"/>
                  <a:pt x="42015" y="0"/>
                </a:cubicBezTo>
                <a:close/>
              </a:path>
            </a:pathLst>
          </a:custGeom>
          <a:solidFill>
            <a:schemeClr val="accent4">
              <a:lumMod val="60000"/>
              <a:lumOff val="40000"/>
            </a:schemeClr>
          </a:solidFill>
          <a:ln w="38100" cap="flat" cmpd="sng">
            <a:solidFill>
              <a:srgbClr val="FFFFFF"/>
            </a:solidFill>
            <a:prstDash val="solid"/>
            <a:round/>
            <a:headEnd type="none" w="sm" len="sm"/>
            <a:tailEnd type="none" w="sm" len="sm"/>
          </a:ln>
          <a:effectLst>
            <a:outerShdw blurRad="57150" dist="19050" dir="5400000" algn="bl" rotWithShape="0">
              <a:srgbClr val="3F3225">
                <a:alpha val="30000"/>
              </a:srgbClr>
            </a:outerShdw>
          </a:effectLst>
        </p:spPr>
        <p:txBody>
          <a:bodyPr spcFirstLastPara="1" wrap="square" lIns="91425" tIns="91425" rIns="91425" bIns="91425" anchor="ctr" anchorCtr="0">
            <a:noAutofit/>
          </a:bodyPr>
          <a:lstStyle/>
          <a:p>
            <a:pPr algn="just"/>
            <a:r>
              <a:rPr lang="vi-VN" sz="2800" b="1" dirty="0">
                <a:solidFill>
                  <a:srgbClr val="7030A0"/>
                </a:solidFill>
                <a:latin typeface="Times New Roman" panose="02020603050405020304" pitchFamily="18" charset="0"/>
                <a:cs typeface="Times New Roman" panose="02020603050405020304" pitchFamily="18" charset="0"/>
              </a:rPr>
              <a:t>Đó chính là mạch cảm xúc chủ đạo của bài thơ.</a:t>
            </a:r>
            <a:endParaRPr lang="en-US" sz="2800" b="1" dirty="0">
              <a:solidFill>
                <a:srgbClr val="7030A0"/>
              </a:solidFill>
              <a:latin typeface="Times New Roman" panose="02020603050405020304" pitchFamily="18" charset="0"/>
              <a:cs typeface="Times New Roman" panose="02020603050405020304" pitchFamily="18" charset="0"/>
            </a:endParaRPr>
          </a:p>
        </p:txBody>
      </p:sp>
      <p:sp>
        <p:nvSpPr>
          <p:cNvPr id="12" name="Rounded Rectangle 11"/>
          <p:cNvSpPr/>
          <p:nvPr/>
        </p:nvSpPr>
        <p:spPr>
          <a:xfrm>
            <a:off x="8081817" y="4633633"/>
            <a:ext cx="4110183" cy="2134262"/>
          </a:xfrm>
          <a:prstGeom prst="roundRect">
            <a:avLst/>
          </a:prstGeom>
          <a:ln w="57150"/>
        </p:spPr>
        <p:style>
          <a:lnRef idx="2">
            <a:schemeClr val="accent2"/>
          </a:lnRef>
          <a:fillRef idx="1">
            <a:schemeClr val="lt1"/>
          </a:fillRef>
          <a:effectRef idx="0">
            <a:schemeClr val="accent2"/>
          </a:effectRef>
          <a:fontRef idx="minor">
            <a:schemeClr val="dk1"/>
          </a:fontRef>
        </p:style>
        <p:txBody>
          <a:bodyPr rtlCol="0" anchor="ctr"/>
          <a:lstStyle/>
          <a:p>
            <a:pPr algn="just"/>
            <a:r>
              <a:rPr lang="en-US" sz="2400" dirty="0" err="1">
                <a:latin typeface="Times New Roman" panose="02020603050405020304" pitchFamily="18" charset="0"/>
                <a:cs typeface="Times New Roman" panose="02020603050405020304" pitchFamily="18" charset="0"/>
              </a:rPr>
              <a:t>Mùa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rộng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nhưng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chỉ</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đến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xâm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lấn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lòng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thiếu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nữ</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thì</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chiếm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sâu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cõi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này</a:t>
            </a:r>
            <a:r>
              <a:rPr lang="vi-VN" sz="2400"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321442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down)">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1000"/>
                                        <p:tgtEl>
                                          <p:spTgt spid="11"/>
                                        </p:tgtEl>
                                      </p:cBhvr>
                                    </p:animEffect>
                                    <p:anim calcmode="lin" valueType="num">
                                      <p:cBhvr>
                                        <p:cTn id="33" dur="1000" fill="hold"/>
                                        <p:tgtEl>
                                          <p:spTgt spid="11"/>
                                        </p:tgtEl>
                                        <p:attrNameLst>
                                          <p:attrName>ppt_x</p:attrName>
                                        </p:attrNameLst>
                                      </p:cBhvr>
                                      <p:tavLst>
                                        <p:tav tm="0">
                                          <p:val>
                                            <p:strVal val="#ppt_x"/>
                                          </p:val>
                                        </p:tav>
                                        <p:tav tm="100000">
                                          <p:val>
                                            <p:strVal val="#ppt_x"/>
                                          </p:val>
                                        </p:tav>
                                      </p:tavLst>
                                    </p:anim>
                                    <p:anim calcmode="lin" valueType="num">
                                      <p:cBhvr>
                                        <p:cTn id="3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7999"/>
          </a:xfrm>
        </p:spPr>
      </p:pic>
      <p:sp>
        <p:nvSpPr>
          <p:cNvPr id="7" name="Rounded Rectangle 6"/>
          <p:cNvSpPr/>
          <p:nvPr/>
        </p:nvSpPr>
        <p:spPr>
          <a:xfrm>
            <a:off x="240144" y="60325"/>
            <a:ext cx="4996873" cy="84050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r>
              <a:rPr lang="vi-VN" sz="2800" b="1" dirty="0">
                <a:latin typeface="Times New Roman" panose="02020603050405020304" pitchFamily="18" charset="0"/>
                <a:cs typeface="Times New Roman" panose="02020603050405020304" pitchFamily="18" charset="0"/>
              </a:rPr>
              <a:t>4. Mùa thu trong lòng người</a:t>
            </a:r>
            <a:endParaRPr lang="en-US" sz="2800" dirty="0">
              <a:latin typeface="Times New Roman" panose="02020603050405020304" pitchFamily="18" charset="0"/>
              <a:cs typeface="Times New Roman" panose="02020603050405020304" pitchFamily="18" charset="0"/>
            </a:endParaRPr>
          </a:p>
        </p:txBody>
      </p:sp>
      <p:sp>
        <p:nvSpPr>
          <p:cNvPr id="8" name="Rounded Rectangle 7"/>
          <p:cNvSpPr/>
          <p:nvPr/>
        </p:nvSpPr>
        <p:spPr>
          <a:xfrm>
            <a:off x="5114635" y="2958180"/>
            <a:ext cx="6513947" cy="2448829"/>
          </a:xfrm>
          <a:prstGeom prst="roundRect">
            <a:avLst/>
          </a:prstGeom>
          <a:ln w="57150"/>
        </p:spPr>
        <p:style>
          <a:lnRef idx="2">
            <a:schemeClr val="accent2"/>
          </a:lnRef>
          <a:fillRef idx="1">
            <a:schemeClr val="lt1"/>
          </a:fillRef>
          <a:effectRef idx="0">
            <a:schemeClr val="accent2"/>
          </a:effectRef>
          <a:fontRef idx="minor">
            <a:schemeClr val="dk1"/>
          </a:fontRef>
        </p:style>
        <p:txBody>
          <a:bodyPr rtlCol="0" anchor="ctr"/>
          <a:lstStyle/>
          <a:p>
            <a:endParaRPr lang="en-US" sz="2400" b="1" dirty="0" smtClean="0">
              <a:latin typeface="Times New Roman" panose="02020603050405020304" pitchFamily="18" charset="0"/>
              <a:cs typeface="Times New Roman" panose="02020603050405020304" pitchFamily="18" charset="0"/>
            </a:endParaRPr>
          </a:p>
          <a:p>
            <a:r>
              <a:rPr lang="vi-VN" sz="2400" b="1" dirty="0" smtClean="0">
                <a:latin typeface="Times New Roman" panose="02020603050405020304" pitchFamily="18" charset="0"/>
                <a:cs typeface="Times New Roman" panose="02020603050405020304" pitchFamily="18" charset="0"/>
              </a:rPr>
              <a:t>* </a:t>
            </a:r>
            <a:r>
              <a:rPr lang="vi-VN" sz="2400" b="1" dirty="0">
                <a:latin typeface="Times New Roman" panose="02020603050405020304" pitchFamily="18" charset="0"/>
                <a:cs typeface="Times New Roman" panose="02020603050405020304" pitchFamily="18" charset="0"/>
              </a:rPr>
              <a:t>Biện pháp nghệ thuật</a:t>
            </a:r>
            <a:endParaRPr lang="en-US" sz="2400" dirty="0">
              <a:latin typeface="Times New Roman" panose="02020603050405020304" pitchFamily="18" charset="0"/>
              <a:cs typeface="Times New Roman" panose="02020603050405020304" pitchFamily="18" charset="0"/>
            </a:endParaRPr>
          </a:p>
          <a:p>
            <a:r>
              <a:rPr lang="vi-VN" sz="2400" dirty="0">
                <a:latin typeface="Times New Roman" panose="02020603050405020304" pitchFamily="18" charset="0"/>
                <a:cs typeface="Times New Roman" panose="02020603050405020304" pitchFamily="18" charset="0"/>
              </a:rPr>
              <a:t>- Nhân hóa: </a:t>
            </a:r>
            <a:endParaRPr lang="en-US" sz="2400" dirty="0">
              <a:latin typeface="Times New Roman" panose="02020603050405020304" pitchFamily="18" charset="0"/>
              <a:cs typeface="Times New Roman" panose="02020603050405020304" pitchFamily="18" charset="0"/>
            </a:endParaRPr>
          </a:p>
          <a:p>
            <a:r>
              <a:rPr lang="vi-VN" sz="2400" dirty="0">
                <a:latin typeface="Times New Roman" panose="02020603050405020304" pitchFamily="18" charset="0"/>
                <a:cs typeface="Times New Roman" panose="02020603050405020304" pitchFamily="18" charset="0"/>
              </a:rPr>
              <a:t>- Câu hỏi tu từ: </a:t>
            </a:r>
            <a:endParaRPr lang="en-US" sz="2400" dirty="0">
              <a:latin typeface="Times New Roman" panose="02020603050405020304" pitchFamily="18" charset="0"/>
              <a:cs typeface="Times New Roman" panose="02020603050405020304" pitchFamily="18" charset="0"/>
            </a:endParaRPr>
          </a:p>
          <a:p>
            <a:r>
              <a:rPr lang="vi-VN" sz="2400" dirty="0">
                <a:latin typeface="Times New Roman" panose="02020603050405020304" pitchFamily="18" charset="0"/>
                <a:cs typeface="Times New Roman" panose="02020603050405020304" pitchFamily="18" charset="0"/>
              </a:rPr>
              <a:t>- Kết cấu vòng tròn: mở đầu bài thơ là hình ảnh “liễu” (ẩn dụ, chỉ người thiếu nữ), kết thúc bài thơ là hình ảnh “thiếu nữ” </a:t>
            </a:r>
            <a:endParaRPr lang="en-US" sz="2400" dirty="0">
              <a:latin typeface="Times New Roman" panose="02020603050405020304" pitchFamily="18" charset="0"/>
              <a:cs typeface="Times New Roman" panose="02020603050405020304" pitchFamily="18" charset="0"/>
            </a:endParaRPr>
          </a:p>
          <a:p>
            <a:pPr algn="just"/>
            <a:r>
              <a:rPr lang="vi-VN"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sp>
        <p:nvSpPr>
          <p:cNvPr id="9" name="Rounded Rectangle 8"/>
          <p:cNvSpPr/>
          <p:nvPr/>
        </p:nvSpPr>
        <p:spPr>
          <a:xfrm>
            <a:off x="7211286" y="590098"/>
            <a:ext cx="4939147" cy="2048975"/>
          </a:xfrm>
          <a:prstGeom prst="roundRect">
            <a:avLst/>
          </a:prstGeom>
          <a:ln w="57150"/>
        </p:spPr>
        <p:style>
          <a:lnRef idx="2">
            <a:schemeClr val="accent2"/>
          </a:lnRef>
          <a:fillRef idx="1">
            <a:schemeClr val="lt1"/>
          </a:fillRef>
          <a:effectRef idx="0">
            <a:schemeClr val="accent2"/>
          </a:effectRef>
          <a:fontRef idx="minor">
            <a:schemeClr val="dk1"/>
          </a:fontRef>
        </p:style>
        <p:txBody>
          <a:bodyPr rtlCol="0" anchor="ctr"/>
          <a:lstStyle/>
          <a:p>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Từ</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ngữ</a:t>
            </a:r>
            <a:r>
              <a:rPr lang="en-US" sz="2400" b="1"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Vẩn</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từng</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không</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U </a:t>
            </a:r>
            <a:r>
              <a:rPr lang="en-US" sz="2400" i="1" dirty="0" err="1">
                <a:latin typeface="Times New Roman" panose="02020603050405020304" pitchFamily="18" charset="0"/>
                <a:cs typeface="Times New Roman" panose="02020603050405020304" pitchFamily="18" charset="0"/>
              </a:rPr>
              <a:t>uất</a:t>
            </a:r>
            <a:r>
              <a:rPr lang="en-US" sz="2400"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hận</a:t>
            </a:r>
            <a:r>
              <a:rPr lang="en-US" sz="2400" i="1" dirty="0">
                <a:latin typeface="Times New Roman" panose="02020603050405020304" pitchFamily="18" charset="0"/>
                <a:cs typeface="Times New Roman" panose="02020603050405020304" pitchFamily="18" charset="0"/>
              </a:rPr>
              <a:t>, chia li</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Ít</a:t>
            </a:r>
            <a:r>
              <a:rPr lang="en-US" sz="2400" i="1" dirty="0">
                <a:latin typeface="Times New Roman" panose="02020603050405020304" pitchFamily="18" charset="0"/>
                <a:cs typeface="Times New Roman" panose="02020603050405020304" pitchFamily="18" charset="0"/>
              </a:rPr>
              <a:t> </a:t>
            </a:r>
            <a:r>
              <a:rPr lang="vi-VN" sz="2400" i="1" dirty="0">
                <a:latin typeface="Times New Roman" panose="02020603050405020304" pitchFamily="18" charset="0"/>
                <a:cs typeface="Times New Roman" panose="02020603050405020304" pitchFamily="18" charset="0"/>
              </a:rPr>
              <a:t>nhiều: </a:t>
            </a:r>
            <a:r>
              <a:rPr lang="vi-VN" sz="2400" dirty="0">
                <a:latin typeface="Times New Roman" panose="02020603050405020304" pitchFamily="18" charset="0"/>
                <a:cs typeface="Times New Roman" panose="02020603050405020304" pitchFamily="18" charset="0"/>
              </a:rPr>
              <a:t>cách dùng từ mới mẻ</a:t>
            </a:r>
            <a:endParaRPr lang="en-US" sz="2400" dirty="0">
              <a:latin typeface="Times New Roman" panose="02020603050405020304" pitchFamily="18" charset="0"/>
              <a:cs typeface="Times New Roman" panose="02020603050405020304" pitchFamily="18" charset="0"/>
            </a:endParaRPr>
          </a:p>
          <a:p>
            <a:r>
              <a:rPr lang="en-US" sz="2400" dirty="0" smtClean="0">
                <a:latin typeface="Times New Roman" panose="02020603050405020304" pitchFamily="18" charset="0"/>
                <a:cs typeface="Times New Roman" panose="02020603050405020304" pitchFamily="18" charset="0"/>
              </a:rPr>
              <a:t>=&gt; </a:t>
            </a:r>
            <a:r>
              <a:rPr lang="en-US" sz="2400" dirty="0" err="1">
                <a:latin typeface="Times New Roman" panose="02020603050405020304" pitchFamily="18" charset="0"/>
                <a:cs typeface="Times New Roman" panose="02020603050405020304" pitchFamily="18" charset="0"/>
              </a:rPr>
              <a:t>Gợi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nỗi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ảm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đảm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buồn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sầu</a:t>
            </a:r>
            <a:r>
              <a:rPr lang="en-US" sz="2400" dirty="0">
                <a:latin typeface="Times New Roman" panose="02020603050405020304" pitchFamily="18" charset="0"/>
                <a:cs typeface="Times New Roman" panose="02020603050405020304" pitchFamily="18" charset="0"/>
              </a:rPr>
              <a:t> li </a:t>
            </a:r>
            <a:r>
              <a:rPr lang="en-US" sz="2400" dirty="0" err="1">
                <a:latin typeface="Times New Roman" panose="02020603050405020304" pitchFamily="18" charset="0"/>
                <a:cs typeface="Times New Roman" panose="02020603050405020304" pitchFamily="18" charset="0"/>
              </a:rPr>
              <a:t>biệt</a:t>
            </a:r>
            <a:r>
              <a:rPr lang="en-US" sz="2400" dirty="0">
                <a:latin typeface="Times New Roman" panose="02020603050405020304" pitchFamily="18" charset="0"/>
                <a:cs typeface="Times New Roman" panose="02020603050405020304" pitchFamily="18" charset="0"/>
              </a:rPr>
              <a:t>. </a:t>
            </a:r>
          </a:p>
        </p:txBody>
      </p:sp>
      <p:sp>
        <p:nvSpPr>
          <p:cNvPr id="10" name="Oval 9"/>
          <p:cNvSpPr/>
          <p:nvPr/>
        </p:nvSpPr>
        <p:spPr>
          <a:xfrm>
            <a:off x="5114635" y="590098"/>
            <a:ext cx="1921163" cy="1557483"/>
          </a:xfrm>
          <a:prstGeom prst="ellipse">
            <a:avLst/>
          </a:prstGeom>
          <a:ln w="38100"/>
        </p:spPr>
        <p:style>
          <a:lnRef idx="2">
            <a:schemeClr val="accent2"/>
          </a:lnRef>
          <a:fillRef idx="1">
            <a:schemeClr val="lt1"/>
          </a:fillRef>
          <a:effectRef idx="0">
            <a:schemeClr val="accent2"/>
          </a:effectRef>
          <a:fontRef idx="minor">
            <a:schemeClr val="dk1"/>
          </a:fontRef>
        </p:style>
        <p:txBody>
          <a:bodyPr rtlCol="0" anchor="ctr"/>
          <a:lstStyle/>
          <a:p>
            <a:r>
              <a:rPr lang="en-US" sz="3200" b="1" dirty="0" err="1" smtClean="0">
                <a:solidFill>
                  <a:srgbClr val="0070C0"/>
                </a:solidFill>
                <a:latin typeface="Times New Roman" panose="02020603050405020304" pitchFamily="18" charset="0"/>
                <a:cs typeface="Times New Roman" panose="02020603050405020304" pitchFamily="18" charset="0"/>
              </a:rPr>
              <a:t>Nghệ</a:t>
            </a:r>
            <a:r>
              <a:rPr lang="en-US" sz="3200" b="1" dirty="0" smtClean="0">
                <a:solidFill>
                  <a:srgbClr val="0070C0"/>
                </a:solidFill>
                <a:latin typeface="Times New Roman" panose="02020603050405020304" pitchFamily="18" charset="0"/>
                <a:cs typeface="Times New Roman" panose="02020603050405020304" pitchFamily="18" charset="0"/>
              </a:rPr>
              <a:t> </a:t>
            </a:r>
            <a:r>
              <a:rPr lang="en-US" sz="3200" b="1" dirty="0" err="1" smtClean="0">
                <a:solidFill>
                  <a:srgbClr val="0070C0"/>
                </a:solidFill>
                <a:latin typeface="Times New Roman" panose="02020603050405020304" pitchFamily="18" charset="0"/>
                <a:cs typeface="Times New Roman" panose="02020603050405020304" pitchFamily="18" charset="0"/>
              </a:rPr>
              <a:t>thuật</a:t>
            </a:r>
            <a:endParaRPr lang="en-US" sz="3200" dirty="0">
              <a:solidFill>
                <a:srgbClr val="0070C0"/>
              </a:solidFill>
              <a:latin typeface="Times New Roman" panose="02020603050405020304" pitchFamily="18" charset="0"/>
              <a:cs typeface="Times New Roman" panose="02020603050405020304" pitchFamily="18" charset="0"/>
            </a:endParaRPr>
          </a:p>
        </p:txBody>
      </p:sp>
      <p:sp>
        <p:nvSpPr>
          <p:cNvPr id="11" name="Google Shape;818;p65">
            <a:extLst>
              <a:ext uri="{FF2B5EF4-FFF2-40B4-BE49-F238E27FC236}">
                <a16:creationId xmlns:a16="http://schemas.microsoft.com/office/drawing/2014/main" id="{338BDE97-6961-1E3F-15D4-C365C9CF22E0}"/>
              </a:ext>
            </a:extLst>
          </p:cNvPr>
          <p:cNvSpPr/>
          <p:nvPr/>
        </p:nvSpPr>
        <p:spPr>
          <a:xfrm>
            <a:off x="2475344" y="5713956"/>
            <a:ext cx="7841673" cy="1075433"/>
          </a:xfrm>
          <a:custGeom>
            <a:avLst/>
            <a:gdLst/>
            <a:ahLst/>
            <a:cxnLst/>
            <a:rect l="l" t="t" r="r" b="b"/>
            <a:pathLst>
              <a:path w="51350" h="28451" extrusionOk="0">
                <a:moveTo>
                  <a:pt x="353" y="575"/>
                </a:moveTo>
                <a:cubicBezTo>
                  <a:pt x="352" y="582"/>
                  <a:pt x="352" y="588"/>
                  <a:pt x="353" y="594"/>
                </a:cubicBezTo>
                <a:lnTo>
                  <a:pt x="353" y="594"/>
                </a:lnTo>
                <a:lnTo>
                  <a:pt x="353" y="575"/>
                </a:lnTo>
                <a:close/>
                <a:moveTo>
                  <a:pt x="19981" y="663"/>
                </a:moveTo>
                <a:lnTo>
                  <a:pt x="19981" y="663"/>
                </a:lnTo>
                <a:cubicBezTo>
                  <a:pt x="19962" y="690"/>
                  <a:pt x="19954" y="708"/>
                  <a:pt x="19945" y="721"/>
                </a:cubicBezTo>
                <a:lnTo>
                  <a:pt x="19945" y="721"/>
                </a:lnTo>
                <a:cubicBezTo>
                  <a:pt x="19959" y="703"/>
                  <a:pt x="19971" y="684"/>
                  <a:pt x="19981" y="663"/>
                </a:cubicBezTo>
                <a:close/>
                <a:moveTo>
                  <a:pt x="19945" y="721"/>
                </a:moveTo>
                <a:lnTo>
                  <a:pt x="19945" y="721"/>
                </a:lnTo>
                <a:cubicBezTo>
                  <a:pt x="19941" y="726"/>
                  <a:pt x="19937" y="731"/>
                  <a:pt x="19933" y="735"/>
                </a:cubicBezTo>
                <a:lnTo>
                  <a:pt x="19933" y="735"/>
                </a:lnTo>
                <a:cubicBezTo>
                  <a:pt x="19937" y="731"/>
                  <a:pt x="19941" y="727"/>
                  <a:pt x="19945" y="721"/>
                </a:cubicBezTo>
                <a:close/>
                <a:moveTo>
                  <a:pt x="42015" y="0"/>
                </a:moveTo>
                <a:cubicBezTo>
                  <a:pt x="41841" y="0"/>
                  <a:pt x="41667" y="9"/>
                  <a:pt x="41492" y="29"/>
                </a:cubicBezTo>
                <a:cubicBezTo>
                  <a:pt x="41105" y="82"/>
                  <a:pt x="40682" y="82"/>
                  <a:pt x="40277" y="82"/>
                </a:cubicBezTo>
                <a:lnTo>
                  <a:pt x="39820" y="82"/>
                </a:lnTo>
                <a:cubicBezTo>
                  <a:pt x="38763" y="82"/>
                  <a:pt x="37725" y="328"/>
                  <a:pt x="36669" y="328"/>
                </a:cubicBezTo>
                <a:lnTo>
                  <a:pt x="35841" y="328"/>
                </a:lnTo>
                <a:cubicBezTo>
                  <a:pt x="35536" y="328"/>
                  <a:pt x="35215" y="344"/>
                  <a:pt x="34900" y="344"/>
                </a:cubicBezTo>
                <a:cubicBezTo>
                  <a:pt x="34742" y="344"/>
                  <a:pt x="34585" y="340"/>
                  <a:pt x="34433" y="328"/>
                </a:cubicBezTo>
                <a:lnTo>
                  <a:pt x="34380" y="328"/>
                </a:lnTo>
                <a:cubicBezTo>
                  <a:pt x="34239" y="328"/>
                  <a:pt x="34081" y="311"/>
                  <a:pt x="33922" y="311"/>
                </a:cubicBezTo>
                <a:cubicBezTo>
                  <a:pt x="33769" y="300"/>
                  <a:pt x="33622" y="275"/>
                  <a:pt x="33478" y="275"/>
                </a:cubicBezTo>
                <a:cubicBezTo>
                  <a:pt x="33391" y="275"/>
                  <a:pt x="33305" y="284"/>
                  <a:pt x="33218" y="311"/>
                </a:cubicBezTo>
                <a:cubicBezTo>
                  <a:pt x="32866" y="399"/>
                  <a:pt x="32532" y="399"/>
                  <a:pt x="32180" y="469"/>
                </a:cubicBezTo>
                <a:cubicBezTo>
                  <a:pt x="32232" y="751"/>
                  <a:pt x="32303" y="1067"/>
                  <a:pt x="32268" y="1349"/>
                </a:cubicBezTo>
                <a:lnTo>
                  <a:pt x="32268" y="1420"/>
                </a:lnTo>
                <a:cubicBezTo>
                  <a:pt x="32250" y="1525"/>
                  <a:pt x="32180" y="1648"/>
                  <a:pt x="32162" y="1789"/>
                </a:cubicBezTo>
                <a:lnTo>
                  <a:pt x="32162" y="1631"/>
                </a:lnTo>
                <a:lnTo>
                  <a:pt x="32162" y="1349"/>
                </a:lnTo>
                <a:lnTo>
                  <a:pt x="32162" y="1155"/>
                </a:lnTo>
                <a:cubicBezTo>
                  <a:pt x="32162" y="997"/>
                  <a:pt x="32162" y="839"/>
                  <a:pt x="32074" y="715"/>
                </a:cubicBezTo>
                <a:cubicBezTo>
                  <a:pt x="31986" y="575"/>
                  <a:pt x="31863" y="539"/>
                  <a:pt x="31687" y="504"/>
                </a:cubicBezTo>
                <a:cubicBezTo>
                  <a:pt x="31335" y="487"/>
                  <a:pt x="30983" y="416"/>
                  <a:pt x="30595" y="399"/>
                </a:cubicBezTo>
                <a:cubicBezTo>
                  <a:pt x="30455" y="399"/>
                  <a:pt x="30314" y="399"/>
                  <a:pt x="30155" y="381"/>
                </a:cubicBezTo>
                <a:lnTo>
                  <a:pt x="29504" y="381"/>
                </a:lnTo>
                <a:cubicBezTo>
                  <a:pt x="29328" y="381"/>
                  <a:pt x="29134" y="399"/>
                  <a:pt x="28923" y="399"/>
                </a:cubicBezTo>
                <a:lnTo>
                  <a:pt x="28430" y="399"/>
                </a:lnTo>
                <a:cubicBezTo>
                  <a:pt x="28342" y="399"/>
                  <a:pt x="28254" y="381"/>
                  <a:pt x="28184" y="363"/>
                </a:cubicBezTo>
                <a:cubicBezTo>
                  <a:pt x="28131" y="363"/>
                  <a:pt x="28096" y="328"/>
                  <a:pt x="28025" y="328"/>
                </a:cubicBezTo>
                <a:lnTo>
                  <a:pt x="27920" y="328"/>
                </a:lnTo>
                <a:cubicBezTo>
                  <a:pt x="27867" y="328"/>
                  <a:pt x="27832" y="328"/>
                  <a:pt x="27779" y="311"/>
                </a:cubicBezTo>
                <a:lnTo>
                  <a:pt x="27321" y="311"/>
                </a:lnTo>
                <a:cubicBezTo>
                  <a:pt x="27145" y="416"/>
                  <a:pt x="26899" y="416"/>
                  <a:pt x="26670" y="416"/>
                </a:cubicBezTo>
                <a:cubicBezTo>
                  <a:pt x="26529" y="416"/>
                  <a:pt x="26423" y="416"/>
                  <a:pt x="26318" y="451"/>
                </a:cubicBezTo>
                <a:cubicBezTo>
                  <a:pt x="25982" y="505"/>
                  <a:pt x="25645" y="528"/>
                  <a:pt x="25294" y="528"/>
                </a:cubicBezTo>
                <a:cubicBezTo>
                  <a:pt x="25185" y="528"/>
                  <a:pt x="25075" y="526"/>
                  <a:pt x="24962" y="522"/>
                </a:cubicBezTo>
                <a:lnTo>
                  <a:pt x="23167" y="522"/>
                </a:lnTo>
                <a:cubicBezTo>
                  <a:pt x="22744" y="522"/>
                  <a:pt x="22357" y="469"/>
                  <a:pt x="21935" y="451"/>
                </a:cubicBezTo>
                <a:cubicBezTo>
                  <a:pt x="21688" y="451"/>
                  <a:pt x="21424" y="469"/>
                  <a:pt x="21178" y="557"/>
                </a:cubicBezTo>
                <a:cubicBezTo>
                  <a:pt x="21002" y="627"/>
                  <a:pt x="20878" y="733"/>
                  <a:pt x="20702" y="821"/>
                </a:cubicBezTo>
                <a:cubicBezTo>
                  <a:pt x="20192" y="1085"/>
                  <a:pt x="19646" y="1261"/>
                  <a:pt x="19118" y="1525"/>
                </a:cubicBezTo>
                <a:cubicBezTo>
                  <a:pt x="18942" y="1613"/>
                  <a:pt x="18766" y="1701"/>
                  <a:pt x="18590" y="1807"/>
                </a:cubicBezTo>
                <a:cubicBezTo>
                  <a:pt x="18449" y="1895"/>
                  <a:pt x="18273" y="2036"/>
                  <a:pt x="18132" y="2071"/>
                </a:cubicBezTo>
                <a:cubicBezTo>
                  <a:pt x="18097" y="1877"/>
                  <a:pt x="18537" y="1560"/>
                  <a:pt x="18678" y="1437"/>
                </a:cubicBezTo>
                <a:cubicBezTo>
                  <a:pt x="18836" y="1296"/>
                  <a:pt x="18977" y="1208"/>
                  <a:pt x="19136" y="1103"/>
                </a:cubicBezTo>
                <a:cubicBezTo>
                  <a:pt x="19341" y="960"/>
                  <a:pt x="19761" y="932"/>
                  <a:pt x="19933" y="735"/>
                </a:cubicBezTo>
                <a:lnTo>
                  <a:pt x="19933" y="735"/>
                </a:lnTo>
                <a:cubicBezTo>
                  <a:pt x="19927" y="741"/>
                  <a:pt x="19920" y="746"/>
                  <a:pt x="19910" y="751"/>
                </a:cubicBezTo>
                <a:lnTo>
                  <a:pt x="19893" y="751"/>
                </a:lnTo>
                <a:cubicBezTo>
                  <a:pt x="19910" y="733"/>
                  <a:pt x="19928" y="680"/>
                  <a:pt x="19945" y="645"/>
                </a:cubicBezTo>
                <a:cubicBezTo>
                  <a:pt x="19870" y="519"/>
                  <a:pt x="19750" y="501"/>
                  <a:pt x="19623" y="501"/>
                </a:cubicBezTo>
                <a:cubicBezTo>
                  <a:pt x="19572" y="501"/>
                  <a:pt x="19520" y="504"/>
                  <a:pt x="19470" y="504"/>
                </a:cubicBezTo>
                <a:cubicBezTo>
                  <a:pt x="19188" y="504"/>
                  <a:pt x="18889" y="575"/>
                  <a:pt x="18608" y="575"/>
                </a:cubicBezTo>
                <a:cubicBezTo>
                  <a:pt x="18567" y="576"/>
                  <a:pt x="18527" y="576"/>
                  <a:pt x="18487" y="576"/>
                </a:cubicBezTo>
                <a:cubicBezTo>
                  <a:pt x="17842" y="576"/>
                  <a:pt x="17212" y="451"/>
                  <a:pt x="16566" y="451"/>
                </a:cubicBezTo>
                <a:cubicBezTo>
                  <a:pt x="16125" y="451"/>
                  <a:pt x="15668" y="487"/>
                  <a:pt x="15228" y="539"/>
                </a:cubicBezTo>
                <a:cubicBezTo>
                  <a:pt x="14788" y="575"/>
                  <a:pt x="14383" y="575"/>
                  <a:pt x="13943" y="575"/>
                </a:cubicBezTo>
                <a:lnTo>
                  <a:pt x="12323" y="575"/>
                </a:lnTo>
                <a:cubicBezTo>
                  <a:pt x="11971" y="575"/>
                  <a:pt x="11637" y="575"/>
                  <a:pt x="11285" y="504"/>
                </a:cubicBezTo>
                <a:cubicBezTo>
                  <a:pt x="11056" y="469"/>
                  <a:pt x="10880" y="399"/>
                  <a:pt x="10668" y="363"/>
                </a:cubicBezTo>
                <a:cubicBezTo>
                  <a:pt x="10352" y="311"/>
                  <a:pt x="10052" y="311"/>
                  <a:pt x="9718" y="311"/>
                </a:cubicBezTo>
                <a:cubicBezTo>
                  <a:pt x="9454" y="311"/>
                  <a:pt x="9190" y="363"/>
                  <a:pt x="8926" y="381"/>
                </a:cubicBezTo>
                <a:lnTo>
                  <a:pt x="8450" y="381"/>
                </a:lnTo>
                <a:cubicBezTo>
                  <a:pt x="8348" y="374"/>
                  <a:pt x="8249" y="369"/>
                  <a:pt x="8152" y="369"/>
                </a:cubicBezTo>
                <a:cubicBezTo>
                  <a:pt x="8014" y="369"/>
                  <a:pt x="7880" y="378"/>
                  <a:pt x="7746" y="399"/>
                </a:cubicBezTo>
                <a:cubicBezTo>
                  <a:pt x="7623" y="416"/>
                  <a:pt x="7588" y="451"/>
                  <a:pt x="7482" y="451"/>
                </a:cubicBezTo>
                <a:lnTo>
                  <a:pt x="6602" y="451"/>
                </a:lnTo>
                <a:cubicBezTo>
                  <a:pt x="6359" y="451"/>
                  <a:pt x="6104" y="432"/>
                  <a:pt x="5854" y="432"/>
                </a:cubicBezTo>
                <a:cubicBezTo>
                  <a:pt x="5688" y="432"/>
                  <a:pt x="5525" y="441"/>
                  <a:pt x="5370" y="469"/>
                </a:cubicBezTo>
                <a:cubicBezTo>
                  <a:pt x="5035" y="504"/>
                  <a:pt x="4683" y="504"/>
                  <a:pt x="4349" y="504"/>
                </a:cubicBezTo>
                <a:lnTo>
                  <a:pt x="4102" y="504"/>
                </a:lnTo>
                <a:cubicBezTo>
                  <a:pt x="3962" y="504"/>
                  <a:pt x="3821" y="487"/>
                  <a:pt x="3698" y="487"/>
                </a:cubicBezTo>
                <a:cubicBezTo>
                  <a:pt x="3557" y="469"/>
                  <a:pt x="3434" y="451"/>
                  <a:pt x="3293" y="451"/>
                </a:cubicBezTo>
                <a:lnTo>
                  <a:pt x="2941" y="451"/>
                </a:lnTo>
                <a:cubicBezTo>
                  <a:pt x="2765" y="451"/>
                  <a:pt x="2584" y="443"/>
                  <a:pt x="2404" y="443"/>
                </a:cubicBezTo>
                <a:cubicBezTo>
                  <a:pt x="2223" y="443"/>
                  <a:pt x="2043" y="451"/>
                  <a:pt x="1867" y="487"/>
                </a:cubicBezTo>
                <a:cubicBezTo>
                  <a:pt x="1691" y="539"/>
                  <a:pt x="1515" y="557"/>
                  <a:pt x="1339" y="575"/>
                </a:cubicBezTo>
                <a:cubicBezTo>
                  <a:pt x="1236" y="586"/>
                  <a:pt x="836" y="657"/>
                  <a:pt x="578" y="657"/>
                </a:cubicBezTo>
                <a:cubicBezTo>
                  <a:pt x="454" y="657"/>
                  <a:pt x="364" y="641"/>
                  <a:pt x="353" y="594"/>
                </a:cubicBezTo>
                <a:lnTo>
                  <a:pt x="353" y="594"/>
                </a:lnTo>
                <a:lnTo>
                  <a:pt x="353" y="733"/>
                </a:lnTo>
                <a:lnTo>
                  <a:pt x="353" y="803"/>
                </a:lnTo>
                <a:cubicBezTo>
                  <a:pt x="318" y="997"/>
                  <a:pt x="265" y="1191"/>
                  <a:pt x="195" y="1384"/>
                </a:cubicBezTo>
                <a:cubicBezTo>
                  <a:pt x="177" y="1455"/>
                  <a:pt x="142" y="1543"/>
                  <a:pt x="142" y="1613"/>
                </a:cubicBezTo>
                <a:cubicBezTo>
                  <a:pt x="142" y="1684"/>
                  <a:pt x="142" y="1736"/>
                  <a:pt x="177" y="1807"/>
                </a:cubicBezTo>
                <a:cubicBezTo>
                  <a:pt x="212" y="2071"/>
                  <a:pt x="230" y="2317"/>
                  <a:pt x="230" y="2581"/>
                </a:cubicBezTo>
                <a:lnTo>
                  <a:pt x="230" y="2845"/>
                </a:lnTo>
                <a:cubicBezTo>
                  <a:pt x="212" y="3532"/>
                  <a:pt x="107" y="4201"/>
                  <a:pt x="107" y="4905"/>
                </a:cubicBezTo>
                <a:lnTo>
                  <a:pt x="107" y="5785"/>
                </a:lnTo>
                <a:cubicBezTo>
                  <a:pt x="107" y="6014"/>
                  <a:pt x="89" y="6225"/>
                  <a:pt x="107" y="6454"/>
                </a:cubicBezTo>
                <a:lnTo>
                  <a:pt x="107" y="6665"/>
                </a:lnTo>
                <a:cubicBezTo>
                  <a:pt x="107" y="6877"/>
                  <a:pt x="124" y="6894"/>
                  <a:pt x="283" y="6929"/>
                </a:cubicBezTo>
                <a:cubicBezTo>
                  <a:pt x="344" y="6947"/>
                  <a:pt x="406" y="6947"/>
                  <a:pt x="467" y="6947"/>
                </a:cubicBezTo>
                <a:cubicBezTo>
                  <a:pt x="529" y="6947"/>
                  <a:pt x="591" y="6947"/>
                  <a:pt x="652" y="6965"/>
                </a:cubicBezTo>
                <a:cubicBezTo>
                  <a:pt x="1004" y="7000"/>
                  <a:pt x="1356" y="7158"/>
                  <a:pt x="1691" y="7246"/>
                </a:cubicBezTo>
                <a:cubicBezTo>
                  <a:pt x="1726" y="7264"/>
                  <a:pt x="1779" y="7264"/>
                  <a:pt x="1814" y="7281"/>
                </a:cubicBezTo>
                <a:cubicBezTo>
                  <a:pt x="1849" y="7281"/>
                  <a:pt x="1867" y="7281"/>
                  <a:pt x="1884" y="7317"/>
                </a:cubicBezTo>
                <a:cubicBezTo>
                  <a:pt x="1955" y="7334"/>
                  <a:pt x="2043" y="7352"/>
                  <a:pt x="2131" y="7369"/>
                </a:cubicBezTo>
                <a:cubicBezTo>
                  <a:pt x="2219" y="7405"/>
                  <a:pt x="2289" y="7440"/>
                  <a:pt x="2342" y="7457"/>
                </a:cubicBezTo>
                <a:cubicBezTo>
                  <a:pt x="2357" y="7457"/>
                  <a:pt x="2369" y="7464"/>
                  <a:pt x="2377" y="7471"/>
                </a:cubicBezTo>
                <a:lnTo>
                  <a:pt x="2377" y="7471"/>
                </a:lnTo>
                <a:cubicBezTo>
                  <a:pt x="2359" y="7457"/>
                  <a:pt x="2337" y="7457"/>
                  <a:pt x="2325" y="7457"/>
                </a:cubicBezTo>
                <a:cubicBezTo>
                  <a:pt x="2294" y="7451"/>
                  <a:pt x="2263" y="7448"/>
                  <a:pt x="2233" y="7448"/>
                </a:cubicBezTo>
                <a:cubicBezTo>
                  <a:pt x="2110" y="7448"/>
                  <a:pt x="1994" y="7496"/>
                  <a:pt x="1867" y="7510"/>
                </a:cubicBezTo>
                <a:cubicBezTo>
                  <a:pt x="1796" y="7510"/>
                  <a:pt x="1779" y="7493"/>
                  <a:pt x="1691" y="7457"/>
                </a:cubicBezTo>
                <a:lnTo>
                  <a:pt x="1620" y="7457"/>
                </a:lnTo>
                <a:cubicBezTo>
                  <a:pt x="1550" y="7457"/>
                  <a:pt x="1532" y="7510"/>
                  <a:pt x="1462" y="7510"/>
                </a:cubicBezTo>
                <a:cubicBezTo>
                  <a:pt x="1409" y="7510"/>
                  <a:pt x="1374" y="7457"/>
                  <a:pt x="1321" y="7457"/>
                </a:cubicBezTo>
                <a:lnTo>
                  <a:pt x="987" y="7405"/>
                </a:lnTo>
                <a:cubicBezTo>
                  <a:pt x="881" y="7369"/>
                  <a:pt x="758" y="7369"/>
                  <a:pt x="652" y="7369"/>
                </a:cubicBezTo>
                <a:lnTo>
                  <a:pt x="212" y="7369"/>
                </a:lnTo>
                <a:cubicBezTo>
                  <a:pt x="230" y="7598"/>
                  <a:pt x="318" y="7933"/>
                  <a:pt x="283" y="8144"/>
                </a:cubicBezTo>
                <a:cubicBezTo>
                  <a:pt x="230" y="8408"/>
                  <a:pt x="230" y="8637"/>
                  <a:pt x="212" y="8919"/>
                </a:cubicBezTo>
                <a:cubicBezTo>
                  <a:pt x="212" y="9112"/>
                  <a:pt x="142" y="9341"/>
                  <a:pt x="142" y="9535"/>
                </a:cubicBezTo>
                <a:lnTo>
                  <a:pt x="142" y="9552"/>
                </a:lnTo>
                <a:lnTo>
                  <a:pt x="142" y="9623"/>
                </a:lnTo>
                <a:cubicBezTo>
                  <a:pt x="142" y="9640"/>
                  <a:pt x="142" y="9658"/>
                  <a:pt x="177" y="9693"/>
                </a:cubicBezTo>
                <a:cubicBezTo>
                  <a:pt x="195" y="9728"/>
                  <a:pt x="195" y="9781"/>
                  <a:pt x="212" y="9816"/>
                </a:cubicBezTo>
                <a:lnTo>
                  <a:pt x="212" y="9869"/>
                </a:lnTo>
                <a:cubicBezTo>
                  <a:pt x="212" y="9940"/>
                  <a:pt x="230" y="9975"/>
                  <a:pt x="230" y="10028"/>
                </a:cubicBezTo>
                <a:cubicBezTo>
                  <a:pt x="230" y="10063"/>
                  <a:pt x="265" y="10080"/>
                  <a:pt x="265" y="10133"/>
                </a:cubicBezTo>
                <a:cubicBezTo>
                  <a:pt x="265" y="10168"/>
                  <a:pt x="283" y="10204"/>
                  <a:pt x="283" y="10239"/>
                </a:cubicBezTo>
                <a:cubicBezTo>
                  <a:pt x="300" y="10309"/>
                  <a:pt x="318" y="10380"/>
                  <a:pt x="318" y="10468"/>
                </a:cubicBezTo>
                <a:cubicBezTo>
                  <a:pt x="388" y="10820"/>
                  <a:pt x="406" y="11225"/>
                  <a:pt x="406" y="11577"/>
                </a:cubicBezTo>
                <a:cubicBezTo>
                  <a:pt x="406" y="11894"/>
                  <a:pt x="371" y="12175"/>
                  <a:pt x="353" y="12492"/>
                </a:cubicBezTo>
                <a:lnTo>
                  <a:pt x="353" y="12545"/>
                </a:lnTo>
                <a:lnTo>
                  <a:pt x="353" y="12598"/>
                </a:lnTo>
                <a:lnTo>
                  <a:pt x="353" y="12668"/>
                </a:lnTo>
                <a:cubicBezTo>
                  <a:pt x="353" y="12756"/>
                  <a:pt x="353" y="12862"/>
                  <a:pt x="371" y="12950"/>
                </a:cubicBezTo>
                <a:cubicBezTo>
                  <a:pt x="371" y="12985"/>
                  <a:pt x="371" y="13055"/>
                  <a:pt x="388" y="13108"/>
                </a:cubicBezTo>
                <a:cubicBezTo>
                  <a:pt x="406" y="13249"/>
                  <a:pt x="406" y="13407"/>
                  <a:pt x="406" y="13566"/>
                </a:cubicBezTo>
                <a:cubicBezTo>
                  <a:pt x="388" y="13918"/>
                  <a:pt x="371" y="14288"/>
                  <a:pt x="300" y="14657"/>
                </a:cubicBezTo>
                <a:cubicBezTo>
                  <a:pt x="283" y="14816"/>
                  <a:pt x="300" y="14974"/>
                  <a:pt x="283" y="15150"/>
                </a:cubicBezTo>
                <a:cubicBezTo>
                  <a:pt x="265" y="15273"/>
                  <a:pt x="212" y="15432"/>
                  <a:pt x="230" y="15573"/>
                </a:cubicBezTo>
                <a:cubicBezTo>
                  <a:pt x="388" y="15608"/>
                  <a:pt x="758" y="15678"/>
                  <a:pt x="881" y="15801"/>
                </a:cubicBezTo>
                <a:cubicBezTo>
                  <a:pt x="705" y="15837"/>
                  <a:pt x="723" y="15854"/>
                  <a:pt x="670" y="16030"/>
                </a:cubicBezTo>
                <a:cubicBezTo>
                  <a:pt x="617" y="16294"/>
                  <a:pt x="406" y="16453"/>
                  <a:pt x="441" y="16734"/>
                </a:cubicBezTo>
                <a:cubicBezTo>
                  <a:pt x="441" y="16840"/>
                  <a:pt x="459" y="16998"/>
                  <a:pt x="441" y="17104"/>
                </a:cubicBezTo>
                <a:cubicBezTo>
                  <a:pt x="406" y="17192"/>
                  <a:pt x="353" y="17263"/>
                  <a:pt x="318" y="17333"/>
                </a:cubicBezTo>
                <a:lnTo>
                  <a:pt x="265" y="17720"/>
                </a:lnTo>
                <a:cubicBezTo>
                  <a:pt x="230" y="17879"/>
                  <a:pt x="230" y="18037"/>
                  <a:pt x="265" y="18178"/>
                </a:cubicBezTo>
                <a:lnTo>
                  <a:pt x="388" y="18970"/>
                </a:lnTo>
                <a:cubicBezTo>
                  <a:pt x="388" y="19040"/>
                  <a:pt x="406" y="19093"/>
                  <a:pt x="406" y="19146"/>
                </a:cubicBezTo>
                <a:cubicBezTo>
                  <a:pt x="406" y="19199"/>
                  <a:pt x="441" y="19234"/>
                  <a:pt x="441" y="19305"/>
                </a:cubicBezTo>
                <a:cubicBezTo>
                  <a:pt x="459" y="19551"/>
                  <a:pt x="476" y="19833"/>
                  <a:pt x="441" y="20079"/>
                </a:cubicBezTo>
                <a:cubicBezTo>
                  <a:pt x="371" y="20431"/>
                  <a:pt x="476" y="20783"/>
                  <a:pt x="494" y="21135"/>
                </a:cubicBezTo>
                <a:cubicBezTo>
                  <a:pt x="529" y="21311"/>
                  <a:pt x="529" y="21470"/>
                  <a:pt x="476" y="21646"/>
                </a:cubicBezTo>
                <a:cubicBezTo>
                  <a:pt x="353" y="22086"/>
                  <a:pt x="318" y="22473"/>
                  <a:pt x="318" y="22931"/>
                </a:cubicBezTo>
                <a:cubicBezTo>
                  <a:pt x="318" y="23635"/>
                  <a:pt x="318" y="24374"/>
                  <a:pt x="265" y="25078"/>
                </a:cubicBezTo>
                <a:cubicBezTo>
                  <a:pt x="230" y="25307"/>
                  <a:pt x="142" y="25571"/>
                  <a:pt x="89" y="25835"/>
                </a:cubicBezTo>
                <a:cubicBezTo>
                  <a:pt x="54" y="25994"/>
                  <a:pt x="54" y="26135"/>
                  <a:pt x="36" y="26258"/>
                </a:cubicBezTo>
                <a:cubicBezTo>
                  <a:pt x="1" y="26698"/>
                  <a:pt x="36" y="27244"/>
                  <a:pt x="36" y="27666"/>
                </a:cubicBezTo>
                <a:cubicBezTo>
                  <a:pt x="212" y="27666"/>
                  <a:pt x="388" y="27860"/>
                  <a:pt x="547" y="27930"/>
                </a:cubicBezTo>
                <a:cubicBezTo>
                  <a:pt x="652" y="27983"/>
                  <a:pt x="811" y="28036"/>
                  <a:pt x="916" y="28071"/>
                </a:cubicBezTo>
                <a:cubicBezTo>
                  <a:pt x="986" y="28086"/>
                  <a:pt x="1054" y="28092"/>
                  <a:pt x="1121" y="28092"/>
                </a:cubicBezTo>
                <a:cubicBezTo>
                  <a:pt x="1448" y="28092"/>
                  <a:pt x="1757" y="27945"/>
                  <a:pt x="2078" y="27930"/>
                </a:cubicBezTo>
                <a:cubicBezTo>
                  <a:pt x="2109" y="27929"/>
                  <a:pt x="2141" y="27928"/>
                  <a:pt x="2172" y="27928"/>
                </a:cubicBezTo>
                <a:cubicBezTo>
                  <a:pt x="2614" y="27928"/>
                  <a:pt x="3042" y="28038"/>
                  <a:pt x="3486" y="28071"/>
                </a:cubicBezTo>
                <a:cubicBezTo>
                  <a:pt x="3715" y="28089"/>
                  <a:pt x="3838" y="28071"/>
                  <a:pt x="4050" y="28177"/>
                </a:cubicBezTo>
                <a:cubicBezTo>
                  <a:pt x="4243" y="28300"/>
                  <a:pt x="4190" y="28388"/>
                  <a:pt x="4419" y="28423"/>
                </a:cubicBezTo>
                <a:cubicBezTo>
                  <a:pt x="4525" y="28370"/>
                  <a:pt x="4631" y="28335"/>
                  <a:pt x="4771" y="28300"/>
                </a:cubicBezTo>
                <a:lnTo>
                  <a:pt x="5458" y="28300"/>
                </a:lnTo>
                <a:cubicBezTo>
                  <a:pt x="5552" y="28300"/>
                  <a:pt x="5661" y="28292"/>
                  <a:pt x="5766" y="28292"/>
                </a:cubicBezTo>
                <a:cubicBezTo>
                  <a:pt x="5818" y="28292"/>
                  <a:pt x="5869" y="28294"/>
                  <a:pt x="5916" y="28300"/>
                </a:cubicBezTo>
                <a:cubicBezTo>
                  <a:pt x="6109" y="28353"/>
                  <a:pt x="6250" y="28441"/>
                  <a:pt x="6444" y="28441"/>
                </a:cubicBezTo>
                <a:lnTo>
                  <a:pt x="7042" y="28441"/>
                </a:lnTo>
                <a:cubicBezTo>
                  <a:pt x="7223" y="28441"/>
                  <a:pt x="7445" y="28451"/>
                  <a:pt x="7678" y="28451"/>
                </a:cubicBezTo>
                <a:cubicBezTo>
                  <a:pt x="8056" y="28451"/>
                  <a:pt x="8462" y="28424"/>
                  <a:pt x="8767" y="28282"/>
                </a:cubicBezTo>
                <a:cubicBezTo>
                  <a:pt x="8767" y="28282"/>
                  <a:pt x="8803" y="28282"/>
                  <a:pt x="8803" y="28265"/>
                </a:cubicBezTo>
                <a:cubicBezTo>
                  <a:pt x="8855" y="28247"/>
                  <a:pt x="8908" y="28194"/>
                  <a:pt x="8979" y="28177"/>
                </a:cubicBezTo>
                <a:cubicBezTo>
                  <a:pt x="9014" y="28124"/>
                  <a:pt x="9067" y="28106"/>
                  <a:pt x="9102" y="28071"/>
                </a:cubicBezTo>
                <a:lnTo>
                  <a:pt x="9155" y="28018"/>
                </a:lnTo>
                <a:cubicBezTo>
                  <a:pt x="9190" y="27983"/>
                  <a:pt x="9207" y="27930"/>
                  <a:pt x="9243" y="27895"/>
                </a:cubicBezTo>
                <a:lnTo>
                  <a:pt x="9243" y="27860"/>
                </a:lnTo>
                <a:cubicBezTo>
                  <a:pt x="9295" y="27737"/>
                  <a:pt x="9436" y="27472"/>
                  <a:pt x="9348" y="27314"/>
                </a:cubicBezTo>
                <a:cubicBezTo>
                  <a:pt x="9278" y="27208"/>
                  <a:pt x="9084" y="27226"/>
                  <a:pt x="8996" y="27138"/>
                </a:cubicBezTo>
                <a:cubicBezTo>
                  <a:pt x="8926" y="27050"/>
                  <a:pt x="8979" y="26786"/>
                  <a:pt x="8908" y="26663"/>
                </a:cubicBezTo>
                <a:cubicBezTo>
                  <a:pt x="8803" y="26363"/>
                  <a:pt x="8415" y="26170"/>
                  <a:pt x="8327" y="25888"/>
                </a:cubicBezTo>
                <a:cubicBezTo>
                  <a:pt x="8274" y="25659"/>
                  <a:pt x="8362" y="25448"/>
                  <a:pt x="8450" y="25254"/>
                </a:cubicBezTo>
                <a:cubicBezTo>
                  <a:pt x="8556" y="25008"/>
                  <a:pt x="8767" y="24850"/>
                  <a:pt x="8891" y="24656"/>
                </a:cubicBezTo>
                <a:cubicBezTo>
                  <a:pt x="8979" y="24480"/>
                  <a:pt x="8926" y="24286"/>
                  <a:pt x="9014" y="24128"/>
                </a:cubicBezTo>
                <a:cubicBezTo>
                  <a:pt x="9031" y="24075"/>
                  <a:pt x="9067" y="24057"/>
                  <a:pt x="9084" y="24040"/>
                </a:cubicBezTo>
                <a:cubicBezTo>
                  <a:pt x="9260" y="23864"/>
                  <a:pt x="9471" y="23864"/>
                  <a:pt x="9718" y="23846"/>
                </a:cubicBezTo>
                <a:cubicBezTo>
                  <a:pt x="9824" y="23846"/>
                  <a:pt x="9927" y="23839"/>
                  <a:pt x="10026" y="23839"/>
                </a:cubicBezTo>
                <a:cubicBezTo>
                  <a:pt x="10193" y="23839"/>
                  <a:pt x="10349" y="23859"/>
                  <a:pt x="10492" y="23969"/>
                </a:cubicBezTo>
                <a:cubicBezTo>
                  <a:pt x="10616" y="24057"/>
                  <a:pt x="10686" y="24198"/>
                  <a:pt x="10845" y="24286"/>
                </a:cubicBezTo>
                <a:cubicBezTo>
                  <a:pt x="11003" y="24374"/>
                  <a:pt x="11126" y="24321"/>
                  <a:pt x="11302" y="24392"/>
                </a:cubicBezTo>
                <a:cubicBezTo>
                  <a:pt x="11478" y="24427"/>
                  <a:pt x="11725" y="24656"/>
                  <a:pt x="11848" y="24762"/>
                </a:cubicBezTo>
                <a:cubicBezTo>
                  <a:pt x="12376" y="25114"/>
                  <a:pt x="12851" y="25202"/>
                  <a:pt x="13485" y="25272"/>
                </a:cubicBezTo>
                <a:cubicBezTo>
                  <a:pt x="13907" y="25290"/>
                  <a:pt x="14048" y="25607"/>
                  <a:pt x="14295" y="25906"/>
                </a:cubicBezTo>
                <a:cubicBezTo>
                  <a:pt x="14612" y="25976"/>
                  <a:pt x="14840" y="26223"/>
                  <a:pt x="15157" y="26275"/>
                </a:cubicBezTo>
                <a:cubicBezTo>
                  <a:pt x="15263" y="26307"/>
                  <a:pt x="15375" y="26313"/>
                  <a:pt x="15489" y="26313"/>
                </a:cubicBezTo>
                <a:cubicBezTo>
                  <a:pt x="15566" y="26313"/>
                  <a:pt x="15643" y="26311"/>
                  <a:pt x="15721" y="26311"/>
                </a:cubicBezTo>
                <a:lnTo>
                  <a:pt x="15985" y="26311"/>
                </a:lnTo>
                <a:cubicBezTo>
                  <a:pt x="16425" y="26311"/>
                  <a:pt x="16742" y="26399"/>
                  <a:pt x="17111" y="26628"/>
                </a:cubicBezTo>
                <a:cubicBezTo>
                  <a:pt x="17393" y="26839"/>
                  <a:pt x="17815" y="26856"/>
                  <a:pt x="18044" y="27068"/>
                </a:cubicBezTo>
                <a:cubicBezTo>
                  <a:pt x="18132" y="27156"/>
                  <a:pt x="18167" y="27384"/>
                  <a:pt x="18255" y="27455"/>
                </a:cubicBezTo>
                <a:lnTo>
                  <a:pt x="18273" y="27455"/>
                </a:lnTo>
                <a:cubicBezTo>
                  <a:pt x="18308" y="27455"/>
                  <a:pt x="18308" y="27472"/>
                  <a:pt x="18326" y="27472"/>
                </a:cubicBezTo>
                <a:lnTo>
                  <a:pt x="18625" y="27472"/>
                </a:lnTo>
                <a:cubicBezTo>
                  <a:pt x="18836" y="27472"/>
                  <a:pt x="19030" y="27420"/>
                  <a:pt x="19100" y="27402"/>
                </a:cubicBezTo>
                <a:cubicBezTo>
                  <a:pt x="19361" y="27352"/>
                  <a:pt x="19565" y="27329"/>
                  <a:pt x="19771" y="27329"/>
                </a:cubicBezTo>
                <a:cubicBezTo>
                  <a:pt x="19996" y="27329"/>
                  <a:pt x="20223" y="27356"/>
                  <a:pt x="20526" y="27402"/>
                </a:cubicBezTo>
                <a:cubicBezTo>
                  <a:pt x="20710" y="27430"/>
                  <a:pt x="20947" y="27457"/>
                  <a:pt x="21179" y="27457"/>
                </a:cubicBezTo>
                <a:cubicBezTo>
                  <a:pt x="21391" y="27457"/>
                  <a:pt x="21599" y="27434"/>
                  <a:pt x="21759" y="27367"/>
                </a:cubicBezTo>
                <a:cubicBezTo>
                  <a:pt x="22234" y="27120"/>
                  <a:pt x="22551" y="26804"/>
                  <a:pt x="23149" y="26786"/>
                </a:cubicBezTo>
                <a:cubicBezTo>
                  <a:pt x="23536" y="26768"/>
                  <a:pt x="23783" y="26680"/>
                  <a:pt x="24029" y="26434"/>
                </a:cubicBezTo>
                <a:cubicBezTo>
                  <a:pt x="24065" y="26399"/>
                  <a:pt x="24082" y="26346"/>
                  <a:pt x="24135" y="26311"/>
                </a:cubicBezTo>
                <a:cubicBezTo>
                  <a:pt x="24293" y="26135"/>
                  <a:pt x="24346" y="25994"/>
                  <a:pt x="24469" y="25888"/>
                </a:cubicBezTo>
                <a:cubicBezTo>
                  <a:pt x="24522" y="25818"/>
                  <a:pt x="24610" y="25747"/>
                  <a:pt x="24751" y="25695"/>
                </a:cubicBezTo>
                <a:cubicBezTo>
                  <a:pt x="24948" y="25593"/>
                  <a:pt x="25039" y="25548"/>
                  <a:pt x="25104" y="25548"/>
                </a:cubicBezTo>
                <a:cubicBezTo>
                  <a:pt x="25197" y="25548"/>
                  <a:pt x="25238" y="25638"/>
                  <a:pt x="25455" y="25783"/>
                </a:cubicBezTo>
                <a:cubicBezTo>
                  <a:pt x="25631" y="25896"/>
                  <a:pt x="25837" y="25907"/>
                  <a:pt x="26041" y="25907"/>
                </a:cubicBezTo>
                <a:cubicBezTo>
                  <a:pt x="26088" y="25907"/>
                  <a:pt x="26134" y="25906"/>
                  <a:pt x="26180" y="25906"/>
                </a:cubicBezTo>
                <a:cubicBezTo>
                  <a:pt x="26276" y="25906"/>
                  <a:pt x="26370" y="25909"/>
                  <a:pt x="26459" y="25923"/>
                </a:cubicBezTo>
                <a:cubicBezTo>
                  <a:pt x="26656" y="25969"/>
                  <a:pt x="26748" y="26054"/>
                  <a:pt x="26928" y="26054"/>
                </a:cubicBezTo>
                <a:cubicBezTo>
                  <a:pt x="26957" y="26054"/>
                  <a:pt x="26988" y="26051"/>
                  <a:pt x="27022" y="26047"/>
                </a:cubicBezTo>
                <a:cubicBezTo>
                  <a:pt x="27343" y="25982"/>
                  <a:pt x="27547" y="25903"/>
                  <a:pt x="27861" y="25903"/>
                </a:cubicBezTo>
                <a:cubicBezTo>
                  <a:pt x="27891" y="25903"/>
                  <a:pt x="27922" y="25904"/>
                  <a:pt x="27955" y="25906"/>
                </a:cubicBezTo>
                <a:lnTo>
                  <a:pt x="28113" y="25906"/>
                </a:lnTo>
                <a:lnTo>
                  <a:pt x="28113" y="25923"/>
                </a:lnTo>
                <a:lnTo>
                  <a:pt x="28131" y="25923"/>
                </a:lnTo>
                <a:cubicBezTo>
                  <a:pt x="28166" y="25923"/>
                  <a:pt x="28166" y="25923"/>
                  <a:pt x="28166" y="25906"/>
                </a:cubicBezTo>
                <a:cubicBezTo>
                  <a:pt x="28201" y="25906"/>
                  <a:pt x="28254" y="25923"/>
                  <a:pt x="28307" y="25959"/>
                </a:cubicBezTo>
                <a:cubicBezTo>
                  <a:pt x="28448" y="26011"/>
                  <a:pt x="28536" y="26240"/>
                  <a:pt x="28694" y="26328"/>
                </a:cubicBezTo>
                <a:cubicBezTo>
                  <a:pt x="28712" y="26328"/>
                  <a:pt x="28729" y="26346"/>
                  <a:pt x="28747" y="26346"/>
                </a:cubicBezTo>
                <a:cubicBezTo>
                  <a:pt x="28782" y="26346"/>
                  <a:pt x="28782" y="26363"/>
                  <a:pt x="28800" y="26363"/>
                </a:cubicBezTo>
                <a:cubicBezTo>
                  <a:pt x="28817" y="26363"/>
                  <a:pt x="28835" y="26399"/>
                  <a:pt x="28870" y="26399"/>
                </a:cubicBezTo>
                <a:cubicBezTo>
                  <a:pt x="28888" y="26399"/>
                  <a:pt x="28905" y="26399"/>
                  <a:pt x="28923" y="26416"/>
                </a:cubicBezTo>
                <a:lnTo>
                  <a:pt x="29258" y="26416"/>
                </a:lnTo>
                <a:cubicBezTo>
                  <a:pt x="29310" y="26416"/>
                  <a:pt x="29328" y="26416"/>
                  <a:pt x="29363" y="26399"/>
                </a:cubicBezTo>
                <a:lnTo>
                  <a:pt x="29416" y="26399"/>
                </a:lnTo>
                <a:cubicBezTo>
                  <a:pt x="29451" y="26399"/>
                  <a:pt x="29504" y="26363"/>
                  <a:pt x="29539" y="26363"/>
                </a:cubicBezTo>
                <a:cubicBezTo>
                  <a:pt x="29592" y="26346"/>
                  <a:pt x="29662" y="26346"/>
                  <a:pt x="29698" y="26328"/>
                </a:cubicBezTo>
                <a:cubicBezTo>
                  <a:pt x="29750" y="26311"/>
                  <a:pt x="29768" y="26311"/>
                  <a:pt x="29803" y="26275"/>
                </a:cubicBezTo>
                <a:cubicBezTo>
                  <a:pt x="29926" y="26223"/>
                  <a:pt x="29979" y="26170"/>
                  <a:pt x="30032" y="26135"/>
                </a:cubicBezTo>
                <a:lnTo>
                  <a:pt x="30032" y="26152"/>
                </a:lnTo>
                <a:cubicBezTo>
                  <a:pt x="30067" y="26099"/>
                  <a:pt x="30138" y="26064"/>
                  <a:pt x="30243" y="26047"/>
                </a:cubicBezTo>
                <a:lnTo>
                  <a:pt x="30367" y="26047"/>
                </a:lnTo>
                <a:cubicBezTo>
                  <a:pt x="30419" y="26047"/>
                  <a:pt x="30490" y="26047"/>
                  <a:pt x="30560" y="26064"/>
                </a:cubicBezTo>
                <a:cubicBezTo>
                  <a:pt x="30578" y="26064"/>
                  <a:pt x="30631" y="26064"/>
                  <a:pt x="30648" y="26082"/>
                </a:cubicBezTo>
                <a:lnTo>
                  <a:pt x="30648" y="26064"/>
                </a:lnTo>
                <a:lnTo>
                  <a:pt x="30842" y="26064"/>
                </a:lnTo>
                <a:cubicBezTo>
                  <a:pt x="30912" y="26047"/>
                  <a:pt x="30983" y="26011"/>
                  <a:pt x="31018" y="25976"/>
                </a:cubicBezTo>
                <a:cubicBezTo>
                  <a:pt x="31035" y="25959"/>
                  <a:pt x="31071" y="25923"/>
                  <a:pt x="31106" y="25906"/>
                </a:cubicBezTo>
                <a:cubicBezTo>
                  <a:pt x="31123" y="25888"/>
                  <a:pt x="31159" y="25888"/>
                  <a:pt x="31176" y="25871"/>
                </a:cubicBezTo>
                <a:cubicBezTo>
                  <a:pt x="31212" y="25818"/>
                  <a:pt x="31282" y="25783"/>
                  <a:pt x="31352" y="25747"/>
                </a:cubicBezTo>
                <a:cubicBezTo>
                  <a:pt x="31370" y="25747"/>
                  <a:pt x="31388" y="25747"/>
                  <a:pt x="31388" y="25730"/>
                </a:cubicBezTo>
                <a:lnTo>
                  <a:pt x="31388" y="25747"/>
                </a:lnTo>
                <a:lnTo>
                  <a:pt x="31458" y="25747"/>
                </a:lnTo>
                <a:cubicBezTo>
                  <a:pt x="31634" y="25747"/>
                  <a:pt x="31792" y="25871"/>
                  <a:pt x="31968" y="25959"/>
                </a:cubicBezTo>
                <a:cubicBezTo>
                  <a:pt x="32215" y="26082"/>
                  <a:pt x="32444" y="26311"/>
                  <a:pt x="32673" y="26522"/>
                </a:cubicBezTo>
                <a:lnTo>
                  <a:pt x="32673" y="26539"/>
                </a:lnTo>
                <a:cubicBezTo>
                  <a:pt x="32708" y="26592"/>
                  <a:pt x="32778" y="26628"/>
                  <a:pt x="32831" y="26680"/>
                </a:cubicBezTo>
                <a:lnTo>
                  <a:pt x="32849" y="26680"/>
                </a:lnTo>
                <a:cubicBezTo>
                  <a:pt x="32972" y="26786"/>
                  <a:pt x="33113" y="26892"/>
                  <a:pt x="33236" y="26962"/>
                </a:cubicBezTo>
                <a:cubicBezTo>
                  <a:pt x="33271" y="26962"/>
                  <a:pt x="33271" y="26980"/>
                  <a:pt x="33289" y="26980"/>
                </a:cubicBezTo>
                <a:cubicBezTo>
                  <a:pt x="33442" y="27056"/>
                  <a:pt x="33595" y="27106"/>
                  <a:pt x="33760" y="27106"/>
                </a:cubicBezTo>
                <a:cubicBezTo>
                  <a:pt x="33785" y="27106"/>
                  <a:pt x="33809" y="27105"/>
                  <a:pt x="33834" y="27103"/>
                </a:cubicBezTo>
                <a:cubicBezTo>
                  <a:pt x="33975" y="27068"/>
                  <a:pt x="34081" y="27068"/>
                  <a:pt x="34204" y="27068"/>
                </a:cubicBezTo>
                <a:lnTo>
                  <a:pt x="34327" y="27068"/>
                </a:lnTo>
                <a:cubicBezTo>
                  <a:pt x="34345" y="27068"/>
                  <a:pt x="34362" y="27068"/>
                  <a:pt x="34415" y="27103"/>
                </a:cubicBezTo>
                <a:cubicBezTo>
                  <a:pt x="34697" y="27156"/>
                  <a:pt x="34873" y="27367"/>
                  <a:pt x="35137" y="27455"/>
                </a:cubicBezTo>
                <a:cubicBezTo>
                  <a:pt x="35260" y="27490"/>
                  <a:pt x="35401" y="27490"/>
                  <a:pt x="35524" y="27490"/>
                </a:cubicBezTo>
                <a:lnTo>
                  <a:pt x="35736" y="27490"/>
                </a:lnTo>
                <a:cubicBezTo>
                  <a:pt x="36035" y="27472"/>
                  <a:pt x="36369" y="27384"/>
                  <a:pt x="36669" y="27367"/>
                </a:cubicBezTo>
                <a:lnTo>
                  <a:pt x="37637" y="27367"/>
                </a:lnTo>
                <a:cubicBezTo>
                  <a:pt x="37690" y="27367"/>
                  <a:pt x="37725" y="27367"/>
                  <a:pt x="37778" y="27332"/>
                </a:cubicBezTo>
                <a:cubicBezTo>
                  <a:pt x="37954" y="27314"/>
                  <a:pt x="38077" y="27244"/>
                  <a:pt x="38235" y="27226"/>
                </a:cubicBezTo>
                <a:lnTo>
                  <a:pt x="38411" y="27226"/>
                </a:lnTo>
                <a:cubicBezTo>
                  <a:pt x="38411" y="27226"/>
                  <a:pt x="38411" y="27244"/>
                  <a:pt x="38429" y="27244"/>
                </a:cubicBezTo>
                <a:lnTo>
                  <a:pt x="38851" y="27244"/>
                </a:lnTo>
                <a:cubicBezTo>
                  <a:pt x="38939" y="27244"/>
                  <a:pt x="39045" y="27244"/>
                  <a:pt x="39133" y="27226"/>
                </a:cubicBezTo>
                <a:cubicBezTo>
                  <a:pt x="39168" y="27138"/>
                  <a:pt x="39168" y="27050"/>
                  <a:pt x="39186" y="26944"/>
                </a:cubicBezTo>
                <a:cubicBezTo>
                  <a:pt x="39221" y="26504"/>
                  <a:pt x="39221" y="26047"/>
                  <a:pt x="39274" y="25607"/>
                </a:cubicBezTo>
                <a:cubicBezTo>
                  <a:pt x="39291" y="25430"/>
                  <a:pt x="39344" y="25254"/>
                  <a:pt x="39379" y="25096"/>
                </a:cubicBezTo>
                <a:cubicBezTo>
                  <a:pt x="39467" y="25078"/>
                  <a:pt x="39555" y="25043"/>
                  <a:pt x="39643" y="25043"/>
                </a:cubicBezTo>
                <a:cubicBezTo>
                  <a:pt x="39960" y="25043"/>
                  <a:pt x="40189" y="25254"/>
                  <a:pt x="40488" y="25378"/>
                </a:cubicBezTo>
                <a:lnTo>
                  <a:pt x="40506" y="25378"/>
                </a:lnTo>
                <a:cubicBezTo>
                  <a:pt x="40524" y="25378"/>
                  <a:pt x="40541" y="25395"/>
                  <a:pt x="40576" y="25395"/>
                </a:cubicBezTo>
                <a:cubicBezTo>
                  <a:pt x="40612" y="25430"/>
                  <a:pt x="40629" y="25430"/>
                  <a:pt x="40682" y="25448"/>
                </a:cubicBezTo>
                <a:lnTo>
                  <a:pt x="40682" y="25466"/>
                </a:lnTo>
                <a:cubicBezTo>
                  <a:pt x="40700" y="25483"/>
                  <a:pt x="40752" y="25483"/>
                  <a:pt x="40788" y="25519"/>
                </a:cubicBezTo>
                <a:lnTo>
                  <a:pt x="40788" y="25483"/>
                </a:lnTo>
                <a:cubicBezTo>
                  <a:pt x="40805" y="25483"/>
                  <a:pt x="40858" y="25519"/>
                  <a:pt x="40876" y="25519"/>
                </a:cubicBezTo>
                <a:lnTo>
                  <a:pt x="40840" y="25519"/>
                </a:lnTo>
                <a:cubicBezTo>
                  <a:pt x="41122" y="25607"/>
                  <a:pt x="41457" y="25642"/>
                  <a:pt x="41756" y="25642"/>
                </a:cubicBezTo>
                <a:lnTo>
                  <a:pt x="42020" y="25642"/>
                </a:lnTo>
                <a:lnTo>
                  <a:pt x="42020" y="25624"/>
                </a:lnTo>
                <a:lnTo>
                  <a:pt x="42038" y="25624"/>
                </a:lnTo>
                <a:cubicBezTo>
                  <a:pt x="42196" y="25624"/>
                  <a:pt x="42337" y="25607"/>
                  <a:pt x="42478" y="25554"/>
                </a:cubicBezTo>
                <a:lnTo>
                  <a:pt x="42513" y="25554"/>
                </a:lnTo>
                <a:cubicBezTo>
                  <a:pt x="42540" y="25540"/>
                  <a:pt x="42590" y="25537"/>
                  <a:pt x="42627" y="25528"/>
                </a:cubicBezTo>
                <a:lnTo>
                  <a:pt x="42627" y="25528"/>
                </a:lnTo>
                <a:cubicBezTo>
                  <a:pt x="42625" y="25530"/>
                  <a:pt x="42622" y="25533"/>
                  <a:pt x="42618" y="25536"/>
                </a:cubicBezTo>
                <a:cubicBezTo>
                  <a:pt x="42636" y="25536"/>
                  <a:pt x="42654" y="25519"/>
                  <a:pt x="42689" y="25519"/>
                </a:cubicBezTo>
                <a:cubicBezTo>
                  <a:pt x="42724" y="25483"/>
                  <a:pt x="42777" y="25483"/>
                  <a:pt x="42812" y="25466"/>
                </a:cubicBezTo>
                <a:lnTo>
                  <a:pt x="42830" y="25466"/>
                </a:lnTo>
                <a:cubicBezTo>
                  <a:pt x="43076" y="25378"/>
                  <a:pt x="43252" y="25202"/>
                  <a:pt x="43481" y="25202"/>
                </a:cubicBezTo>
                <a:lnTo>
                  <a:pt x="43499" y="25202"/>
                </a:lnTo>
                <a:cubicBezTo>
                  <a:pt x="43569" y="25202"/>
                  <a:pt x="43657" y="25219"/>
                  <a:pt x="43710" y="25272"/>
                </a:cubicBezTo>
                <a:cubicBezTo>
                  <a:pt x="43745" y="25290"/>
                  <a:pt x="43763" y="25290"/>
                  <a:pt x="43763" y="25307"/>
                </a:cubicBezTo>
                <a:cubicBezTo>
                  <a:pt x="43780" y="25342"/>
                  <a:pt x="43798" y="25378"/>
                  <a:pt x="43833" y="25395"/>
                </a:cubicBezTo>
                <a:cubicBezTo>
                  <a:pt x="43851" y="25430"/>
                  <a:pt x="43851" y="25430"/>
                  <a:pt x="43886" y="25448"/>
                </a:cubicBezTo>
                <a:lnTo>
                  <a:pt x="44009" y="25448"/>
                </a:lnTo>
                <a:lnTo>
                  <a:pt x="44009" y="25466"/>
                </a:lnTo>
                <a:lnTo>
                  <a:pt x="44326" y="25466"/>
                </a:lnTo>
                <a:cubicBezTo>
                  <a:pt x="44484" y="25483"/>
                  <a:pt x="44555" y="25536"/>
                  <a:pt x="44643" y="25607"/>
                </a:cubicBezTo>
                <a:lnTo>
                  <a:pt x="44643" y="25571"/>
                </a:lnTo>
                <a:cubicBezTo>
                  <a:pt x="44713" y="25624"/>
                  <a:pt x="44748" y="25659"/>
                  <a:pt x="44836" y="25712"/>
                </a:cubicBezTo>
                <a:cubicBezTo>
                  <a:pt x="44942" y="25783"/>
                  <a:pt x="45065" y="25800"/>
                  <a:pt x="45171" y="25835"/>
                </a:cubicBezTo>
                <a:lnTo>
                  <a:pt x="45171" y="25871"/>
                </a:lnTo>
                <a:lnTo>
                  <a:pt x="45189" y="25871"/>
                </a:lnTo>
                <a:cubicBezTo>
                  <a:pt x="45294" y="25888"/>
                  <a:pt x="45417" y="25906"/>
                  <a:pt x="45505" y="25959"/>
                </a:cubicBezTo>
                <a:cubicBezTo>
                  <a:pt x="45629" y="25994"/>
                  <a:pt x="45787" y="26047"/>
                  <a:pt x="45910" y="26082"/>
                </a:cubicBezTo>
                <a:cubicBezTo>
                  <a:pt x="45963" y="26099"/>
                  <a:pt x="45998" y="26099"/>
                  <a:pt x="46051" y="26135"/>
                </a:cubicBezTo>
                <a:cubicBezTo>
                  <a:pt x="46086" y="26152"/>
                  <a:pt x="46139" y="26152"/>
                  <a:pt x="46209" y="26170"/>
                </a:cubicBezTo>
                <a:cubicBezTo>
                  <a:pt x="46262" y="26187"/>
                  <a:pt x="46333" y="26187"/>
                  <a:pt x="46403" y="26223"/>
                </a:cubicBezTo>
                <a:cubicBezTo>
                  <a:pt x="46438" y="26223"/>
                  <a:pt x="46474" y="26240"/>
                  <a:pt x="46509" y="26240"/>
                </a:cubicBezTo>
                <a:cubicBezTo>
                  <a:pt x="46597" y="26258"/>
                  <a:pt x="46702" y="26258"/>
                  <a:pt x="46790" y="26258"/>
                </a:cubicBezTo>
                <a:lnTo>
                  <a:pt x="47054" y="26258"/>
                </a:lnTo>
                <a:cubicBezTo>
                  <a:pt x="47125" y="26258"/>
                  <a:pt x="47178" y="26240"/>
                  <a:pt x="47213" y="26240"/>
                </a:cubicBezTo>
                <a:cubicBezTo>
                  <a:pt x="47230" y="26240"/>
                  <a:pt x="47283" y="26223"/>
                  <a:pt x="47301" y="26223"/>
                </a:cubicBezTo>
                <a:cubicBezTo>
                  <a:pt x="47354" y="26187"/>
                  <a:pt x="47407" y="26187"/>
                  <a:pt x="47459" y="26170"/>
                </a:cubicBezTo>
                <a:cubicBezTo>
                  <a:pt x="47477" y="26170"/>
                  <a:pt x="47495" y="26152"/>
                  <a:pt x="47530" y="26152"/>
                </a:cubicBezTo>
                <a:cubicBezTo>
                  <a:pt x="47759" y="26064"/>
                  <a:pt x="47970" y="25959"/>
                  <a:pt x="48181" y="25906"/>
                </a:cubicBezTo>
                <a:cubicBezTo>
                  <a:pt x="48251" y="25888"/>
                  <a:pt x="48339" y="25888"/>
                  <a:pt x="48428" y="25888"/>
                </a:cubicBezTo>
                <a:lnTo>
                  <a:pt x="48903" y="25888"/>
                </a:lnTo>
                <a:cubicBezTo>
                  <a:pt x="48938" y="25888"/>
                  <a:pt x="48973" y="25888"/>
                  <a:pt x="48991" y="25871"/>
                </a:cubicBezTo>
                <a:cubicBezTo>
                  <a:pt x="49026" y="25871"/>
                  <a:pt x="49044" y="25871"/>
                  <a:pt x="49044" y="25835"/>
                </a:cubicBezTo>
                <a:lnTo>
                  <a:pt x="49079" y="25835"/>
                </a:lnTo>
                <a:cubicBezTo>
                  <a:pt x="49114" y="25835"/>
                  <a:pt x="49114" y="25818"/>
                  <a:pt x="49132" y="25818"/>
                </a:cubicBezTo>
                <a:lnTo>
                  <a:pt x="49132" y="25800"/>
                </a:lnTo>
                <a:lnTo>
                  <a:pt x="49149" y="25800"/>
                </a:lnTo>
                <a:cubicBezTo>
                  <a:pt x="49202" y="25783"/>
                  <a:pt x="49220" y="25747"/>
                  <a:pt x="49237" y="25712"/>
                </a:cubicBezTo>
                <a:lnTo>
                  <a:pt x="49272" y="25659"/>
                </a:lnTo>
                <a:lnTo>
                  <a:pt x="49325" y="25624"/>
                </a:lnTo>
                <a:cubicBezTo>
                  <a:pt x="49413" y="25571"/>
                  <a:pt x="49501" y="25607"/>
                  <a:pt x="49572" y="25554"/>
                </a:cubicBezTo>
                <a:cubicBezTo>
                  <a:pt x="49589" y="25536"/>
                  <a:pt x="49607" y="25536"/>
                  <a:pt x="49607" y="25519"/>
                </a:cubicBezTo>
                <a:lnTo>
                  <a:pt x="49660" y="25466"/>
                </a:lnTo>
                <a:lnTo>
                  <a:pt x="49695" y="25430"/>
                </a:lnTo>
                <a:lnTo>
                  <a:pt x="49748" y="25378"/>
                </a:lnTo>
                <a:cubicBezTo>
                  <a:pt x="49836" y="25290"/>
                  <a:pt x="49889" y="25184"/>
                  <a:pt x="50012" y="25114"/>
                </a:cubicBezTo>
                <a:cubicBezTo>
                  <a:pt x="50162" y="25018"/>
                  <a:pt x="50238" y="25007"/>
                  <a:pt x="50373" y="25007"/>
                </a:cubicBezTo>
                <a:cubicBezTo>
                  <a:pt x="50411" y="25007"/>
                  <a:pt x="50454" y="25008"/>
                  <a:pt x="50505" y="25008"/>
                </a:cubicBezTo>
                <a:cubicBezTo>
                  <a:pt x="50751" y="25008"/>
                  <a:pt x="50980" y="24867"/>
                  <a:pt x="51209" y="24867"/>
                </a:cubicBezTo>
                <a:cubicBezTo>
                  <a:pt x="51279" y="24762"/>
                  <a:pt x="51314" y="24762"/>
                  <a:pt x="51350" y="24744"/>
                </a:cubicBezTo>
                <a:lnTo>
                  <a:pt x="51350" y="24691"/>
                </a:lnTo>
                <a:cubicBezTo>
                  <a:pt x="51350" y="24656"/>
                  <a:pt x="51350" y="24603"/>
                  <a:pt x="51332" y="24568"/>
                </a:cubicBezTo>
                <a:cubicBezTo>
                  <a:pt x="51297" y="24427"/>
                  <a:pt x="51297" y="24304"/>
                  <a:pt x="51279" y="24163"/>
                </a:cubicBezTo>
                <a:cubicBezTo>
                  <a:pt x="51262" y="23881"/>
                  <a:pt x="51209" y="23600"/>
                  <a:pt x="51191" y="23336"/>
                </a:cubicBezTo>
                <a:cubicBezTo>
                  <a:pt x="51191" y="23265"/>
                  <a:pt x="51174" y="23177"/>
                  <a:pt x="51174" y="23107"/>
                </a:cubicBezTo>
                <a:cubicBezTo>
                  <a:pt x="51156" y="23001"/>
                  <a:pt x="51156" y="22896"/>
                  <a:pt x="51156" y="22772"/>
                </a:cubicBezTo>
                <a:cubicBezTo>
                  <a:pt x="51156" y="22420"/>
                  <a:pt x="51174" y="22051"/>
                  <a:pt x="51156" y="21699"/>
                </a:cubicBezTo>
                <a:cubicBezTo>
                  <a:pt x="51121" y="21258"/>
                  <a:pt x="51086" y="20854"/>
                  <a:pt x="51015" y="20414"/>
                </a:cubicBezTo>
                <a:cubicBezTo>
                  <a:pt x="50945" y="19991"/>
                  <a:pt x="50857" y="19569"/>
                  <a:pt x="50910" y="19146"/>
                </a:cubicBezTo>
                <a:cubicBezTo>
                  <a:pt x="50910" y="19111"/>
                  <a:pt x="50910" y="19093"/>
                  <a:pt x="50927" y="19040"/>
                </a:cubicBezTo>
                <a:lnTo>
                  <a:pt x="50927" y="18952"/>
                </a:lnTo>
                <a:cubicBezTo>
                  <a:pt x="50998" y="18389"/>
                  <a:pt x="51086" y="17808"/>
                  <a:pt x="51103" y="17210"/>
                </a:cubicBezTo>
                <a:cubicBezTo>
                  <a:pt x="51103" y="16928"/>
                  <a:pt x="51068" y="16664"/>
                  <a:pt x="51015" y="16382"/>
                </a:cubicBezTo>
                <a:cubicBezTo>
                  <a:pt x="50980" y="16136"/>
                  <a:pt x="50998" y="15925"/>
                  <a:pt x="50962" y="15678"/>
                </a:cubicBezTo>
                <a:cubicBezTo>
                  <a:pt x="50927" y="15449"/>
                  <a:pt x="50892" y="15273"/>
                  <a:pt x="50910" y="15080"/>
                </a:cubicBezTo>
                <a:cubicBezTo>
                  <a:pt x="50927" y="14868"/>
                  <a:pt x="50910" y="14692"/>
                  <a:pt x="50910" y="14464"/>
                </a:cubicBezTo>
                <a:cubicBezTo>
                  <a:pt x="50980" y="13936"/>
                  <a:pt x="51050" y="13425"/>
                  <a:pt x="51068" y="12897"/>
                </a:cubicBezTo>
                <a:cubicBezTo>
                  <a:pt x="51086" y="12721"/>
                  <a:pt x="51086" y="12545"/>
                  <a:pt x="51103" y="12369"/>
                </a:cubicBezTo>
                <a:lnTo>
                  <a:pt x="51103" y="12246"/>
                </a:lnTo>
                <a:cubicBezTo>
                  <a:pt x="51103" y="12175"/>
                  <a:pt x="51138" y="12105"/>
                  <a:pt x="51138" y="12017"/>
                </a:cubicBezTo>
                <a:lnTo>
                  <a:pt x="51138" y="11999"/>
                </a:lnTo>
                <a:cubicBezTo>
                  <a:pt x="51138" y="11929"/>
                  <a:pt x="51156" y="11894"/>
                  <a:pt x="51156" y="11823"/>
                </a:cubicBezTo>
                <a:lnTo>
                  <a:pt x="51156" y="11665"/>
                </a:lnTo>
                <a:lnTo>
                  <a:pt x="51156" y="11612"/>
                </a:lnTo>
                <a:lnTo>
                  <a:pt x="51156" y="11559"/>
                </a:lnTo>
                <a:lnTo>
                  <a:pt x="51156" y="11418"/>
                </a:lnTo>
                <a:lnTo>
                  <a:pt x="51156" y="11401"/>
                </a:lnTo>
                <a:cubicBezTo>
                  <a:pt x="51156" y="11313"/>
                  <a:pt x="51138" y="11207"/>
                  <a:pt x="51103" y="11119"/>
                </a:cubicBezTo>
                <a:lnTo>
                  <a:pt x="51103" y="11049"/>
                </a:lnTo>
                <a:cubicBezTo>
                  <a:pt x="51086" y="10961"/>
                  <a:pt x="51086" y="10873"/>
                  <a:pt x="51068" y="10785"/>
                </a:cubicBezTo>
                <a:lnTo>
                  <a:pt x="51068" y="10749"/>
                </a:lnTo>
                <a:cubicBezTo>
                  <a:pt x="51068" y="10697"/>
                  <a:pt x="51050" y="10626"/>
                  <a:pt x="51050" y="10591"/>
                </a:cubicBezTo>
                <a:lnTo>
                  <a:pt x="51050" y="10573"/>
                </a:lnTo>
                <a:lnTo>
                  <a:pt x="51050" y="10520"/>
                </a:lnTo>
                <a:cubicBezTo>
                  <a:pt x="51050" y="10432"/>
                  <a:pt x="51015" y="10327"/>
                  <a:pt x="51050" y="10239"/>
                </a:cubicBezTo>
                <a:cubicBezTo>
                  <a:pt x="51050" y="10151"/>
                  <a:pt x="51050" y="10063"/>
                  <a:pt x="51068" y="9975"/>
                </a:cubicBezTo>
                <a:lnTo>
                  <a:pt x="51068" y="9922"/>
                </a:lnTo>
                <a:lnTo>
                  <a:pt x="51138" y="9728"/>
                </a:lnTo>
                <a:cubicBezTo>
                  <a:pt x="51156" y="9658"/>
                  <a:pt x="51174" y="9587"/>
                  <a:pt x="51174" y="9517"/>
                </a:cubicBezTo>
                <a:lnTo>
                  <a:pt x="51174" y="9464"/>
                </a:lnTo>
                <a:cubicBezTo>
                  <a:pt x="51174" y="9376"/>
                  <a:pt x="51156" y="9288"/>
                  <a:pt x="51156" y="9200"/>
                </a:cubicBezTo>
                <a:cubicBezTo>
                  <a:pt x="51138" y="9147"/>
                  <a:pt x="51138" y="9077"/>
                  <a:pt x="51103" y="9007"/>
                </a:cubicBezTo>
                <a:lnTo>
                  <a:pt x="51103" y="8989"/>
                </a:lnTo>
                <a:cubicBezTo>
                  <a:pt x="51086" y="8901"/>
                  <a:pt x="51068" y="8831"/>
                  <a:pt x="51068" y="8743"/>
                </a:cubicBezTo>
                <a:cubicBezTo>
                  <a:pt x="51015" y="8461"/>
                  <a:pt x="51015" y="8179"/>
                  <a:pt x="51015" y="7915"/>
                </a:cubicBezTo>
                <a:cubicBezTo>
                  <a:pt x="51015" y="7651"/>
                  <a:pt x="51050" y="7352"/>
                  <a:pt x="51068" y="7088"/>
                </a:cubicBezTo>
                <a:cubicBezTo>
                  <a:pt x="51068" y="7035"/>
                  <a:pt x="51068" y="6965"/>
                  <a:pt x="51086" y="6894"/>
                </a:cubicBezTo>
                <a:lnTo>
                  <a:pt x="51086" y="6771"/>
                </a:lnTo>
                <a:lnTo>
                  <a:pt x="51086" y="6507"/>
                </a:lnTo>
                <a:cubicBezTo>
                  <a:pt x="51086" y="6331"/>
                  <a:pt x="51068" y="6172"/>
                  <a:pt x="51050" y="5996"/>
                </a:cubicBezTo>
                <a:cubicBezTo>
                  <a:pt x="51015" y="5926"/>
                  <a:pt x="51015" y="5838"/>
                  <a:pt x="50998" y="5768"/>
                </a:cubicBezTo>
                <a:cubicBezTo>
                  <a:pt x="50980" y="5715"/>
                  <a:pt x="50980" y="5662"/>
                  <a:pt x="50962" y="5592"/>
                </a:cubicBezTo>
                <a:cubicBezTo>
                  <a:pt x="50927" y="5486"/>
                  <a:pt x="50910" y="5363"/>
                  <a:pt x="50892" y="5239"/>
                </a:cubicBezTo>
                <a:lnTo>
                  <a:pt x="50892" y="5204"/>
                </a:lnTo>
                <a:cubicBezTo>
                  <a:pt x="50892" y="4940"/>
                  <a:pt x="50962" y="4694"/>
                  <a:pt x="50962" y="4447"/>
                </a:cubicBezTo>
                <a:cubicBezTo>
                  <a:pt x="50962" y="4306"/>
                  <a:pt x="50927" y="4166"/>
                  <a:pt x="50962" y="4007"/>
                </a:cubicBezTo>
                <a:cubicBezTo>
                  <a:pt x="51015" y="3550"/>
                  <a:pt x="51068" y="3162"/>
                  <a:pt x="51068" y="2687"/>
                </a:cubicBezTo>
                <a:lnTo>
                  <a:pt x="51068" y="1719"/>
                </a:lnTo>
                <a:cubicBezTo>
                  <a:pt x="51068" y="1525"/>
                  <a:pt x="51050" y="1332"/>
                  <a:pt x="51015" y="1155"/>
                </a:cubicBezTo>
                <a:cubicBezTo>
                  <a:pt x="51015" y="1067"/>
                  <a:pt x="50998" y="962"/>
                  <a:pt x="50998" y="874"/>
                </a:cubicBezTo>
                <a:lnTo>
                  <a:pt x="50998" y="487"/>
                </a:lnTo>
                <a:lnTo>
                  <a:pt x="50663" y="487"/>
                </a:lnTo>
                <a:cubicBezTo>
                  <a:pt x="50487" y="522"/>
                  <a:pt x="50293" y="539"/>
                  <a:pt x="50117" y="539"/>
                </a:cubicBezTo>
                <a:lnTo>
                  <a:pt x="49765" y="539"/>
                </a:lnTo>
                <a:cubicBezTo>
                  <a:pt x="49431" y="522"/>
                  <a:pt x="49114" y="469"/>
                  <a:pt x="48762" y="399"/>
                </a:cubicBezTo>
                <a:cubicBezTo>
                  <a:pt x="48692" y="399"/>
                  <a:pt x="48621" y="381"/>
                  <a:pt x="48551" y="381"/>
                </a:cubicBezTo>
                <a:lnTo>
                  <a:pt x="48498" y="381"/>
                </a:lnTo>
                <a:cubicBezTo>
                  <a:pt x="48269" y="363"/>
                  <a:pt x="48075" y="346"/>
                  <a:pt x="47847" y="311"/>
                </a:cubicBezTo>
                <a:lnTo>
                  <a:pt x="47759" y="311"/>
                </a:lnTo>
                <a:cubicBezTo>
                  <a:pt x="47371" y="275"/>
                  <a:pt x="46966" y="258"/>
                  <a:pt x="46579" y="258"/>
                </a:cubicBezTo>
                <a:lnTo>
                  <a:pt x="46121" y="258"/>
                </a:lnTo>
                <a:cubicBezTo>
                  <a:pt x="45852" y="258"/>
                  <a:pt x="45597" y="266"/>
                  <a:pt x="45338" y="266"/>
                </a:cubicBezTo>
                <a:cubicBezTo>
                  <a:pt x="45208" y="266"/>
                  <a:pt x="45077" y="264"/>
                  <a:pt x="44942" y="258"/>
                </a:cubicBezTo>
                <a:cubicBezTo>
                  <a:pt x="44537" y="223"/>
                  <a:pt x="44132" y="135"/>
                  <a:pt x="43745" y="117"/>
                </a:cubicBezTo>
                <a:cubicBezTo>
                  <a:pt x="43163" y="90"/>
                  <a:pt x="42592" y="0"/>
                  <a:pt x="42015" y="0"/>
                </a:cubicBezTo>
                <a:close/>
              </a:path>
            </a:pathLst>
          </a:custGeom>
          <a:solidFill>
            <a:schemeClr val="accent4">
              <a:lumMod val="60000"/>
              <a:lumOff val="40000"/>
            </a:schemeClr>
          </a:solidFill>
          <a:ln w="38100" cap="flat" cmpd="sng">
            <a:solidFill>
              <a:srgbClr val="FFFFFF"/>
            </a:solidFill>
            <a:prstDash val="solid"/>
            <a:round/>
            <a:headEnd type="none" w="sm" len="sm"/>
            <a:tailEnd type="none" w="sm" len="sm"/>
          </a:ln>
          <a:effectLst>
            <a:outerShdw blurRad="57150" dist="19050" dir="5400000" algn="bl" rotWithShape="0">
              <a:srgbClr val="3F3225">
                <a:alpha val="30000"/>
              </a:srgbClr>
            </a:outerShdw>
          </a:effectLst>
        </p:spPr>
        <p:txBody>
          <a:bodyPr spcFirstLastPara="1" wrap="square" lIns="91425" tIns="91425" rIns="91425" bIns="91425" anchor="ctr" anchorCtr="0">
            <a:noAutofit/>
          </a:bodyPr>
          <a:lstStyle/>
          <a:p>
            <a:pPr algn="just"/>
            <a:r>
              <a:rPr lang="en-US" sz="2800" b="1" dirty="0" err="1">
                <a:solidFill>
                  <a:srgbClr val="7030A0"/>
                </a:solidFill>
                <a:latin typeface="Times New Roman" panose="02020603050405020304" pitchFamily="18" charset="0"/>
                <a:cs typeface="Times New Roman" panose="02020603050405020304" pitchFamily="18" charset="0"/>
              </a:rPr>
              <a:t>Khổ</a:t>
            </a:r>
            <a:r>
              <a:rPr lang="en-US" sz="2800" b="1" dirty="0">
                <a:solidFill>
                  <a:srgbClr val="7030A0"/>
                </a:solidFill>
                <a:latin typeface="Times New Roman" panose="02020603050405020304" pitchFamily="18" charset="0"/>
                <a:cs typeface="Times New Roman" panose="02020603050405020304" pitchFamily="18" charset="0"/>
              </a:rPr>
              <a:t> 4: </a:t>
            </a:r>
            <a:r>
              <a:rPr lang="vi-VN" sz="2800" b="1" dirty="0">
                <a:solidFill>
                  <a:srgbClr val="7030A0"/>
                </a:solidFill>
                <a:latin typeface="Times New Roman" panose="02020603050405020304" pitchFamily="18" charset="0"/>
                <a:cs typeface="Times New Roman" panose="02020603050405020304" pitchFamily="18" charset="0"/>
              </a:rPr>
              <a:t>Nhân vật trữ tình mang n</a:t>
            </a:r>
            <a:r>
              <a:rPr lang="en-US" sz="2800" b="1" dirty="0" err="1">
                <a:solidFill>
                  <a:srgbClr val="7030A0"/>
                </a:solidFill>
                <a:latin typeface="Times New Roman" panose="02020603050405020304" pitchFamily="18" charset="0"/>
                <a:cs typeface="Times New Roman" panose="02020603050405020304" pitchFamily="18" charset="0"/>
              </a:rPr>
              <a:t>ỗi</a:t>
            </a:r>
            <a:r>
              <a:rPr lang="en-US" sz="2800" b="1" dirty="0">
                <a:solidFill>
                  <a:srgbClr val="7030A0"/>
                </a:solidFill>
                <a:latin typeface="Times New Roman" panose="02020603050405020304" pitchFamily="18" charset="0"/>
                <a:cs typeface="Times New Roman" panose="02020603050405020304" pitchFamily="18" charset="0"/>
              </a:rPr>
              <a:t> </a:t>
            </a:r>
            <a:r>
              <a:rPr lang="en-US" sz="2800" b="1" dirty="0" err="1">
                <a:solidFill>
                  <a:srgbClr val="7030A0"/>
                </a:solidFill>
                <a:latin typeface="Times New Roman" panose="02020603050405020304" pitchFamily="18" charset="0"/>
                <a:cs typeface="Times New Roman" panose="02020603050405020304" pitchFamily="18" charset="0"/>
              </a:rPr>
              <a:t>buồn</a:t>
            </a:r>
            <a:r>
              <a:rPr lang="en-US" sz="2800" b="1" dirty="0">
                <a:solidFill>
                  <a:srgbClr val="7030A0"/>
                </a:solidFill>
                <a:latin typeface="Times New Roman" panose="02020603050405020304" pitchFamily="18" charset="0"/>
                <a:cs typeface="Times New Roman" panose="02020603050405020304" pitchFamily="18" charset="0"/>
              </a:rPr>
              <a:t> </a:t>
            </a:r>
            <a:r>
              <a:rPr lang="en-US" sz="2800" b="1" dirty="0" err="1">
                <a:solidFill>
                  <a:srgbClr val="7030A0"/>
                </a:solidFill>
                <a:latin typeface="Times New Roman" panose="02020603050405020304" pitchFamily="18" charset="0"/>
                <a:cs typeface="Times New Roman" panose="02020603050405020304" pitchFamily="18" charset="0"/>
              </a:rPr>
              <a:t>vô</a:t>
            </a:r>
            <a:r>
              <a:rPr lang="en-US" sz="2800" b="1" dirty="0">
                <a:solidFill>
                  <a:srgbClr val="7030A0"/>
                </a:solidFill>
                <a:latin typeface="Times New Roman" panose="02020603050405020304" pitchFamily="18" charset="0"/>
                <a:cs typeface="Times New Roman" panose="02020603050405020304" pitchFamily="18" charset="0"/>
              </a:rPr>
              <a:t> </a:t>
            </a:r>
            <a:r>
              <a:rPr lang="en-US" sz="2800" b="1" dirty="0" err="1">
                <a:solidFill>
                  <a:srgbClr val="7030A0"/>
                </a:solidFill>
                <a:latin typeface="Times New Roman" panose="02020603050405020304" pitchFamily="18" charset="0"/>
                <a:cs typeface="Times New Roman" panose="02020603050405020304" pitchFamily="18" charset="0"/>
              </a:rPr>
              <a:t>cớ</a:t>
            </a:r>
            <a:r>
              <a:rPr lang="en-US" sz="2800" b="1" dirty="0">
                <a:solidFill>
                  <a:srgbClr val="7030A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4579038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1911315636"/>
              </p:ext>
            </p:extLst>
          </p:nvPr>
        </p:nvGraphicFramePr>
        <p:xfrm>
          <a:off x="314036" y="701964"/>
          <a:ext cx="11536217" cy="6043352"/>
        </p:xfrm>
        <a:graphic>
          <a:graphicData uri="http://schemas.openxmlformats.org/drawingml/2006/table">
            <a:tbl>
              <a:tblPr firstRow="1" firstCol="1" bandRow="1"/>
              <a:tblGrid>
                <a:gridCol w="1496291">
                  <a:extLst>
                    <a:ext uri="{9D8B030D-6E8A-4147-A177-3AD203B41FA5}">
                      <a16:colId xmlns:a16="http://schemas.microsoft.com/office/drawing/2014/main" val="2356739877"/>
                    </a:ext>
                  </a:extLst>
                </a:gridCol>
                <a:gridCol w="2318327">
                  <a:extLst>
                    <a:ext uri="{9D8B030D-6E8A-4147-A177-3AD203B41FA5}">
                      <a16:colId xmlns:a16="http://schemas.microsoft.com/office/drawing/2014/main" val="2668885669"/>
                    </a:ext>
                  </a:extLst>
                </a:gridCol>
                <a:gridCol w="2678546">
                  <a:extLst>
                    <a:ext uri="{9D8B030D-6E8A-4147-A177-3AD203B41FA5}">
                      <a16:colId xmlns:a16="http://schemas.microsoft.com/office/drawing/2014/main" val="894689786"/>
                    </a:ext>
                  </a:extLst>
                </a:gridCol>
                <a:gridCol w="2623127">
                  <a:extLst>
                    <a:ext uri="{9D8B030D-6E8A-4147-A177-3AD203B41FA5}">
                      <a16:colId xmlns:a16="http://schemas.microsoft.com/office/drawing/2014/main" val="2035042791"/>
                    </a:ext>
                  </a:extLst>
                </a:gridCol>
                <a:gridCol w="2419926">
                  <a:extLst>
                    <a:ext uri="{9D8B030D-6E8A-4147-A177-3AD203B41FA5}">
                      <a16:colId xmlns:a16="http://schemas.microsoft.com/office/drawing/2014/main" val="1382655820"/>
                    </a:ext>
                  </a:extLst>
                </a:gridCol>
              </a:tblGrid>
              <a:tr h="840509">
                <a:tc>
                  <a:txBody>
                    <a:bodyPr/>
                    <a:lstStyle/>
                    <a:p>
                      <a:pPr algn="just">
                        <a:lnSpc>
                          <a:spcPct val="100000"/>
                        </a:lnSpc>
                        <a:spcAft>
                          <a:spcPts val="1000"/>
                        </a:spcAft>
                      </a:pPr>
                      <a:r>
                        <a:rPr lang="vi-VN" sz="1800" b="1" i="1" dirty="0">
                          <a:solidFill>
                            <a:srgbClr val="000000"/>
                          </a:solidFill>
                          <a:effectLst/>
                          <a:latin typeface="Times New Roman" panose="02020603050405020304" pitchFamily="18" charset="0"/>
                          <a:ea typeface="Times New Roman" panose="02020603050405020304" pitchFamily="18" charset="0"/>
                        </a:rPr>
                        <a:t>             </a:t>
                      </a:r>
                      <a:r>
                        <a:rPr lang="en-US" sz="1800" b="1" i="1" dirty="0" err="1">
                          <a:solidFill>
                            <a:srgbClr val="000000"/>
                          </a:solidFill>
                          <a:effectLst/>
                          <a:latin typeface="Times New Roman" panose="02020603050405020304" pitchFamily="18" charset="0"/>
                          <a:ea typeface="Times New Roman" panose="02020603050405020304" pitchFamily="18" charset="0"/>
                        </a:rPr>
                        <a:t>Cấp</a:t>
                      </a:r>
                      <a:r>
                        <a:rPr lang="en-US" sz="1800" b="1" i="1" dirty="0">
                          <a:solidFill>
                            <a:srgbClr val="000000"/>
                          </a:solidFill>
                          <a:effectLst/>
                          <a:latin typeface="Times New Roman" panose="02020603050405020304" pitchFamily="18" charset="0"/>
                          <a:ea typeface="Times New Roman" panose="02020603050405020304" pitchFamily="18" charset="0"/>
                        </a:rPr>
                        <a:t> </a:t>
                      </a:r>
                      <a:r>
                        <a:rPr lang="en-US" sz="1800" b="1" i="1" dirty="0" err="1">
                          <a:solidFill>
                            <a:srgbClr val="000000"/>
                          </a:solidFill>
                          <a:effectLst/>
                          <a:latin typeface="Times New Roman" panose="02020603050405020304" pitchFamily="18" charset="0"/>
                          <a:ea typeface="Times New Roman" panose="02020603050405020304" pitchFamily="18" charset="0"/>
                        </a:rPr>
                        <a:t>độ</a:t>
                      </a:r>
                      <a:endParaRPr lang="en-US" sz="1800" dirty="0">
                        <a:solidFill>
                          <a:srgbClr val="000000"/>
                        </a:solidFill>
                        <a:effectLst/>
                        <a:latin typeface="Calibri" panose="020F0502020204030204" pitchFamily="34" charset="0"/>
                        <a:ea typeface="Times New Roman" panose="02020603050405020304" pitchFamily="18" charset="0"/>
                      </a:endParaRPr>
                    </a:p>
                    <a:p>
                      <a:pPr algn="just">
                        <a:lnSpc>
                          <a:spcPct val="100000"/>
                        </a:lnSpc>
                        <a:spcAft>
                          <a:spcPts val="1000"/>
                        </a:spcAft>
                      </a:pPr>
                      <a:r>
                        <a:rPr lang="en-US" sz="1800" b="1" i="1" dirty="0">
                          <a:solidFill>
                            <a:srgbClr val="000000"/>
                          </a:solidFill>
                          <a:effectLst/>
                          <a:latin typeface="Times New Roman" panose="02020603050405020304" pitchFamily="18" charset="0"/>
                          <a:ea typeface="Times New Roman" panose="02020603050405020304" pitchFamily="18" charset="0"/>
                        </a:rPr>
                        <a:t> </a:t>
                      </a:r>
                      <a:r>
                        <a:rPr lang="en-US" sz="1800" b="1" i="1" dirty="0" err="1" smtClean="0">
                          <a:solidFill>
                            <a:srgbClr val="000000"/>
                          </a:solidFill>
                          <a:effectLst/>
                          <a:latin typeface="Times New Roman" panose="02020603050405020304" pitchFamily="18" charset="0"/>
                          <a:ea typeface="Times New Roman" panose="02020603050405020304" pitchFamily="18" charset="0"/>
                        </a:rPr>
                        <a:t>Tiêu</a:t>
                      </a:r>
                      <a:r>
                        <a:rPr lang="en-US" sz="1800" b="1" i="1" dirty="0" smtClean="0">
                          <a:solidFill>
                            <a:srgbClr val="000000"/>
                          </a:solidFill>
                          <a:effectLst/>
                          <a:latin typeface="Times New Roman" panose="02020603050405020304" pitchFamily="18" charset="0"/>
                          <a:ea typeface="Times New Roman" panose="02020603050405020304" pitchFamily="18" charset="0"/>
                        </a:rPr>
                        <a:t> </a:t>
                      </a:r>
                      <a:r>
                        <a:rPr lang="en-US" sz="1800" b="1" i="1" dirty="0" err="1">
                          <a:solidFill>
                            <a:srgbClr val="000000"/>
                          </a:solidFill>
                          <a:effectLst/>
                          <a:latin typeface="Times New Roman" panose="02020603050405020304" pitchFamily="18" charset="0"/>
                          <a:ea typeface="Times New Roman" panose="02020603050405020304" pitchFamily="18" charset="0"/>
                        </a:rPr>
                        <a:t>chí</a:t>
                      </a:r>
                      <a:endParaRPr lang="en-US" sz="1800" dirty="0">
                        <a:solidFill>
                          <a:srgbClr val="000000"/>
                        </a:solidFill>
                        <a:effectLst/>
                        <a:latin typeface="Calibri" panose="020F0502020204030204" pitchFamily="34" charset="0"/>
                        <a:ea typeface="Times New Roman" panose="02020603050405020304" pitchFamily="18" charset="0"/>
                      </a:endParaRPr>
                    </a:p>
                  </a:txBody>
                  <a:tcPr marL="61835" marR="61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just">
                        <a:lnSpc>
                          <a:spcPct val="100000"/>
                        </a:lnSpc>
                        <a:spcAft>
                          <a:spcPts val="1000"/>
                        </a:spcAft>
                      </a:pPr>
                      <a:r>
                        <a:rPr lang="en-US" sz="1800" b="1" i="1" dirty="0">
                          <a:solidFill>
                            <a:srgbClr val="000000"/>
                          </a:solidFill>
                          <a:effectLst/>
                          <a:latin typeface="Times New Roman" panose="02020603050405020304" pitchFamily="18" charset="0"/>
                          <a:ea typeface="Times New Roman" panose="02020603050405020304" pitchFamily="18" charset="0"/>
                        </a:rPr>
                        <a:t> </a:t>
                      </a:r>
                      <a:r>
                        <a:rPr lang="en-US" sz="1800" b="1" i="1" dirty="0" err="1" smtClean="0">
                          <a:solidFill>
                            <a:srgbClr val="000000"/>
                          </a:solidFill>
                          <a:effectLst/>
                          <a:latin typeface="Times New Roman" panose="02020603050405020304" pitchFamily="18" charset="0"/>
                          <a:ea typeface="Times New Roman" panose="02020603050405020304" pitchFamily="18" charset="0"/>
                        </a:rPr>
                        <a:t>Tốt</a:t>
                      </a:r>
                      <a:endParaRPr lang="en-US" sz="1800" dirty="0">
                        <a:solidFill>
                          <a:srgbClr val="000000"/>
                        </a:solidFill>
                        <a:effectLst/>
                        <a:latin typeface="Calibri" panose="020F0502020204030204" pitchFamily="34" charset="0"/>
                        <a:ea typeface="Times New Roman" panose="02020603050405020304" pitchFamily="18" charset="0"/>
                      </a:endParaRPr>
                    </a:p>
                    <a:p>
                      <a:pPr algn="just">
                        <a:lnSpc>
                          <a:spcPct val="100000"/>
                        </a:lnSpc>
                        <a:spcAft>
                          <a:spcPts val="1000"/>
                        </a:spcAft>
                      </a:pPr>
                      <a:r>
                        <a:rPr lang="en-US" sz="1800" b="1" i="1" dirty="0">
                          <a:solidFill>
                            <a:srgbClr val="000000"/>
                          </a:solidFill>
                          <a:effectLst/>
                          <a:latin typeface="Times New Roman" panose="02020603050405020304" pitchFamily="18" charset="0"/>
                          <a:ea typeface="Times New Roman" panose="02020603050405020304" pitchFamily="18" charset="0"/>
                        </a:rPr>
                        <a:t>(4 </a:t>
                      </a:r>
                      <a:r>
                        <a:rPr lang="en-US" sz="1800" b="1" i="1" dirty="0" err="1">
                          <a:solidFill>
                            <a:srgbClr val="000000"/>
                          </a:solidFill>
                          <a:effectLst/>
                          <a:latin typeface="Times New Roman" panose="02020603050405020304" pitchFamily="18" charset="0"/>
                          <a:ea typeface="Times New Roman" panose="02020603050405020304" pitchFamily="18" charset="0"/>
                        </a:rPr>
                        <a:t>điểm</a:t>
                      </a:r>
                      <a:r>
                        <a:rPr lang="en-US" sz="1800" b="1" i="1" dirty="0">
                          <a:solidFill>
                            <a:srgbClr val="000000"/>
                          </a:solidFill>
                          <a:effectLst/>
                          <a:latin typeface="Times New Roman" panose="02020603050405020304" pitchFamily="18" charset="0"/>
                          <a:ea typeface="Times New Roman" panose="02020603050405020304" pitchFamily="18" charset="0"/>
                        </a:rPr>
                        <a:t>)</a:t>
                      </a:r>
                      <a:endParaRPr lang="en-US" sz="1800" dirty="0">
                        <a:solidFill>
                          <a:srgbClr val="000000"/>
                        </a:solidFill>
                        <a:effectLst/>
                        <a:latin typeface="Calibri" panose="020F0502020204030204" pitchFamily="34" charset="0"/>
                        <a:ea typeface="Times New Roman" panose="02020603050405020304" pitchFamily="18" charset="0"/>
                      </a:endParaRPr>
                    </a:p>
                  </a:txBody>
                  <a:tcPr marL="61835" marR="61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just">
                        <a:lnSpc>
                          <a:spcPct val="100000"/>
                        </a:lnSpc>
                        <a:spcAft>
                          <a:spcPts val="1000"/>
                        </a:spcAft>
                      </a:pPr>
                      <a:r>
                        <a:rPr lang="en-US" sz="1800" b="1" i="1" dirty="0">
                          <a:solidFill>
                            <a:srgbClr val="000000"/>
                          </a:solidFill>
                          <a:effectLst/>
                          <a:latin typeface="Times New Roman" panose="02020603050405020304" pitchFamily="18" charset="0"/>
                          <a:ea typeface="Times New Roman" panose="02020603050405020304" pitchFamily="18" charset="0"/>
                        </a:rPr>
                        <a:t> </a:t>
                      </a:r>
                      <a:r>
                        <a:rPr lang="en-US" sz="1800" b="1" i="1" dirty="0" err="1" smtClean="0">
                          <a:solidFill>
                            <a:srgbClr val="000000"/>
                          </a:solidFill>
                          <a:effectLst/>
                          <a:latin typeface="Times New Roman" panose="02020603050405020304" pitchFamily="18" charset="0"/>
                          <a:ea typeface="Times New Roman" panose="02020603050405020304" pitchFamily="18" charset="0"/>
                        </a:rPr>
                        <a:t>Khá</a:t>
                      </a:r>
                      <a:endParaRPr lang="en-US" sz="1800" dirty="0">
                        <a:solidFill>
                          <a:srgbClr val="000000"/>
                        </a:solidFill>
                        <a:effectLst/>
                        <a:latin typeface="Calibri" panose="020F0502020204030204" pitchFamily="34" charset="0"/>
                        <a:ea typeface="Times New Roman" panose="02020603050405020304" pitchFamily="18" charset="0"/>
                      </a:endParaRPr>
                    </a:p>
                    <a:p>
                      <a:pPr algn="just">
                        <a:lnSpc>
                          <a:spcPct val="100000"/>
                        </a:lnSpc>
                        <a:spcAft>
                          <a:spcPts val="1000"/>
                        </a:spcAft>
                      </a:pPr>
                      <a:r>
                        <a:rPr lang="en-US" sz="1800" b="1" i="1" dirty="0">
                          <a:solidFill>
                            <a:srgbClr val="000000"/>
                          </a:solidFill>
                          <a:effectLst/>
                          <a:latin typeface="Times New Roman" panose="02020603050405020304" pitchFamily="18" charset="0"/>
                          <a:ea typeface="Times New Roman" panose="02020603050405020304" pitchFamily="18" charset="0"/>
                        </a:rPr>
                        <a:t>(3 </a:t>
                      </a:r>
                      <a:r>
                        <a:rPr lang="en-US" sz="1800" b="1" i="1" dirty="0" err="1">
                          <a:solidFill>
                            <a:srgbClr val="000000"/>
                          </a:solidFill>
                          <a:effectLst/>
                          <a:latin typeface="Times New Roman" panose="02020603050405020304" pitchFamily="18" charset="0"/>
                          <a:ea typeface="Times New Roman" panose="02020603050405020304" pitchFamily="18" charset="0"/>
                        </a:rPr>
                        <a:t>điểm</a:t>
                      </a:r>
                      <a:r>
                        <a:rPr lang="en-US" sz="1800" b="1" i="1" dirty="0">
                          <a:solidFill>
                            <a:srgbClr val="000000"/>
                          </a:solidFill>
                          <a:effectLst/>
                          <a:latin typeface="Times New Roman" panose="02020603050405020304" pitchFamily="18" charset="0"/>
                          <a:ea typeface="Times New Roman" panose="02020603050405020304" pitchFamily="18" charset="0"/>
                        </a:rPr>
                        <a:t>)</a:t>
                      </a:r>
                      <a:endParaRPr lang="en-US" sz="1800" dirty="0">
                        <a:solidFill>
                          <a:srgbClr val="000000"/>
                        </a:solidFill>
                        <a:effectLst/>
                        <a:latin typeface="Calibri" panose="020F0502020204030204" pitchFamily="34" charset="0"/>
                        <a:ea typeface="Times New Roman" panose="02020603050405020304" pitchFamily="18" charset="0"/>
                      </a:endParaRPr>
                    </a:p>
                  </a:txBody>
                  <a:tcPr marL="61835" marR="61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just">
                        <a:lnSpc>
                          <a:spcPct val="100000"/>
                        </a:lnSpc>
                        <a:spcAft>
                          <a:spcPts val="1000"/>
                        </a:spcAft>
                      </a:pPr>
                      <a:r>
                        <a:rPr lang="en-US" sz="1800" b="1" i="1" dirty="0">
                          <a:solidFill>
                            <a:srgbClr val="000000"/>
                          </a:solidFill>
                          <a:effectLst/>
                          <a:latin typeface="Times New Roman" panose="02020603050405020304" pitchFamily="18" charset="0"/>
                          <a:ea typeface="Times New Roman" panose="02020603050405020304" pitchFamily="18" charset="0"/>
                        </a:rPr>
                        <a:t> </a:t>
                      </a:r>
                      <a:r>
                        <a:rPr lang="en-US" sz="1800" b="1" i="1" dirty="0" err="1" smtClean="0">
                          <a:solidFill>
                            <a:srgbClr val="000000"/>
                          </a:solidFill>
                          <a:effectLst/>
                          <a:latin typeface="Times New Roman" panose="02020603050405020304" pitchFamily="18" charset="0"/>
                          <a:ea typeface="Times New Roman" panose="02020603050405020304" pitchFamily="18" charset="0"/>
                        </a:rPr>
                        <a:t>Trung</a:t>
                      </a:r>
                      <a:r>
                        <a:rPr lang="en-US" sz="1800" b="1" i="1" dirty="0" smtClean="0">
                          <a:solidFill>
                            <a:srgbClr val="000000"/>
                          </a:solidFill>
                          <a:effectLst/>
                          <a:latin typeface="Times New Roman" panose="02020603050405020304" pitchFamily="18" charset="0"/>
                          <a:ea typeface="Times New Roman" panose="02020603050405020304" pitchFamily="18" charset="0"/>
                        </a:rPr>
                        <a:t> </a:t>
                      </a:r>
                      <a:r>
                        <a:rPr lang="en-US" sz="1800" b="1" i="1" dirty="0" err="1">
                          <a:solidFill>
                            <a:srgbClr val="000000"/>
                          </a:solidFill>
                          <a:effectLst/>
                          <a:latin typeface="Times New Roman" panose="02020603050405020304" pitchFamily="18" charset="0"/>
                          <a:ea typeface="Times New Roman" panose="02020603050405020304" pitchFamily="18" charset="0"/>
                        </a:rPr>
                        <a:t>bình</a:t>
                      </a:r>
                      <a:endParaRPr lang="en-US" sz="1800" dirty="0">
                        <a:solidFill>
                          <a:srgbClr val="000000"/>
                        </a:solidFill>
                        <a:effectLst/>
                        <a:latin typeface="Calibri" panose="020F0502020204030204" pitchFamily="34" charset="0"/>
                        <a:ea typeface="Times New Roman" panose="02020603050405020304" pitchFamily="18" charset="0"/>
                      </a:endParaRPr>
                    </a:p>
                    <a:p>
                      <a:pPr algn="just">
                        <a:lnSpc>
                          <a:spcPct val="100000"/>
                        </a:lnSpc>
                        <a:spcAft>
                          <a:spcPts val="1000"/>
                        </a:spcAft>
                      </a:pPr>
                      <a:r>
                        <a:rPr lang="en-US" sz="1800" b="1" i="1" dirty="0">
                          <a:solidFill>
                            <a:srgbClr val="000000"/>
                          </a:solidFill>
                          <a:effectLst/>
                          <a:latin typeface="Times New Roman" panose="02020603050405020304" pitchFamily="18" charset="0"/>
                          <a:ea typeface="Times New Roman" panose="02020603050405020304" pitchFamily="18" charset="0"/>
                        </a:rPr>
                        <a:t>(2 </a:t>
                      </a:r>
                      <a:r>
                        <a:rPr lang="en-US" sz="1800" b="1" i="1" dirty="0" err="1">
                          <a:solidFill>
                            <a:srgbClr val="000000"/>
                          </a:solidFill>
                          <a:effectLst/>
                          <a:latin typeface="Times New Roman" panose="02020603050405020304" pitchFamily="18" charset="0"/>
                          <a:ea typeface="Times New Roman" panose="02020603050405020304" pitchFamily="18" charset="0"/>
                        </a:rPr>
                        <a:t>điểm</a:t>
                      </a:r>
                      <a:r>
                        <a:rPr lang="en-US" sz="1800" b="1" i="1" dirty="0">
                          <a:solidFill>
                            <a:srgbClr val="000000"/>
                          </a:solidFill>
                          <a:effectLst/>
                          <a:latin typeface="Times New Roman" panose="02020603050405020304" pitchFamily="18" charset="0"/>
                          <a:ea typeface="Times New Roman" panose="02020603050405020304" pitchFamily="18" charset="0"/>
                        </a:rPr>
                        <a:t>)</a:t>
                      </a:r>
                      <a:endParaRPr lang="en-US" sz="1800" dirty="0">
                        <a:solidFill>
                          <a:srgbClr val="000000"/>
                        </a:solidFill>
                        <a:effectLst/>
                        <a:latin typeface="Calibri" panose="020F0502020204030204" pitchFamily="34" charset="0"/>
                        <a:ea typeface="Times New Roman" panose="02020603050405020304" pitchFamily="18" charset="0"/>
                      </a:endParaRPr>
                    </a:p>
                  </a:txBody>
                  <a:tcPr marL="61835" marR="61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just">
                        <a:lnSpc>
                          <a:spcPct val="100000"/>
                        </a:lnSpc>
                        <a:spcAft>
                          <a:spcPts val="1000"/>
                        </a:spcAft>
                      </a:pPr>
                      <a:r>
                        <a:rPr lang="en-US" sz="1800" b="1" i="1" dirty="0">
                          <a:solidFill>
                            <a:srgbClr val="000000"/>
                          </a:solidFill>
                          <a:effectLst/>
                          <a:latin typeface="Times New Roman" panose="02020603050405020304" pitchFamily="18" charset="0"/>
                          <a:ea typeface="Times New Roman" panose="02020603050405020304" pitchFamily="18" charset="0"/>
                        </a:rPr>
                        <a:t> </a:t>
                      </a:r>
                      <a:r>
                        <a:rPr lang="en-US" sz="1800" b="1" i="1" dirty="0" err="1" smtClean="0">
                          <a:solidFill>
                            <a:srgbClr val="000000"/>
                          </a:solidFill>
                          <a:effectLst/>
                          <a:latin typeface="Times New Roman" panose="02020603050405020304" pitchFamily="18" charset="0"/>
                          <a:ea typeface="Times New Roman" panose="02020603050405020304" pitchFamily="18" charset="0"/>
                        </a:rPr>
                        <a:t>Cần</a:t>
                      </a:r>
                      <a:r>
                        <a:rPr lang="en-US" sz="1800" b="1" i="1" dirty="0" smtClean="0">
                          <a:solidFill>
                            <a:srgbClr val="000000"/>
                          </a:solidFill>
                          <a:effectLst/>
                          <a:latin typeface="Times New Roman" panose="02020603050405020304" pitchFamily="18" charset="0"/>
                          <a:ea typeface="Times New Roman" panose="02020603050405020304" pitchFamily="18" charset="0"/>
                        </a:rPr>
                        <a:t> </a:t>
                      </a:r>
                      <a:r>
                        <a:rPr lang="en-US" sz="1800" b="1" i="1" dirty="0" err="1">
                          <a:solidFill>
                            <a:srgbClr val="000000"/>
                          </a:solidFill>
                          <a:effectLst/>
                          <a:latin typeface="Times New Roman" panose="02020603050405020304" pitchFamily="18" charset="0"/>
                          <a:ea typeface="Times New Roman" panose="02020603050405020304" pitchFamily="18" charset="0"/>
                        </a:rPr>
                        <a:t>điều</a:t>
                      </a:r>
                      <a:r>
                        <a:rPr lang="en-US" sz="1800" b="1" i="1" dirty="0">
                          <a:solidFill>
                            <a:srgbClr val="000000"/>
                          </a:solidFill>
                          <a:effectLst/>
                          <a:latin typeface="Times New Roman" panose="02020603050405020304" pitchFamily="18" charset="0"/>
                          <a:ea typeface="Times New Roman" panose="02020603050405020304" pitchFamily="18" charset="0"/>
                        </a:rPr>
                        <a:t> </a:t>
                      </a:r>
                      <a:r>
                        <a:rPr lang="en-US" sz="1800" b="1" i="1" dirty="0" err="1">
                          <a:solidFill>
                            <a:srgbClr val="000000"/>
                          </a:solidFill>
                          <a:effectLst/>
                          <a:latin typeface="Times New Roman" panose="02020603050405020304" pitchFamily="18" charset="0"/>
                          <a:ea typeface="Times New Roman" panose="02020603050405020304" pitchFamily="18" charset="0"/>
                        </a:rPr>
                        <a:t>chỉnh</a:t>
                      </a:r>
                      <a:endParaRPr lang="en-US" sz="1800" dirty="0">
                        <a:solidFill>
                          <a:srgbClr val="000000"/>
                        </a:solidFill>
                        <a:effectLst/>
                        <a:latin typeface="Calibri" panose="020F0502020204030204" pitchFamily="34" charset="0"/>
                        <a:ea typeface="Times New Roman" panose="02020603050405020304" pitchFamily="18" charset="0"/>
                      </a:endParaRPr>
                    </a:p>
                    <a:p>
                      <a:pPr algn="just">
                        <a:lnSpc>
                          <a:spcPct val="100000"/>
                        </a:lnSpc>
                        <a:spcAft>
                          <a:spcPts val="1000"/>
                        </a:spcAft>
                      </a:pPr>
                      <a:r>
                        <a:rPr lang="en-US" sz="1800" b="1" i="1" dirty="0">
                          <a:solidFill>
                            <a:srgbClr val="000000"/>
                          </a:solidFill>
                          <a:effectLst/>
                          <a:latin typeface="Times New Roman" panose="02020603050405020304" pitchFamily="18" charset="0"/>
                          <a:ea typeface="Times New Roman" panose="02020603050405020304" pitchFamily="18" charset="0"/>
                        </a:rPr>
                        <a:t>(1 </a:t>
                      </a:r>
                      <a:r>
                        <a:rPr lang="en-US" sz="1800" b="1" i="1" dirty="0" err="1">
                          <a:solidFill>
                            <a:srgbClr val="000000"/>
                          </a:solidFill>
                          <a:effectLst/>
                          <a:latin typeface="Times New Roman" panose="02020603050405020304" pitchFamily="18" charset="0"/>
                          <a:ea typeface="Times New Roman" panose="02020603050405020304" pitchFamily="18" charset="0"/>
                        </a:rPr>
                        <a:t>điểm</a:t>
                      </a:r>
                      <a:r>
                        <a:rPr lang="en-US" sz="1800" b="1" i="1" dirty="0">
                          <a:solidFill>
                            <a:srgbClr val="000000"/>
                          </a:solidFill>
                          <a:effectLst/>
                          <a:latin typeface="Times New Roman" panose="02020603050405020304" pitchFamily="18" charset="0"/>
                          <a:ea typeface="Times New Roman" panose="02020603050405020304" pitchFamily="18" charset="0"/>
                        </a:rPr>
                        <a:t>)</a:t>
                      </a:r>
                      <a:endParaRPr lang="en-US" sz="1800" dirty="0">
                        <a:solidFill>
                          <a:srgbClr val="000000"/>
                        </a:solidFill>
                        <a:effectLst/>
                        <a:latin typeface="Calibri" panose="020F0502020204030204" pitchFamily="34" charset="0"/>
                        <a:ea typeface="Times New Roman" panose="02020603050405020304" pitchFamily="18" charset="0"/>
                      </a:endParaRPr>
                    </a:p>
                  </a:txBody>
                  <a:tcPr marL="61835" marR="61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770931876"/>
                  </a:ext>
                </a:extLst>
              </a:tr>
              <a:tr h="883191">
                <a:tc>
                  <a:txBody>
                    <a:bodyPr/>
                    <a:lstStyle/>
                    <a:p>
                      <a:pPr algn="just">
                        <a:lnSpc>
                          <a:spcPct val="100000"/>
                        </a:lnSpc>
                        <a:spcAft>
                          <a:spcPts val="1000"/>
                        </a:spcAft>
                      </a:pPr>
                      <a:r>
                        <a:rPr lang="en-US" sz="1800" b="1" i="1">
                          <a:solidFill>
                            <a:srgbClr val="000000"/>
                          </a:solidFill>
                          <a:effectLst/>
                          <a:latin typeface="Times New Roman" panose="02020603050405020304" pitchFamily="18" charset="0"/>
                          <a:ea typeface="Times New Roman" panose="02020603050405020304" pitchFamily="18" charset="0"/>
                        </a:rPr>
                        <a:t>1. Sự tham gia</a:t>
                      </a:r>
                      <a:endParaRPr lang="en-US" sz="1800">
                        <a:solidFill>
                          <a:srgbClr val="000000"/>
                        </a:solidFill>
                        <a:effectLst/>
                        <a:latin typeface="Calibri" panose="020F0502020204030204" pitchFamily="34" charset="0"/>
                        <a:ea typeface="Times New Roman" panose="02020603050405020304" pitchFamily="18" charset="0"/>
                      </a:endParaRPr>
                    </a:p>
                  </a:txBody>
                  <a:tcPr marL="61835" marR="61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1000"/>
                        </a:spcAft>
                      </a:pPr>
                      <a:r>
                        <a:rPr lang="en-US" sz="1800">
                          <a:solidFill>
                            <a:srgbClr val="000000"/>
                          </a:solidFill>
                          <a:effectLst/>
                          <a:latin typeface="Times New Roman" panose="02020603050405020304" pitchFamily="18" charset="0"/>
                          <a:ea typeface="Times New Roman" panose="02020603050405020304" pitchFamily="18" charset="0"/>
                        </a:rPr>
                        <a:t>Tham gia đầy đủ và chăm chỉ làm việc trong tất cả khoảng thời gian cho phép.</a:t>
                      </a:r>
                      <a:endParaRPr lang="en-US" sz="1800">
                        <a:solidFill>
                          <a:srgbClr val="000000"/>
                        </a:solidFill>
                        <a:effectLst/>
                        <a:latin typeface="Calibri" panose="020F0502020204030204" pitchFamily="34" charset="0"/>
                        <a:ea typeface="Times New Roman" panose="02020603050405020304" pitchFamily="18" charset="0"/>
                      </a:endParaRPr>
                    </a:p>
                  </a:txBody>
                  <a:tcPr marL="61835" marR="61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1000"/>
                        </a:spcAft>
                      </a:pPr>
                      <a:r>
                        <a:rPr lang="en-US" sz="1800">
                          <a:solidFill>
                            <a:srgbClr val="000000"/>
                          </a:solidFill>
                          <a:effectLst/>
                          <a:latin typeface="Times New Roman" panose="02020603050405020304" pitchFamily="18" charset="0"/>
                          <a:ea typeface="Times New Roman" panose="02020603050405020304" pitchFamily="18" charset="0"/>
                        </a:rPr>
                        <a:t>Tham gia đầy đủ và chăm chỉ làm việc trong hầu hết khoảng thời gian cho phép.</a:t>
                      </a:r>
                      <a:endParaRPr lang="en-US" sz="1800">
                        <a:solidFill>
                          <a:srgbClr val="000000"/>
                        </a:solidFill>
                        <a:effectLst/>
                        <a:latin typeface="Calibri" panose="020F0502020204030204" pitchFamily="34" charset="0"/>
                        <a:ea typeface="Times New Roman" panose="02020603050405020304" pitchFamily="18" charset="0"/>
                      </a:endParaRPr>
                    </a:p>
                  </a:txBody>
                  <a:tcPr marL="61835" marR="61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1000"/>
                        </a:spcAft>
                      </a:pPr>
                      <a:r>
                        <a:rPr lang="en-US" sz="1800">
                          <a:solidFill>
                            <a:srgbClr val="000000"/>
                          </a:solidFill>
                          <a:effectLst/>
                          <a:latin typeface="Times New Roman" panose="02020603050405020304" pitchFamily="18" charset="0"/>
                          <a:ea typeface="Times New Roman" panose="02020603050405020304" pitchFamily="18" charset="0"/>
                        </a:rPr>
                        <a:t>Tham gia nhưng thường lãng phí thời gian và ít khi làm việc.</a:t>
                      </a:r>
                      <a:endParaRPr lang="en-US" sz="1800">
                        <a:solidFill>
                          <a:srgbClr val="000000"/>
                        </a:solidFill>
                        <a:effectLst/>
                        <a:latin typeface="Calibri" panose="020F0502020204030204" pitchFamily="34" charset="0"/>
                        <a:ea typeface="Times New Roman" panose="02020603050405020304" pitchFamily="18" charset="0"/>
                      </a:endParaRPr>
                    </a:p>
                  </a:txBody>
                  <a:tcPr marL="61835" marR="61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1000"/>
                        </a:spcAft>
                      </a:pPr>
                      <a:r>
                        <a:rPr lang="en-US" sz="1800">
                          <a:solidFill>
                            <a:srgbClr val="000000"/>
                          </a:solidFill>
                          <a:effectLst/>
                          <a:latin typeface="Times New Roman" panose="02020603050405020304" pitchFamily="18" charset="0"/>
                          <a:ea typeface="Times New Roman" panose="02020603050405020304" pitchFamily="18" charset="0"/>
                        </a:rPr>
                        <a:t>Tham gia nhưng thực hiện những việc không liên quan đến nhiệm vụ được giao.</a:t>
                      </a:r>
                      <a:endParaRPr lang="en-US" sz="1800">
                        <a:solidFill>
                          <a:srgbClr val="000000"/>
                        </a:solidFill>
                        <a:effectLst/>
                        <a:latin typeface="Calibri" panose="020F0502020204030204" pitchFamily="34" charset="0"/>
                        <a:ea typeface="Times New Roman" panose="02020603050405020304" pitchFamily="18" charset="0"/>
                      </a:endParaRPr>
                    </a:p>
                  </a:txBody>
                  <a:tcPr marL="61835" marR="61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12677279"/>
                  </a:ext>
                </a:extLst>
              </a:tr>
              <a:tr h="1527232">
                <a:tc>
                  <a:txBody>
                    <a:bodyPr/>
                    <a:lstStyle/>
                    <a:p>
                      <a:pPr algn="just">
                        <a:lnSpc>
                          <a:spcPct val="100000"/>
                        </a:lnSpc>
                        <a:spcAft>
                          <a:spcPts val="1000"/>
                        </a:spcAft>
                      </a:pPr>
                      <a:r>
                        <a:rPr lang="en-US" sz="1800" b="1" i="1" dirty="0">
                          <a:solidFill>
                            <a:srgbClr val="000000"/>
                          </a:solidFill>
                          <a:effectLst/>
                          <a:latin typeface="Times New Roman" panose="02020603050405020304" pitchFamily="18" charset="0"/>
                          <a:ea typeface="Times New Roman" panose="02020603050405020304" pitchFamily="18" charset="0"/>
                        </a:rPr>
                        <a:t>2. </a:t>
                      </a:r>
                      <a:r>
                        <a:rPr lang="en-US" sz="1800" b="1" i="1" dirty="0" err="1">
                          <a:solidFill>
                            <a:srgbClr val="000000"/>
                          </a:solidFill>
                          <a:effectLst/>
                          <a:latin typeface="Times New Roman" panose="02020603050405020304" pitchFamily="18" charset="0"/>
                          <a:ea typeface="Times New Roman" panose="02020603050405020304" pitchFamily="18" charset="0"/>
                        </a:rPr>
                        <a:t>Trao</a:t>
                      </a:r>
                      <a:r>
                        <a:rPr lang="en-US" sz="1800" b="1" i="1" dirty="0">
                          <a:solidFill>
                            <a:srgbClr val="000000"/>
                          </a:solidFill>
                          <a:effectLst/>
                          <a:latin typeface="Times New Roman" panose="02020603050405020304" pitchFamily="18" charset="0"/>
                          <a:ea typeface="Times New Roman" panose="02020603050405020304" pitchFamily="18" charset="0"/>
                        </a:rPr>
                        <a:t> </a:t>
                      </a:r>
                      <a:r>
                        <a:rPr lang="en-US" sz="1800" b="1" i="1" dirty="0" err="1">
                          <a:solidFill>
                            <a:srgbClr val="000000"/>
                          </a:solidFill>
                          <a:effectLst/>
                          <a:latin typeface="Times New Roman" panose="02020603050405020304" pitchFamily="18" charset="0"/>
                          <a:ea typeface="Times New Roman" panose="02020603050405020304" pitchFamily="18" charset="0"/>
                        </a:rPr>
                        <a:t>đổi</a:t>
                      </a:r>
                      <a:r>
                        <a:rPr lang="en-US" sz="1800" b="1" i="1" dirty="0">
                          <a:solidFill>
                            <a:srgbClr val="000000"/>
                          </a:solidFill>
                          <a:effectLst/>
                          <a:latin typeface="Times New Roman" panose="02020603050405020304" pitchFamily="18" charset="0"/>
                          <a:ea typeface="Times New Roman" panose="02020603050405020304" pitchFamily="18" charset="0"/>
                        </a:rPr>
                        <a:t> </a:t>
                      </a:r>
                      <a:r>
                        <a:rPr lang="en-US" sz="1800" b="1" i="1" dirty="0" err="1">
                          <a:solidFill>
                            <a:srgbClr val="000000"/>
                          </a:solidFill>
                          <a:effectLst/>
                          <a:latin typeface="Times New Roman" panose="02020603050405020304" pitchFamily="18" charset="0"/>
                          <a:ea typeface="Times New Roman" panose="02020603050405020304" pitchFamily="18" charset="0"/>
                        </a:rPr>
                        <a:t>và</a:t>
                      </a:r>
                      <a:r>
                        <a:rPr lang="en-US" sz="1800" b="1" i="1" dirty="0">
                          <a:solidFill>
                            <a:srgbClr val="000000"/>
                          </a:solidFill>
                          <a:effectLst/>
                          <a:latin typeface="Times New Roman" panose="02020603050405020304" pitchFamily="18" charset="0"/>
                          <a:ea typeface="Times New Roman" panose="02020603050405020304" pitchFamily="18" charset="0"/>
                        </a:rPr>
                        <a:t> </a:t>
                      </a:r>
                      <a:r>
                        <a:rPr lang="en-US" sz="1800" b="1" i="1" dirty="0" err="1">
                          <a:solidFill>
                            <a:srgbClr val="000000"/>
                          </a:solidFill>
                          <a:effectLst/>
                          <a:latin typeface="Times New Roman" panose="02020603050405020304" pitchFamily="18" charset="0"/>
                          <a:ea typeface="Times New Roman" panose="02020603050405020304" pitchFamily="18" charset="0"/>
                        </a:rPr>
                        <a:t>tranh</a:t>
                      </a:r>
                      <a:r>
                        <a:rPr lang="en-US" sz="1800" b="1" i="1" dirty="0">
                          <a:solidFill>
                            <a:srgbClr val="000000"/>
                          </a:solidFill>
                          <a:effectLst/>
                          <a:latin typeface="Times New Roman" panose="02020603050405020304" pitchFamily="18" charset="0"/>
                          <a:ea typeface="Times New Roman" panose="02020603050405020304" pitchFamily="18" charset="0"/>
                        </a:rPr>
                        <a:t> </a:t>
                      </a:r>
                      <a:r>
                        <a:rPr lang="en-US" sz="1800" b="1" i="1" dirty="0" err="1">
                          <a:solidFill>
                            <a:srgbClr val="000000"/>
                          </a:solidFill>
                          <a:effectLst/>
                          <a:latin typeface="Times New Roman" panose="02020603050405020304" pitchFamily="18" charset="0"/>
                          <a:ea typeface="Times New Roman" panose="02020603050405020304" pitchFamily="18" charset="0"/>
                        </a:rPr>
                        <a:t>luận</a:t>
                      </a:r>
                      <a:r>
                        <a:rPr lang="en-US" sz="1800" b="1" i="1" dirty="0">
                          <a:solidFill>
                            <a:srgbClr val="000000"/>
                          </a:solidFill>
                          <a:effectLst/>
                          <a:latin typeface="Times New Roman" panose="02020603050405020304" pitchFamily="18" charset="0"/>
                          <a:ea typeface="Times New Roman" panose="02020603050405020304" pitchFamily="18" charset="0"/>
                        </a:rPr>
                        <a:t> </a:t>
                      </a:r>
                      <a:r>
                        <a:rPr lang="en-US" sz="1800" b="1" i="1" dirty="0" err="1">
                          <a:solidFill>
                            <a:srgbClr val="000000"/>
                          </a:solidFill>
                          <a:effectLst/>
                          <a:latin typeface="Times New Roman" panose="02020603050405020304" pitchFamily="18" charset="0"/>
                          <a:ea typeface="Times New Roman" panose="02020603050405020304" pitchFamily="18" charset="0"/>
                        </a:rPr>
                        <a:t>trong</a:t>
                      </a:r>
                      <a:r>
                        <a:rPr lang="en-US" sz="1800" b="1" i="1" dirty="0">
                          <a:solidFill>
                            <a:srgbClr val="000000"/>
                          </a:solidFill>
                          <a:effectLst/>
                          <a:latin typeface="Times New Roman" panose="02020603050405020304" pitchFamily="18" charset="0"/>
                          <a:ea typeface="Times New Roman" panose="02020603050405020304" pitchFamily="18" charset="0"/>
                        </a:rPr>
                        <a:t> </a:t>
                      </a:r>
                      <a:r>
                        <a:rPr lang="en-US" sz="1800" b="1" i="1" dirty="0" err="1">
                          <a:solidFill>
                            <a:srgbClr val="000000"/>
                          </a:solidFill>
                          <a:effectLst/>
                          <a:latin typeface="Times New Roman" panose="02020603050405020304" pitchFamily="18" charset="0"/>
                          <a:ea typeface="Times New Roman" panose="02020603050405020304" pitchFamily="18" charset="0"/>
                        </a:rPr>
                        <a:t>nhóm</a:t>
                      </a:r>
                      <a:endParaRPr lang="en-US" sz="1800" dirty="0">
                        <a:solidFill>
                          <a:srgbClr val="000000"/>
                        </a:solidFill>
                        <a:effectLst/>
                        <a:latin typeface="Calibri" panose="020F0502020204030204" pitchFamily="34" charset="0"/>
                        <a:ea typeface="Times New Roman" panose="02020603050405020304" pitchFamily="18" charset="0"/>
                      </a:endParaRPr>
                    </a:p>
                  </a:txBody>
                  <a:tcPr marL="61835" marR="61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1000"/>
                        </a:spcAft>
                      </a:pPr>
                      <a:r>
                        <a:rPr lang="en-US" sz="1800" dirty="0" err="1">
                          <a:solidFill>
                            <a:srgbClr val="000000"/>
                          </a:solidFill>
                          <a:effectLst/>
                          <a:latin typeface="Times New Roman" panose="02020603050405020304" pitchFamily="18" charset="0"/>
                          <a:ea typeface="Times New Roman" panose="02020603050405020304" pitchFamily="18" charset="0"/>
                        </a:rPr>
                        <a:t>Chú</a:t>
                      </a:r>
                      <a:r>
                        <a:rPr lang="en-US" sz="1800" dirty="0">
                          <a:solidFill>
                            <a:srgbClr val="000000"/>
                          </a:solidFill>
                          <a:effectLst/>
                          <a:latin typeface="Times New Roman" panose="02020603050405020304" pitchFamily="18" charset="0"/>
                          <a:ea typeface="Times New Roman" panose="02020603050405020304" pitchFamily="18" charset="0"/>
                        </a:rPr>
                        <a:t> ý </a:t>
                      </a:r>
                      <a:r>
                        <a:rPr lang="en-US" sz="1800" dirty="0" err="1">
                          <a:solidFill>
                            <a:srgbClr val="000000"/>
                          </a:solidFill>
                          <a:effectLst/>
                          <a:latin typeface="Times New Roman" panose="02020603050405020304" pitchFamily="18" charset="0"/>
                          <a:ea typeface="Times New Roman" panose="02020603050405020304" pitchFamily="18" charset="0"/>
                        </a:rPr>
                        <a:t>trao</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đổi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lắng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nghe</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cẩn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thận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các</a:t>
                      </a:r>
                      <a:r>
                        <a:rPr lang="en-US" sz="1800" dirty="0">
                          <a:solidFill>
                            <a:srgbClr val="000000"/>
                          </a:solidFill>
                          <a:effectLst/>
                          <a:latin typeface="Times New Roman" panose="02020603050405020304" pitchFamily="18" charset="0"/>
                          <a:ea typeface="Times New Roman" panose="02020603050405020304" pitchFamily="18" charset="0"/>
                        </a:rPr>
                        <a:t> ý </a:t>
                      </a:r>
                      <a:r>
                        <a:rPr lang="en-US" sz="1800" dirty="0" err="1">
                          <a:solidFill>
                            <a:srgbClr val="000000"/>
                          </a:solidFill>
                          <a:effectLst/>
                          <a:latin typeface="Times New Roman" panose="02020603050405020304" pitchFamily="18" charset="0"/>
                          <a:ea typeface="Times New Roman" panose="02020603050405020304" pitchFamily="18" charset="0"/>
                        </a:rPr>
                        <a:t>kiến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những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người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khác</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đưa</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ra</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các</a:t>
                      </a:r>
                      <a:r>
                        <a:rPr lang="en-US" sz="1800" dirty="0">
                          <a:solidFill>
                            <a:srgbClr val="000000"/>
                          </a:solidFill>
                          <a:effectLst/>
                          <a:latin typeface="Times New Roman" panose="02020603050405020304" pitchFamily="18" charset="0"/>
                          <a:ea typeface="Times New Roman" panose="02020603050405020304" pitchFamily="18" charset="0"/>
                        </a:rPr>
                        <a:t> ý </a:t>
                      </a:r>
                      <a:r>
                        <a:rPr lang="en-US" sz="1800" dirty="0" err="1">
                          <a:solidFill>
                            <a:srgbClr val="000000"/>
                          </a:solidFill>
                          <a:effectLst/>
                          <a:latin typeface="Times New Roman" panose="02020603050405020304" pitchFamily="18" charset="0"/>
                          <a:ea typeface="Times New Roman" panose="02020603050405020304" pitchFamily="18" charset="0"/>
                        </a:rPr>
                        <a:t>kiến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cá</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nhân</a:t>
                      </a:r>
                      <a:r>
                        <a:rPr lang="en-US" sz="1800" dirty="0">
                          <a:solidFill>
                            <a:srgbClr val="000000"/>
                          </a:solidFill>
                          <a:effectLst/>
                          <a:latin typeface="Times New Roman" panose="02020603050405020304" pitchFamily="18" charset="0"/>
                          <a:ea typeface="Times New Roman" panose="02020603050405020304" pitchFamily="18" charset="0"/>
                        </a:rPr>
                        <a:t>.</a:t>
                      </a:r>
                      <a:endParaRPr lang="en-US" sz="1800" dirty="0">
                        <a:solidFill>
                          <a:srgbClr val="000000"/>
                        </a:solidFill>
                        <a:effectLst/>
                        <a:latin typeface="Calibri" panose="020F0502020204030204" pitchFamily="34" charset="0"/>
                        <a:ea typeface="Times New Roman" panose="02020603050405020304" pitchFamily="18" charset="0"/>
                      </a:endParaRPr>
                    </a:p>
                  </a:txBody>
                  <a:tcPr marL="61835" marR="61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1000"/>
                        </a:spcAft>
                      </a:pPr>
                      <a:r>
                        <a:rPr lang="en-US" sz="1800">
                          <a:solidFill>
                            <a:srgbClr val="000000"/>
                          </a:solidFill>
                          <a:effectLst/>
                          <a:latin typeface="Times New Roman" panose="02020603050405020304" pitchFamily="18" charset="0"/>
                          <a:ea typeface="Times New Roman" panose="02020603050405020304" pitchFamily="18" charset="0"/>
                        </a:rPr>
                        <a:t>Thường lắng nghe cẩn thận các ý kiến của người khác. Đôi khi đưa ra ý kiến riêng của bản thân.</a:t>
                      </a:r>
                      <a:endParaRPr lang="en-US" sz="1800">
                        <a:solidFill>
                          <a:srgbClr val="000000"/>
                        </a:solidFill>
                        <a:effectLst/>
                        <a:latin typeface="Calibri" panose="020F0502020204030204" pitchFamily="34" charset="0"/>
                        <a:ea typeface="Times New Roman" panose="02020603050405020304" pitchFamily="18" charset="0"/>
                      </a:endParaRPr>
                    </a:p>
                  </a:txBody>
                  <a:tcPr marL="61835" marR="61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1000"/>
                        </a:spcAft>
                      </a:pPr>
                      <a:r>
                        <a:rPr lang="en-US" sz="1800">
                          <a:solidFill>
                            <a:srgbClr val="000000"/>
                          </a:solidFill>
                          <a:effectLst/>
                          <a:latin typeface="Times New Roman" panose="02020603050405020304" pitchFamily="18" charset="0"/>
                          <a:ea typeface="Times New Roman" panose="02020603050405020304" pitchFamily="18" charset="0"/>
                        </a:rPr>
                        <a:t>Đôi khi không lắng nghe các ý kiến của người khác. Thường không có các ý kiến riêng trong các hoạt động của nhóm.</a:t>
                      </a:r>
                      <a:endParaRPr lang="en-US" sz="1800">
                        <a:solidFill>
                          <a:srgbClr val="000000"/>
                        </a:solidFill>
                        <a:effectLst/>
                        <a:latin typeface="Calibri" panose="020F0502020204030204" pitchFamily="34" charset="0"/>
                        <a:ea typeface="Times New Roman" panose="02020603050405020304" pitchFamily="18" charset="0"/>
                      </a:endParaRPr>
                    </a:p>
                  </a:txBody>
                  <a:tcPr marL="61835" marR="61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1000"/>
                        </a:spcAft>
                      </a:pPr>
                      <a:r>
                        <a:rPr lang="en-US" sz="1800">
                          <a:solidFill>
                            <a:srgbClr val="000000"/>
                          </a:solidFill>
                          <a:effectLst/>
                          <a:latin typeface="Times New Roman" panose="02020603050405020304" pitchFamily="18" charset="0"/>
                          <a:ea typeface="Times New Roman" panose="02020603050405020304" pitchFamily="18" charset="0"/>
                        </a:rPr>
                        <a:t>Không lắng nghe ý kiến của người khác, không đưa ra ý kiến riêng.</a:t>
                      </a:r>
                      <a:endParaRPr lang="en-US" sz="1800">
                        <a:solidFill>
                          <a:srgbClr val="000000"/>
                        </a:solidFill>
                        <a:effectLst/>
                        <a:latin typeface="Calibri" panose="020F0502020204030204" pitchFamily="34" charset="0"/>
                        <a:ea typeface="Times New Roman" panose="02020603050405020304" pitchFamily="18" charset="0"/>
                      </a:endParaRPr>
                    </a:p>
                  </a:txBody>
                  <a:tcPr marL="61835" marR="61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42873446"/>
                  </a:ext>
                </a:extLst>
              </a:tr>
              <a:tr h="1061766">
                <a:tc>
                  <a:txBody>
                    <a:bodyPr/>
                    <a:lstStyle/>
                    <a:p>
                      <a:pPr algn="just">
                        <a:lnSpc>
                          <a:spcPct val="100000"/>
                        </a:lnSpc>
                        <a:spcAft>
                          <a:spcPts val="1000"/>
                        </a:spcAft>
                      </a:pPr>
                      <a:r>
                        <a:rPr lang="en-US" sz="1800" b="1" i="1">
                          <a:solidFill>
                            <a:srgbClr val="000000"/>
                          </a:solidFill>
                          <a:effectLst/>
                          <a:latin typeface="Times New Roman" panose="02020603050405020304" pitchFamily="18" charset="0"/>
                          <a:ea typeface="Times New Roman" panose="02020603050405020304" pitchFamily="18" charset="0"/>
                        </a:rPr>
                        <a:t>3. Sự hợp tác</a:t>
                      </a:r>
                      <a:endParaRPr lang="en-US" sz="1800">
                        <a:solidFill>
                          <a:srgbClr val="000000"/>
                        </a:solidFill>
                        <a:effectLst/>
                        <a:latin typeface="Calibri" panose="020F0502020204030204" pitchFamily="34" charset="0"/>
                        <a:ea typeface="Times New Roman" panose="02020603050405020304" pitchFamily="18" charset="0"/>
                      </a:endParaRPr>
                    </a:p>
                  </a:txBody>
                  <a:tcPr marL="61835" marR="61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1000"/>
                        </a:spcAft>
                      </a:pPr>
                      <a:r>
                        <a:rPr lang="en-US" sz="1800">
                          <a:solidFill>
                            <a:srgbClr val="000000"/>
                          </a:solidFill>
                          <a:effectLst/>
                          <a:latin typeface="Times New Roman" panose="02020603050405020304" pitchFamily="18" charset="0"/>
                          <a:ea typeface="Times New Roman" panose="02020603050405020304" pitchFamily="18" charset="0"/>
                        </a:rPr>
                        <a:t>Tôn trọng ý kiến của những thành viên khác và hợp tác đưa ra ý kiến chung.</a:t>
                      </a:r>
                      <a:endParaRPr lang="en-US" sz="1800">
                        <a:solidFill>
                          <a:srgbClr val="000000"/>
                        </a:solidFill>
                        <a:effectLst/>
                        <a:latin typeface="Calibri" panose="020F0502020204030204" pitchFamily="34" charset="0"/>
                        <a:ea typeface="Times New Roman" panose="02020603050405020304" pitchFamily="18" charset="0"/>
                      </a:endParaRPr>
                    </a:p>
                  </a:txBody>
                  <a:tcPr marL="61835" marR="61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1000"/>
                        </a:spcAft>
                      </a:pPr>
                      <a:r>
                        <a:rPr lang="en-US" sz="1800">
                          <a:solidFill>
                            <a:srgbClr val="000000"/>
                          </a:solidFill>
                          <a:effectLst/>
                          <a:latin typeface="Times New Roman" panose="02020603050405020304" pitchFamily="18" charset="0"/>
                          <a:ea typeface="Times New Roman" panose="02020603050405020304" pitchFamily="18" charset="0"/>
                        </a:rPr>
                        <a:t>Thường tôn trọng ý kiến của những thành viên khác và hợp tác đưa ra ý kiến chung.</a:t>
                      </a:r>
                      <a:endParaRPr lang="en-US" sz="1800">
                        <a:solidFill>
                          <a:srgbClr val="000000"/>
                        </a:solidFill>
                        <a:effectLst/>
                        <a:latin typeface="Calibri" panose="020F0502020204030204" pitchFamily="34" charset="0"/>
                        <a:ea typeface="Times New Roman" panose="02020603050405020304" pitchFamily="18" charset="0"/>
                      </a:endParaRPr>
                    </a:p>
                  </a:txBody>
                  <a:tcPr marL="61835" marR="61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1000"/>
                        </a:spcAft>
                      </a:pPr>
                      <a:r>
                        <a:rPr lang="en-US" sz="1800">
                          <a:solidFill>
                            <a:srgbClr val="000000"/>
                          </a:solidFill>
                          <a:effectLst/>
                          <a:latin typeface="Times New Roman" panose="02020603050405020304" pitchFamily="18" charset="0"/>
                          <a:ea typeface="Times New Roman" panose="02020603050405020304" pitchFamily="18" charset="0"/>
                        </a:rPr>
                        <a:t>Tôn trọng ý kiến của những thành viên khác nhưng hợp tác đưa ra ý kiến chung.</a:t>
                      </a:r>
                      <a:endParaRPr lang="en-US" sz="1800">
                        <a:solidFill>
                          <a:srgbClr val="000000"/>
                        </a:solidFill>
                        <a:effectLst/>
                        <a:latin typeface="Calibri" panose="020F0502020204030204" pitchFamily="34" charset="0"/>
                        <a:ea typeface="Times New Roman" panose="02020603050405020304" pitchFamily="18" charset="0"/>
                      </a:endParaRPr>
                    </a:p>
                  </a:txBody>
                  <a:tcPr marL="61835" marR="61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1000"/>
                        </a:spcAft>
                      </a:pPr>
                      <a:r>
                        <a:rPr lang="en-US" sz="1800">
                          <a:solidFill>
                            <a:srgbClr val="000000"/>
                          </a:solidFill>
                          <a:effectLst/>
                          <a:latin typeface="Times New Roman" panose="02020603050405020304" pitchFamily="18" charset="0"/>
                          <a:ea typeface="Times New Roman" panose="02020603050405020304" pitchFamily="18" charset="0"/>
                        </a:rPr>
                        <a:t>Không tôn trọng ý kiến của những thành viên khác, không hợp tác đưa ra ý kiến chung.</a:t>
                      </a:r>
                      <a:endParaRPr lang="en-US" sz="1800">
                        <a:solidFill>
                          <a:srgbClr val="000000"/>
                        </a:solidFill>
                        <a:effectLst/>
                        <a:latin typeface="Calibri" panose="020F0502020204030204" pitchFamily="34" charset="0"/>
                        <a:ea typeface="Times New Roman" panose="02020603050405020304" pitchFamily="18" charset="0"/>
                      </a:endParaRPr>
                    </a:p>
                  </a:txBody>
                  <a:tcPr marL="61835" marR="61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31532983"/>
                  </a:ext>
                </a:extLst>
              </a:tr>
              <a:tr h="1327208">
                <a:tc>
                  <a:txBody>
                    <a:bodyPr/>
                    <a:lstStyle/>
                    <a:p>
                      <a:pPr algn="just">
                        <a:lnSpc>
                          <a:spcPct val="100000"/>
                        </a:lnSpc>
                        <a:spcAft>
                          <a:spcPts val="1000"/>
                        </a:spcAft>
                      </a:pPr>
                      <a:r>
                        <a:rPr lang="en-US" sz="1800" b="1" i="1">
                          <a:solidFill>
                            <a:srgbClr val="000000"/>
                          </a:solidFill>
                          <a:effectLst/>
                          <a:latin typeface="Times New Roman" panose="02020603050405020304" pitchFamily="18" charset="0"/>
                          <a:ea typeface="Times New Roman" panose="02020603050405020304" pitchFamily="18" charset="0"/>
                        </a:rPr>
                        <a:t>4. Sự sắp xếp thời gian</a:t>
                      </a:r>
                      <a:endParaRPr lang="en-US" sz="1800">
                        <a:solidFill>
                          <a:srgbClr val="000000"/>
                        </a:solidFill>
                        <a:effectLst/>
                        <a:latin typeface="Calibri" panose="020F0502020204030204" pitchFamily="34" charset="0"/>
                        <a:ea typeface="Times New Roman" panose="02020603050405020304" pitchFamily="18" charset="0"/>
                      </a:endParaRPr>
                    </a:p>
                  </a:txBody>
                  <a:tcPr marL="61835" marR="61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1000"/>
                        </a:spcAft>
                      </a:pPr>
                      <a:r>
                        <a:rPr lang="en-US" sz="1800">
                          <a:solidFill>
                            <a:srgbClr val="000000"/>
                          </a:solidFill>
                          <a:effectLst/>
                          <a:latin typeface="Times New Roman" panose="02020603050405020304" pitchFamily="18" charset="0"/>
                          <a:ea typeface="Times New Roman" panose="02020603050405020304" pitchFamily="18" charset="0"/>
                        </a:rPr>
                        <a:t>Hoàn thành công việc được giao đúng thời gian, không làm đình trệ tiến triển công việc của nhóm.</a:t>
                      </a:r>
                      <a:endParaRPr lang="en-US" sz="1800">
                        <a:solidFill>
                          <a:srgbClr val="000000"/>
                        </a:solidFill>
                        <a:effectLst/>
                        <a:latin typeface="Calibri" panose="020F0502020204030204" pitchFamily="34" charset="0"/>
                        <a:ea typeface="Times New Roman" panose="02020603050405020304" pitchFamily="18" charset="0"/>
                      </a:endParaRPr>
                    </a:p>
                  </a:txBody>
                  <a:tcPr marL="61835" marR="61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1000"/>
                        </a:spcAft>
                      </a:pPr>
                      <a:r>
                        <a:rPr lang="en-US" sz="1800">
                          <a:solidFill>
                            <a:srgbClr val="000000"/>
                          </a:solidFill>
                          <a:effectLst/>
                          <a:latin typeface="Times New Roman" panose="02020603050405020304" pitchFamily="18" charset="0"/>
                          <a:ea typeface="Times New Roman" panose="02020603050405020304" pitchFamily="18" charset="0"/>
                        </a:rPr>
                        <a:t>Thường hoàn thành công việc được giao đúng thời gian, không làm đình trệ tiến triển công việc của nhóm.</a:t>
                      </a:r>
                      <a:endParaRPr lang="en-US" sz="1800">
                        <a:solidFill>
                          <a:srgbClr val="000000"/>
                        </a:solidFill>
                        <a:effectLst/>
                        <a:latin typeface="Calibri" panose="020F0502020204030204" pitchFamily="34" charset="0"/>
                        <a:ea typeface="Times New Roman" panose="02020603050405020304" pitchFamily="18" charset="0"/>
                      </a:endParaRPr>
                    </a:p>
                  </a:txBody>
                  <a:tcPr marL="61835" marR="61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1000"/>
                        </a:spcAft>
                      </a:pPr>
                      <a:r>
                        <a:rPr lang="en-US" sz="1800" dirty="0" err="1">
                          <a:solidFill>
                            <a:srgbClr val="000000"/>
                          </a:solidFill>
                          <a:effectLst/>
                          <a:latin typeface="Times New Roman" panose="02020603050405020304" pitchFamily="18" charset="0"/>
                          <a:ea typeface="Times New Roman" panose="02020603050405020304" pitchFamily="18" charset="0"/>
                        </a:rPr>
                        <a:t>Không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hoàn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thành</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công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việc</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được</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giao</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đúng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thời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gian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làm</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đình</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trệ</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tiến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triển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công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việc</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nhóm</a:t>
                      </a:r>
                      <a:r>
                        <a:rPr lang="en-US" sz="1800" dirty="0">
                          <a:solidFill>
                            <a:srgbClr val="000000"/>
                          </a:solidFill>
                          <a:effectLst/>
                          <a:latin typeface="Times New Roman" panose="02020603050405020304" pitchFamily="18" charset="0"/>
                          <a:ea typeface="Times New Roman" panose="02020603050405020304" pitchFamily="18" charset="0"/>
                        </a:rPr>
                        <a:t>.</a:t>
                      </a:r>
                      <a:endParaRPr lang="en-US" sz="1800" dirty="0">
                        <a:solidFill>
                          <a:srgbClr val="000000"/>
                        </a:solidFill>
                        <a:effectLst/>
                        <a:latin typeface="Calibri" panose="020F0502020204030204" pitchFamily="34" charset="0"/>
                        <a:ea typeface="Times New Roman" panose="02020603050405020304" pitchFamily="18" charset="0"/>
                      </a:endParaRPr>
                    </a:p>
                  </a:txBody>
                  <a:tcPr marL="61835" marR="61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1000"/>
                        </a:spcAft>
                      </a:pPr>
                      <a:r>
                        <a:rPr lang="en-US" sz="1800" dirty="0" err="1">
                          <a:solidFill>
                            <a:srgbClr val="000000"/>
                          </a:solidFill>
                          <a:effectLst/>
                          <a:latin typeface="Times New Roman" panose="02020603050405020304" pitchFamily="18" charset="0"/>
                          <a:ea typeface="Times New Roman" panose="02020603050405020304" pitchFamily="18" charset="0"/>
                        </a:rPr>
                        <a:t>Không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hoàn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thành</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công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việc</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được</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giao</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đúng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thời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gian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thường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xuyên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buộc</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nhóm</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phải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điều</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chỉnh</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hoặc</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thay</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đổi</a:t>
                      </a:r>
                      <a:r>
                        <a:rPr lang="en-US" sz="1800" dirty="0">
                          <a:solidFill>
                            <a:srgbClr val="000000"/>
                          </a:solidFill>
                          <a:effectLst/>
                          <a:latin typeface="Times New Roman" panose="02020603050405020304" pitchFamily="18" charset="0"/>
                          <a:ea typeface="Times New Roman" panose="02020603050405020304" pitchFamily="18" charset="0"/>
                        </a:rPr>
                        <a:t>.</a:t>
                      </a:r>
                      <a:endParaRPr lang="en-US" sz="1800" dirty="0">
                        <a:solidFill>
                          <a:srgbClr val="000000"/>
                        </a:solidFill>
                        <a:effectLst/>
                        <a:latin typeface="Calibri" panose="020F0502020204030204" pitchFamily="34" charset="0"/>
                        <a:ea typeface="Times New Roman" panose="02020603050405020304" pitchFamily="18" charset="0"/>
                      </a:endParaRPr>
                    </a:p>
                  </a:txBody>
                  <a:tcPr marL="61835" marR="618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95558232"/>
                  </a:ext>
                </a:extLst>
              </a:tr>
            </a:tbl>
          </a:graphicData>
        </a:graphic>
      </p:graphicFrame>
      <p:sp>
        <p:nvSpPr>
          <p:cNvPr id="9" name="Rectangle 8"/>
          <p:cNvSpPr/>
          <p:nvPr/>
        </p:nvSpPr>
        <p:spPr>
          <a:xfrm>
            <a:off x="3083033" y="228654"/>
            <a:ext cx="4899098" cy="344774"/>
          </a:xfrm>
          <a:prstGeom prst="rect">
            <a:avLst/>
          </a:prstGeom>
        </p:spPr>
        <p:txBody>
          <a:bodyPr wrap="none">
            <a:spAutoFit/>
          </a:bodyPr>
          <a:lstStyle/>
          <a:p>
            <a:pPr algn="ctr">
              <a:lnSpc>
                <a:spcPts val="1800"/>
              </a:lnSpc>
              <a:spcAft>
                <a:spcPts val="0"/>
              </a:spcAft>
            </a:pPr>
            <a:r>
              <a:rPr lang="vi-VN" sz="2400" b="1" kern="100" dirty="0">
                <a:solidFill>
                  <a:srgbClr val="FF0000"/>
                </a:solidFill>
                <a:latin typeface="Times New Roman" panose="02020603050405020304" pitchFamily="18" charset="0"/>
                <a:ea typeface="Calibri" panose="020F0502020204030204" pitchFamily="34" charset="0"/>
              </a:rPr>
              <a:t>Rubric 1. Đánh giá hoạt động nhóm</a:t>
            </a:r>
            <a:endParaRPr lang="en-US" sz="2400" dirty="0">
              <a:effectLst/>
              <a:latin typeface="Calibri" panose="020F0502020204030204" pitchFamily="34" charset="0"/>
              <a:ea typeface="Times New Roman" panose="02020603050405020304" pitchFamily="18" charset="0"/>
            </a:endParaRPr>
          </a:p>
        </p:txBody>
      </p:sp>
      <p:cxnSp>
        <p:nvCxnSpPr>
          <p:cNvPr id="11" name="Straight Connector 10"/>
          <p:cNvCxnSpPr/>
          <p:nvPr/>
        </p:nvCxnSpPr>
        <p:spPr>
          <a:xfrm>
            <a:off x="314036" y="803564"/>
            <a:ext cx="1487055" cy="89592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50289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39636"/>
            <a:ext cx="12192000" cy="4918364"/>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76073" y="91759"/>
            <a:ext cx="4839854" cy="1700096"/>
          </a:xfrm>
          <a:prstGeom prst="rect">
            <a:avLst/>
          </a:prstGeom>
        </p:spPr>
      </p:pic>
    </p:spTree>
    <p:extLst>
      <p:ext uri="{BB962C8B-B14F-4D97-AF65-F5344CB8AC3E}">
        <p14:creationId xmlns:p14="http://schemas.microsoft.com/office/powerpoint/2010/main" val="38888602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22400"/>
            <a:ext cx="12192000" cy="54356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85321" y="172001"/>
            <a:ext cx="6864703" cy="990651"/>
          </a:xfrm>
          <a:prstGeom prst="rect">
            <a:avLst/>
          </a:prstGeom>
        </p:spPr>
      </p:pic>
      <p:sp>
        <p:nvSpPr>
          <p:cNvPr id="5" name="Rectangle 4"/>
          <p:cNvSpPr/>
          <p:nvPr/>
        </p:nvSpPr>
        <p:spPr>
          <a:xfrm>
            <a:off x="3047999" y="2905011"/>
            <a:ext cx="7389091" cy="1791260"/>
          </a:xfrm>
          <a:prstGeom prst="rect">
            <a:avLst/>
          </a:prstGeom>
        </p:spPr>
        <p:txBody>
          <a:bodyPr wrap="square">
            <a:spAutoFit/>
          </a:bodyPr>
          <a:lstStyle/>
          <a:p>
            <a:pPr algn="just">
              <a:lnSpc>
                <a:spcPct val="115000"/>
              </a:lnSpc>
              <a:spcAft>
                <a:spcPts val="0"/>
              </a:spcAft>
            </a:pP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Rút</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ra</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những</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nét</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đặc</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sắc</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về</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nội</a:t>
            </a:r>
            <a:r>
              <a:rPr lang="en-US" sz="3200" i="1" dirty="0">
                <a:latin typeface="Times New Roman" panose="02020603050405020304" pitchFamily="18" charset="0"/>
                <a:ea typeface="Times New Roman" panose="02020603050405020304" pitchFamily="18" charset="0"/>
              </a:rPr>
              <a:t> dung </a:t>
            </a:r>
            <a:r>
              <a:rPr lang="en-US" sz="3200" i="1" dirty="0" err="1">
                <a:latin typeface="Times New Roman" panose="02020603050405020304" pitchFamily="18" charset="0"/>
                <a:ea typeface="Times New Roman" panose="02020603050405020304" pitchFamily="18" charset="0"/>
              </a:rPr>
              <a:t>và</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nghệ</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thuật</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của</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văn</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bản</a:t>
            </a:r>
            <a:r>
              <a:rPr lang="en-US" sz="3200" i="1" dirty="0">
                <a:latin typeface="Times New Roman" panose="02020603050405020304" pitchFamily="18" charset="0"/>
                <a:ea typeface="Times New Roman" panose="02020603050405020304" pitchFamily="18" charset="0"/>
              </a:rPr>
              <a:t>.</a:t>
            </a:r>
            <a:endParaRPr lang="en-US" sz="3200" dirty="0">
              <a:latin typeface="Calibri" panose="020F0502020204030204" pitchFamily="34" charset="0"/>
              <a:ea typeface="Times New Roman" panose="02020603050405020304" pitchFamily="18" charset="0"/>
            </a:endParaRPr>
          </a:p>
          <a:p>
            <a:pPr algn="just">
              <a:lnSpc>
                <a:spcPct val="115000"/>
              </a:lnSpc>
              <a:spcAft>
                <a:spcPts val="0"/>
              </a:spcAft>
              <a:tabLst>
                <a:tab pos="7334250" algn="l"/>
              </a:tabLst>
            </a:pPr>
            <a:r>
              <a:rPr lang="vi-VN"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Xác</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định</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cấu</a:t>
            </a:r>
            <a:r>
              <a:rPr lang="en-US" sz="3200" i="1" dirty="0">
                <a:latin typeface="Times New Roman" panose="02020603050405020304" pitchFamily="18" charset="0"/>
                <a:ea typeface="Times New Roman" panose="02020603050405020304" pitchFamily="18" charset="0"/>
              </a:rPr>
              <a:t> </a:t>
            </a:r>
            <a:r>
              <a:rPr lang="vi-VN" sz="3200" i="1" dirty="0">
                <a:latin typeface="Times New Roman" panose="02020603050405020304" pitchFamily="18" charset="0"/>
                <a:ea typeface="Times New Roman" panose="02020603050405020304" pitchFamily="18" charset="0"/>
              </a:rPr>
              <a:t>tứ.</a:t>
            </a:r>
            <a:endParaRPr lang="en-US" sz="3200" dirty="0">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27091726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12800"/>
            <a:ext cx="12192000" cy="604520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6349" y="128704"/>
            <a:ext cx="2952902" cy="684096"/>
          </a:xfrm>
          <a:prstGeom prst="rect">
            <a:avLst/>
          </a:prstGeom>
        </p:spPr>
      </p:pic>
      <p:sp>
        <p:nvSpPr>
          <p:cNvPr id="4" name="Rectangle 3"/>
          <p:cNvSpPr/>
          <p:nvPr/>
        </p:nvSpPr>
        <p:spPr>
          <a:xfrm>
            <a:off x="2613891" y="1630463"/>
            <a:ext cx="7740074" cy="4552015"/>
          </a:xfrm>
          <a:prstGeom prst="rect">
            <a:avLst/>
          </a:prstGeom>
        </p:spPr>
        <p:txBody>
          <a:bodyPr wrap="square">
            <a:spAutoFit/>
          </a:bodyPr>
          <a:lstStyle/>
          <a:p>
            <a:pPr algn="ctr">
              <a:lnSpc>
                <a:spcPct val="115000"/>
              </a:lnSpc>
              <a:spcAft>
                <a:spcPts val="0"/>
              </a:spcAft>
            </a:pPr>
            <a:r>
              <a:rPr lang="vi-VN" sz="2800" b="1" dirty="0">
                <a:solidFill>
                  <a:srgbClr val="C00000"/>
                </a:solidFill>
                <a:latin typeface="Times New Roman" panose="02020603050405020304" pitchFamily="18" charset="0"/>
                <a:ea typeface="Times New Roman" panose="02020603050405020304" pitchFamily="18" charset="0"/>
              </a:rPr>
              <a:t>1. Nghệ thuật </a:t>
            </a:r>
            <a:endParaRPr lang="en-US" sz="2800" dirty="0">
              <a:solidFill>
                <a:srgbClr val="C00000"/>
              </a:solidFill>
              <a:latin typeface="Calibri" panose="020F0502020204030204" pitchFamily="34" charset="0"/>
              <a:ea typeface="Times New Roman" panose="02020603050405020304" pitchFamily="18" charset="0"/>
            </a:endParaRPr>
          </a:p>
          <a:p>
            <a:pPr>
              <a:lnSpc>
                <a:spcPct val="115000"/>
              </a:lnSpc>
              <a:spcAft>
                <a:spcPts val="0"/>
              </a:spcAft>
            </a:pP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Thể</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thơ</a:t>
            </a:r>
            <a:r>
              <a:rPr lang="en-US" sz="2800" dirty="0">
                <a:solidFill>
                  <a:srgbClr val="C00000"/>
                </a:solidFill>
                <a:latin typeface="Times New Roman" panose="02020603050405020304" pitchFamily="18" charset="0"/>
                <a:ea typeface="Times New Roman" panose="02020603050405020304" pitchFamily="18" charset="0"/>
              </a:rPr>
              <a:t>: 7 </a:t>
            </a:r>
            <a:r>
              <a:rPr lang="en-US" sz="2800" dirty="0" err="1">
                <a:solidFill>
                  <a:srgbClr val="C00000"/>
                </a:solidFill>
                <a:latin typeface="Times New Roman" panose="02020603050405020304" pitchFamily="18" charset="0"/>
                <a:ea typeface="Times New Roman" panose="02020603050405020304" pitchFamily="18" charset="0"/>
              </a:rPr>
              <a:t>chữ</a:t>
            </a:r>
            <a:endParaRPr lang="en-US" sz="2800" dirty="0">
              <a:solidFill>
                <a:srgbClr val="C00000"/>
              </a:solidFill>
              <a:latin typeface="Calibri" panose="020F0502020204030204" pitchFamily="34" charset="0"/>
              <a:ea typeface="Times New Roman" panose="02020603050405020304" pitchFamily="18" charset="0"/>
            </a:endParaRPr>
          </a:p>
          <a:p>
            <a:pPr>
              <a:lnSpc>
                <a:spcPct val="115000"/>
              </a:lnSpc>
              <a:spcAft>
                <a:spcPts val="0"/>
              </a:spcAft>
            </a:pP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Ngôn</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ngữ</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hình</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ảnh</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biện</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pháp</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tu</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từ</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độc</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đáo</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mới</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mẻ</a:t>
            </a:r>
            <a:endParaRPr lang="en-US" sz="2800" dirty="0">
              <a:solidFill>
                <a:srgbClr val="C00000"/>
              </a:solidFill>
              <a:latin typeface="Calibri" panose="020F0502020204030204" pitchFamily="34" charset="0"/>
              <a:ea typeface="Times New Roman" panose="02020603050405020304" pitchFamily="18" charset="0"/>
            </a:endParaRPr>
          </a:p>
          <a:p>
            <a:pPr algn="just">
              <a:lnSpc>
                <a:spcPct val="115000"/>
              </a:lnSpc>
              <a:spcAft>
                <a:spcPts val="0"/>
              </a:spcAft>
            </a:pP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Xây</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dựng</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cấu</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tứ</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hình</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ảnh</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thơ</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giàu</a:t>
            </a:r>
            <a:r>
              <a:rPr lang="en-US" sz="2800" dirty="0">
                <a:solidFill>
                  <a:srgbClr val="C00000"/>
                </a:solidFill>
                <a:latin typeface="Times New Roman" panose="02020603050405020304" pitchFamily="18" charset="0"/>
                <a:ea typeface="Times New Roman" panose="02020603050405020304" pitchFamily="18" charset="0"/>
              </a:rPr>
              <a:t> ý </a:t>
            </a:r>
            <a:r>
              <a:rPr lang="en-US" sz="2800" dirty="0" err="1">
                <a:solidFill>
                  <a:srgbClr val="C00000"/>
                </a:solidFill>
                <a:latin typeface="Times New Roman" panose="02020603050405020304" pitchFamily="18" charset="0"/>
                <a:ea typeface="Times New Roman" panose="02020603050405020304" pitchFamily="18" charset="0"/>
              </a:rPr>
              <a:t>nghĩa</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biểu</a:t>
            </a:r>
            <a:r>
              <a:rPr lang="en-US" sz="2800" dirty="0">
                <a:solidFill>
                  <a:srgbClr val="C00000"/>
                </a:solidFill>
                <a:latin typeface="Times New Roman" panose="02020603050405020304" pitchFamily="18" charset="0"/>
                <a:ea typeface="Times New Roman" panose="02020603050405020304" pitchFamily="18" charset="0"/>
              </a:rPr>
              <a:t> </a:t>
            </a:r>
            <a:r>
              <a:rPr lang="vi-VN" sz="2800" dirty="0">
                <a:solidFill>
                  <a:srgbClr val="C00000"/>
                </a:solidFill>
                <a:latin typeface="Times New Roman" panose="02020603050405020304" pitchFamily="18" charset="0"/>
                <a:ea typeface="Times New Roman" panose="02020603050405020304" pitchFamily="18" charset="0"/>
              </a:rPr>
              <a:t>tượng =&gt; </a:t>
            </a:r>
            <a:r>
              <a:rPr lang="en-US" sz="2800" dirty="0" err="1">
                <a:solidFill>
                  <a:srgbClr val="C00000"/>
                </a:solidFill>
                <a:latin typeface="Times New Roman" panose="02020603050405020304" pitchFamily="18" charset="0"/>
                <a:ea typeface="Times New Roman" panose="02020603050405020304" pitchFamily="18" charset="0"/>
              </a:rPr>
              <a:t>Tạo</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nên</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sự</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độc</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đáo</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mới</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mẻ</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hấp</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dẫn</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cho</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bài</a:t>
            </a:r>
            <a:r>
              <a:rPr lang="en-US" sz="2800" dirty="0">
                <a:solidFill>
                  <a:srgbClr val="C00000"/>
                </a:solidFill>
                <a:latin typeface="Times New Roman" panose="02020603050405020304" pitchFamily="18" charset="0"/>
                <a:ea typeface="Times New Roman" panose="02020603050405020304" pitchFamily="18" charset="0"/>
              </a:rPr>
              <a:t> </a:t>
            </a:r>
            <a:r>
              <a:rPr lang="vi-VN" sz="2800" dirty="0">
                <a:solidFill>
                  <a:srgbClr val="C00000"/>
                </a:solidFill>
                <a:latin typeface="Times New Roman" panose="02020603050405020304" pitchFamily="18" charset="0"/>
                <a:ea typeface="Times New Roman" panose="02020603050405020304" pitchFamily="18" charset="0"/>
              </a:rPr>
              <a:t>thơ; b</a:t>
            </a:r>
            <a:r>
              <a:rPr lang="en-US" sz="2800" dirty="0" err="1">
                <a:solidFill>
                  <a:srgbClr val="C00000"/>
                </a:solidFill>
                <a:latin typeface="Times New Roman" panose="02020603050405020304" pitchFamily="18" charset="0"/>
                <a:ea typeface="Times New Roman" panose="02020603050405020304" pitchFamily="18" charset="0"/>
              </a:rPr>
              <a:t>iểu</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đạt</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những</a:t>
            </a:r>
            <a:r>
              <a:rPr lang="en-US" sz="2800" dirty="0">
                <a:solidFill>
                  <a:srgbClr val="C00000"/>
                </a:solidFill>
                <a:latin typeface="Times New Roman" panose="02020603050405020304" pitchFamily="18" charset="0"/>
                <a:ea typeface="Times New Roman" panose="02020603050405020304" pitchFamily="18" charset="0"/>
              </a:rPr>
              <a:t> rung </a:t>
            </a:r>
            <a:r>
              <a:rPr lang="en-US" sz="2800" dirty="0" err="1">
                <a:solidFill>
                  <a:srgbClr val="C00000"/>
                </a:solidFill>
                <a:latin typeface="Times New Roman" panose="02020603050405020304" pitchFamily="18" charset="0"/>
                <a:ea typeface="Times New Roman" panose="02020603050405020304" pitchFamily="18" charset="0"/>
              </a:rPr>
              <a:t>động</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nhận</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thức</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sâu</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xa</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những</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tồn</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tại</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vô</a:t>
            </a:r>
            <a:r>
              <a:rPr lang="en-US" sz="2800" dirty="0">
                <a:solidFill>
                  <a:srgbClr val="C00000"/>
                </a:solidFill>
                <a:latin typeface="Times New Roman" panose="02020603050405020304" pitchFamily="18" charset="0"/>
                <a:ea typeface="Times New Roman" panose="02020603050405020304" pitchFamily="18" charset="0"/>
              </a:rPr>
              <a:t> </a:t>
            </a:r>
            <a:r>
              <a:rPr lang="vi-VN" sz="2800" dirty="0">
                <a:solidFill>
                  <a:srgbClr val="C00000"/>
                </a:solidFill>
                <a:latin typeface="Times New Roman" panose="02020603050405020304" pitchFamily="18" charset="0"/>
                <a:ea typeface="Times New Roman" panose="02020603050405020304" pitchFamily="18" charset="0"/>
              </a:rPr>
              <a:t>hình; ẩ</a:t>
            </a:r>
            <a:r>
              <a:rPr lang="en-US" sz="2800" dirty="0">
                <a:solidFill>
                  <a:srgbClr val="C00000"/>
                </a:solidFill>
                <a:latin typeface="Times New Roman" panose="02020603050405020304" pitchFamily="18" charset="0"/>
                <a:ea typeface="Times New Roman" panose="02020603050405020304" pitchFamily="18" charset="0"/>
              </a:rPr>
              <a:t>n </a:t>
            </a:r>
            <a:r>
              <a:rPr lang="en-US" sz="2800" dirty="0" err="1">
                <a:solidFill>
                  <a:srgbClr val="C00000"/>
                </a:solidFill>
                <a:latin typeface="Times New Roman" panose="02020603050405020304" pitchFamily="18" charset="0"/>
                <a:ea typeface="Times New Roman" panose="02020603050405020304" pitchFamily="18" charset="0"/>
              </a:rPr>
              <a:t>chứa</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những</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phát</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hiện</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liên</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tưởng</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độc</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đáo</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cảm</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nhận</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tinh</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tế</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của</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Xuân</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Diệu</a:t>
            </a:r>
            <a:endParaRPr lang="en-US" sz="2800" dirty="0">
              <a:solidFill>
                <a:srgbClr val="C00000"/>
              </a:solidFill>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32183585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barn(inVertical)">
                                      <p:cBhvr>
                                        <p:cTn id="15" dur="500"/>
                                        <p:tgtEl>
                                          <p:spTgt spid="4">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4">
                                            <p:txEl>
                                              <p:pRg st="3" end="3"/>
                                            </p:txEl>
                                          </p:spTgt>
                                        </p:tgtEl>
                                        <p:attrNameLst>
                                          <p:attrName>style.visibility</p:attrName>
                                        </p:attrNameLst>
                                      </p:cBhvr>
                                      <p:to>
                                        <p:strVal val="visible"/>
                                      </p:to>
                                    </p:set>
                                    <p:animEffect transition="in" filter="barn(inVertical)">
                                      <p:cBhvr>
                                        <p:cTn id="20"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1345" y="951346"/>
            <a:ext cx="10141527" cy="5107709"/>
          </a:xfrm>
          <a:prstGeom prst="rect">
            <a:avLst/>
          </a:prstGeom>
          <a:ln w="228600" cap="sq" cmpd="thickThin">
            <a:solidFill>
              <a:srgbClr val="000000"/>
            </a:solidFill>
            <a:prstDash val="solid"/>
            <a:miter lim="800000"/>
          </a:ln>
          <a:effectLst>
            <a:innerShdw blurRad="76200">
              <a:srgbClr val="000000"/>
            </a:innerShdw>
          </a:effectLst>
        </p:spPr>
      </p:pic>
      <p:sp>
        <p:nvSpPr>
          <p:cNvPr id="5" name="Rectangle 4"/>
          <p:cNvSpPr/>
          <p:nvPr/>
        </p:nvSpPr>
        <p:spPr>
          <a:xfrm>
            <a:off x="4228949" y="2377643"/>
            <a:ext cx="5741444" cy="2123658"/>
          </a:xfrm>
          <a:prstGeom prst="rect">
            <a:avLst/>
          </a:prstGeom>
        </p:spPr>
        <p:txBody>
          <a:bodyPr wrap="none">
            <a:spAutoFit/>
          </a:bodyPr>
          <a:lstStyle/>
          <a:p>
            <a:r>
              <a:rPr lang="en-US" sz="6600" b="1" dirty="0" smtClean="0">
                <a:solidFill>
                  <a:srgbClr val="7030A0"/>
                </a:solidFill>
                <a:effectLst/>
                <a:latin typeface="Times New Roman" panose="02020603050405020304" pitchFamily="18" charset="0"/>
                <a:ea typeface="Times New Roman" panose="02020603050405020304" pitchFamily="18" charset="0"/>
              </a:rPr>
              <a:t>HÌNH THÀNH</a:t>
            </a:r>
          </a:p>
          <a:p>
            <a:r>
              <a:rPr lang="en-US" sz="6600" b="1" dirty="0" smtClean="0">
                <a:solidFill>
                  <a:srgbClr val="7030A0"/>
                </a:solidFill>
                <a:effectLst/>
                <a:latin typeface="Times New Roman" panose="02020603050405020304" pitchFamily="18" charset="0"/>
                <a:ea typeface="Times New Roman" panose="02020603050405020304" pitchFamily="18" charset="0"/>
              </a:rPr>
              <a:t> KIẾN THỨC </a:t>
            </a:r>
            <a:endParaRPr lang="en-US" sz="6600" dirty="0">
              <a:solidFill>
                <a:srgbClr val="7030A0"/>
              </a:solidFill>
            </a:endParaRPr>
          </a:p>
        </p:txBody>
      </p:sp>
    </p:spTree>
    <p:extLst>
      <p:ext uri="{BB962C8B-B14F-4D97-AF65-F5344CB8AC3E}">
        <p14:creationId xmlns:p14="http://schemas.microsoft.com/office/powerpoint/2010/main" val="18650415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par>
                                <p:cTn id="11" presetID="3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fltVal val="0"/>
                                          </p:val>
                                        </p:tav>
                                        <p:tav tm="100000">
                                          <p:val>
                                            <p:strVal val="#ppt_w"/>
                                          </p:val>
                                        </p:tav>
                                      </p:tavLst>
                                    </p:anim>
                                    <p:anim calcmode="lin" valueType="num">
                                      <p:cBhvr>
                                        <p:cTn id="14" dur="1000" fill="hold"/>
                                        <p:tgtEl>
                                          <p:spTgt spid="4"/>
                                        </p:tgtEl>
                                        <p:attrNameLst>
                                          <p:attrName>ppt_h</p:attrName>
                                        </p:attrNameLst>
                                      </p:cBhvr>
                                      <p:tavLst>
                                        <p:tav tm="0">
                                          <p:val>
                                            <p:fltVal val="0"/>
                                          </p:val>
                                        </p:tav>
                                        <p:tav tm="100000">
                                          <p:val>
                                            <p:strVal val="#ppt_h"/>
                                          </p:val>
                                        </p:tav>
                                      </p:tavLst>
                                    </p:anim>
                                    <p:anim calcmode="lin" valueType="num">
                                      <p:cBhvr>
                                        <p:cTn id="15" dur="1000" fill="hold"/>
                                        <p:tgtEl>
                                          <p:spTgt spid="4"/>
                                        </p:tgtEl>
                                        <p:attrNameLst>
                                          <p:attrName>style.rotation</p:attrName>
                                        </p:attrNameLst>
                                      </p:cBhvr>
                                      <p:tavLst>
                                        <p:tav tm="0">
                                          <p:val>
                                            <p:fltVal val="90"/>
                                          </p:val>
                                        </p:tav>
                                        <p:tav tm="100000">
                                          <p:val>
                                            <p:fltVal val="0"/>
                                          </p:val>
                                        </p:tav>
                                      </p:tavLst>
                                    </p:anim>
                                    <p:animEffect transition="in" filter="fade">
                                      <p:cBhvr>
                                        <p:cTn id="16"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12800"/>
            <a:ext cx="12192000" cy="604520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6349" y="128704"/>
            <a:ext cx="2952902" cy="684096"/>
          </a:xfrm>
          <a:prstGeom prst="rect">
            <a:avLst/>
          </a:prstGeom>
        </p:spPr>
      </p:pic>
      <p:sp>
        <p:nvSpPr>
          <p:cNvPr id="4" name="Rectangle 3"/>
          <p:cNvSpPr/>
          <p:nvPr/>
        </p:nvSpPr>
        <p:spPr>
          <a:xfrm>
            <a:off x="3371273" y="1630463"/>
            <a:ext cx="6982692" cy="3539430"/>
          </a:xfrm>
          <a:prstGeom prst="rect">
            <a:avLst/>
          </a:prstGeom>
        </p:spPr>
        <p:txBody>
          <a:bodyPr wrap="square">
            <a:spAutoFit/>
          </a:bodyPr>
          <a:lstStyle/>
          <a:p>
            <a:pPr algn="just"/>
            <a:r>
              <a:rPr lang="vi-VN" sz="3200" b="1" dirty="0">
                <a:solidFill>
                  <a:srgbClr val="C00000"/>
                </a:solidFill>
                <a:latin typeface="+mj-lt"/>
              </a:rPr>
              <a:t>2. Ý nghĩa văn bản</a:t>
            </a:r>
            <a:endParaRPr lang="en-US" sz="3200" dirty="0">
              <a:solidFill>
                <a:srgbClr val="C00000"/>
              </a:solidFill>
              <a:latin typeface="+mj-lt"/>
            </a:endParaRPr>
          </a:p>
          <a:p>
            <a:pPr algn="just"/>
            <a:r>
              <a:rPr lang="en-US" sz="3200" dirty="0" err="1">
                <a:solidFill>
                  <a:srgbClr val="C00000"/>
                </a:solidFill>
                <a:latin typeface="+mj-lt"/>
              </a:rPr>
              <a:t>Bài</a:t>
            </a:r>
            <a:r>
              <a:rPr lang="en-US" sz="3200" dirty="0">
                <a:solidFill>
                  <a:srgbClr val="C00000"/>
                </a:solidFill>
                <a:latin typeface="+mj-lt"/>
              </a:rPr>
              <a:t> </a:t>
            </a:r>
            <a:r>
              <a:rPr lang="en-US" sz="3200" dirty="0" err="1">
                <a:solidFill>
                  <a:srgbClr val="C00000"/>
                </a:solidFill>
                <a:latin typeface="+mj-lt"/>
              </a:rPr>
              <a:t>thơ</a:t>
            </a:r>
            <a:r>
              <a:rPr lang="en-US" sz="3200" dirty="0">
                <a:solidFill>
                  <a:srgbClr val="C00000"/>
                </a:solidFill>
                <a:latin typeface="+mj-lt"/>
              </a:rPr>
              <a:t> </a:t>
            </a:r>
            <a:r>
              <a:rPr lang="en-US" sz="3200" dirty="0" err="1">
                <a:solidFill>
                  <a:srgbClr val="C00000"/>
                </a:solidFill>
                <a:latin typeface="+mj-lt"/>
              </a:rPr>
              <a:t>thể</a:t>
            </a:r>
            <a:r>
              <a:rPr lang="en-US" sz="3200" dirty="0">
                <a:solidFill>
                  <a:srgbClr val="C00000"/>
                </a:solidFill>
                <a:latin typeface="+mj-lt"/>
              </a:rPr>
              <a:t> </a:t>
            </a:r>
            <a:r>
              <a:rPr lang="en-US" sz="3200" dirty="0" err="1">
                <a:solidFill>
                  <a:srgbClr val="C00000"/>
                </a:solidFill>
                <a:latin typeface="+mj-lt"/>
              </a:rPr>
              <a:t>hiện</a:t>
            </a:r>
            <a:r>
              <a:rPr lang="en-US" sz="3200" dirty="0">
                <a:solidFill>
                  <a:srgbClr val="C00000"/>
                </a:solidFill>
                <a:latin typeface="+mj-lt"/>
              </a:rPr>
              <a:t> </a:t>
            </a:r>
            <a:r>
              <a:rPr lang="en-US" sz="3200" dirty="0" err="1">
                <a:solidFill>
                  <a:srgbClr val="C00000"/>
                </a:solidFill>
                <a:latin typeface="+mj-lt"/>
              </a:rPr>
              <a:t>cảm</a:t>
            </a:r>
            <a:r>
              <a:rPr lang="en-US" sz="3200" dirty="0">
                <a:solidFill>
                  <a:srgbClr val="C00000"/>
                </a:solidFill>
                <a:latin typeface="+mj-lt"/>
              </a:rPr>
              <a:t> </a:t>
            </a:r>
            <a:r>
              <a:rPr lang="en-US" sz="3200" dirty="0" err="1">
                <a:solidFill>
                  <a:srgbClr val="C00000"/>
                </a:solidFill>
                <a:latin typeface="+mj-lt"/>
              </a:rPr>
              <a:t>nhận</a:t>
            </a:r>
            <a:r>
              <a:rPr lang="en-US" sz="3200" dirty="0">
                <a:solidFill>
                  <a:srgbClr val="C00000"/>
                </a:solidFill>
                <a:latin typeface="+mj-lt"/>
              </a:rPr>
              <a:t> </a:t>
            </a:r>
            <a:r>
              <a:rPr lang="en-US" sz="3200" dirty="0" err="1">
                <a:solidFill>
                  <a:srgbClr val="C00000"/>
                </a:solidFill>
                <a:latin typeface="+mj-lt"/>
              </a:rPr>
              <a:t>mới</a:t>
            </a:r>
            <a:r>
              <a:rPr lang="en-US" sz="3200" dirty="0">
                <a:solidFill>
                  <a:srgbClr val="C00000"/>
                </a:solidFill>
                <a:latin typeface="+mj-lt"/>
              </a:rPr>
              <a:t> </a:t>
            </a:r>
            <a:r>
              <a:rPr lang="en-US" sz="3200" dirty="0" err="1">
                <a:solidFill>
                  <a:srgbClr val="C00000"/>
                </a:solidFill>
                <a:latin typeface="+mj-lt"/>
              </a:rPr>
              <a:t>mẻ</a:t>
            </a:r>
            <a:r>
              <a:rPr lang="en-US" sz="3200" dirty="0">
                <a:solidFill>
                  <a:srgbClr val="C00000"/>
                </a:solidFill>
                <a:latin typeface="+mj-lt"/>
              </a:rPr>
              <a:t> </a:t>
            </a:r>
            <a:r>
              <a:rPr lang="en-US" sz="3200" dirty="0" err="1">
                <a:solidFill>
                  <a:srgbClr val="C00000"/>
                </a:solidFill>
                <a:latin typeface="+mj-lt"/>
              </a:rPr>
              <a:t>về</a:t>
            </a:r>
            <a:r>
              <a:rPr lang="en-US" sz="3200" dirty="0">
                <a:solidFill>
                  <a:srgbClr val="C00000"/>
                </a:solidFill>
                <a:latin typeface="+mj-lt"/>
              </a:rPr>
              <a:t> </a:t>
            </a:r>
            <a:r>
              <a:rPr lang="en-US" sz="3200" dirty="0" err="1">
                <a:solidFill>
                  <a:srgbClr val="C00000"/>
                </a:solidFill>
                <a:latin typeface="+mj-lt"/>
              </a:rPr>
              <a:t>mùa</a:t>
            </a:r>
            <a:r>
              <a:rPr lang="en-US" sz="3200" dirty="0">
                <a:solidFill>
                  <a:srgbClr val="C00000"/>
                </a:solidFill>
                <a:latin typeface="+mj-lt"/>
              </a:rPr>
              <a:t> </a:t>
            </a:r>
            <a:r>
              <a:rPr lang="en-US" sz="3200" dirty="0" err="1">
                <a:solidFill>
                  <a:srgbClr val="C00000"/>
                </a:solidFill>
                <a:latin typeface="+mj-lt"/>
              </a:rPr>
              <a:t>thu</a:t>
            </a:r>
            <a:r>
              <a:rPr lang="en-US" sz="3200" dirty="0">
                <a:solidFill>
                  <a:srgbClr val="C00000"/>
                </a:solidFill>
                <a:latin typeface="+mj-lt"/>
              </a:rPr>
              <a:t>. Qua </a:t>
            </a:r>
            <a:r>
              <a:rPr lang="en-US" sz="3200" dirty="0" err="1">
                <a:solidFill>
                  <a:srgbClr val="C00000"/>
                </a:solidFill>
                <a:latin typeface="+mj-lt"/>
              </a:rPr>
              <a:t>đó</a:t>
            </a:r>
            <a:r>
              <a:rPr lang="en-US" sz="3200" dirty="0">
                <a:solidFill>
                  <a:srgbClr val="C00000"/>
                </a:solidFill>
                <a:latin typeface="+mj-lt"/>
              </a:rPr>
              <a:t>, </a:t>
            </a:r>
            <a:r>
              <a:rPr lang="en-US" sz="3200" dirty="0" err="1">
                <a:solidFill>
                  <a:srgbClr val="C00000"/>
                </a:solidFill>
                <a:latin typeface="+mj-lt"/>
              </a:rPr>
              <a:t>người</a:t>
            </a:r>
            <a:r>
              <a:rPr lang="en-US" sz="3200" dirty="0">
                <a:solidFill>
                  <a:srgbClr val="C00000"/>
                </a:solidFill>
                <a:latin typeface="+mj-lt"/>
              </a:rPr>
              <a:t> </a:t>
            </a:r>
            <a:r>
              <a:rPr lang="en-US" sz="3200" dirty="0" err="1">
                <a:solidFill>
                  <a:srgbClr val="C00000"/>
                </a:solidFill>
                <a:latin typeface="+mj-lt"/>
              </a:rPr>
              <a:t>đọc</a:t>
            </a:r>
            <a:r>
              <a:rPr lang="en-US" sz="3200" dirty="0">
                <a:solidFill>
                  <a:srgbClr val="C00000"/>
                </a:solidFill>
                <a:latin typeface="+mj-lt"/>
              </a:rPr>
              <a:t> </a:t>
            </a:r>
            <a:r>
              <a:rPr lang="en-US" sz="3200" dirty="0" err="1">
                <a:solidFill>
                  <a:srgbClr val="C00000"/>
                </a:solidFill>
                <a:latin typeface="+mj-lt"/>
              </a:rPr>
              <a:t>thấy</a:t>
            </a:r>
            <a:r>
              <a:rPr lang="en-US" sz="3200" dirty="0">
                <a:solidFill>
                  <a:srgbClr val="C00000"/>
                </a:solidFill>
                <a:latin typeface="+mj-lt"/>
              </a:rPr>
              <a:t> </a:t>
            </a:r>
            <a:r>
              <a:rPr lang="en-US" sz="3200" dirty="0" err="1">
                <a:solidFill>
                  <a:srgbClr val="C00000"/>
                </a:solidFill>
                <a:latin typeface="+mj-lt"/>
              </a:rPr>
              <a:t>được</a:t>
            </a:r>
            <a:r>
              <a:rPr lang="en-US" sz="3200" dirty="0">
                <a:solidFill>
                  <a:srgbClr val="C00000"/>
                </a:solidFill>
                <a:latin typeface="+mj-lt"/>
              </a:rPr>
              <a:t> </a:t>
            </a:r>
            <a:r>
              <a:rPr lang="en-US" sz="3200" dirty="0" err="1">
                <a:solidFill>
                  <a:srgbClr val="C00000"/>
                </a:solidFill>
                <a:latin typeface="+mj-lt"/>
              </a:rPr>
              <a:t>nỗi</a:t>
            </a:r>
            <a:r>
              <a:rPr lang="en-US" sz="3200" dirty="0">
                <a:solidFill>
                  <a:srgbClr val="C00000"/>
                </a:solidFill>
                <a:latin typeface="+mj-lt"/>
              </a:rPr>
              <a:t> </a:t>
            </a:r>
            <a:r>
              <a:rPr lang="en-US" sz="3200" dirty="0" err="1">
                <a:solidFill>
                  <a:srgbClr val="C00000"/>
                </a:solidFill>
                <a:latin typeface="+mj-lt"/>
              </a:rPr>
              <a:t>buồn</a:t>
            </a:r>
            <a:r>
              <a:rPr lang="en-US" sz="3200" dirty="0">
                <a:solidFill>
                  <a:srgbClr val="C00000"/>
                </a:solidFill>
                <a:latin typeface="+mj-lt"/>
              </a:rPr>
              <a:t> - </a:t>
            </a:r>
            <a:r>
              <a:rPr lang="en-US" sz="3200" dirty="0" err="1">
                <a:solidFill>
                  <a:srgbClr val="C00000"/>
                </a:solidFill>
                <a:latin typeface="+mj-lt"/>
              </a:rPr>
              <a:t>tâm</a:t>
            </a:r>
            <a:r>
              <a:rPr lang="en-US" sz="3200" dirty="0">
                <a:solidFill>
                  <a:srgbClr val="C00000"/>
                </a:solidFill>
                <a:latin typeface="+mj-lt"/>
              </a:rPr>
              <a:t> </a:t>
            </a:r>
            <a:r>
              <a:rPr lang="en-US" sz="3200" dirty="0" err="1">
                <a:solidFill>
                  <a:srgbClr val="C00000"/>
                </a:solidFill>
                <a:latin typeface="+mj-lt"/>
              </a:rPr>
              <a:t>trạng</a:t>
            </a:r>
            <a:r>
              <a:rPr lang="en-US" sz="3200" dirty="0">
                <a:solidFill>
                  <a:srgbClr val="C00000"/>
                </a:solidFill>
                <a:latin typeface="+mj-lt"/>
              </a:rPr>
              <a:t> </a:t>
            </a:r>
            <a:r>
              <a:rPr lang="en-US" sz="3200" dirty="0" err="1">
                <a:solidFill>
                  <a:srgbClr val="C00000"/>
                </a:solidFill>
                <a:latin typeface="+mj-lt"/>
              </a:rPr>
              <a:t>thường</a:t>
            </a:r>
            <a:r>
              <a:rPr lang="en-US" sz="3200" dirty="0">
                <a:solidFill>
                  <a:srgbClr val="C00000"/>
                </a:solidFill>
                <a:latin typeface="+mj-lt"/>
              </a:rPr>
              <a:t> </a:t>
            </a:r>
            <a:r>
              <a:rPr lang="en-US" sz="3200" dirty="0" err="1">
                <a:solidFill>
                  <a:srgbClr val="C00000"/>
                </a:solidFill>
                <a:latin typeface="+mj-lt"/>
              </a:rPr>
              <a:t>trực</a:t>
            </a:r>
            <a:r>
              <a:rPr lang="en-US" sz="3200" dirty="0">
                <a:solidFill>
                  <a:srgbClr val="C00000"/>
                </a:solidFill>
                <a:latin typeface="+mj-lt"/>
              </a:rPr>
              <a:t> </a:t>
            </a:r>
            <a:r>
              <a:rPr lang="en-US" sz="3200" dirty="0" err="1">
                <a:solidFill>
                  <a:srgbClr val="C00000"/>
                </a:solidFill>
                <a:latin typeface="+mj-lt"/>
              </a:rPr>
              <a:t>của</a:t>
            </a:r>
            <a:r>
              <a:rPr lang="en-US" sz="3200" dirty="0">
                <a:solidFill>
                  <a:srgbClr val="C00000"/>
                </a:solidFill>
                <a:latin typeface="+mj-lt"/>
              </a:rPr>
              <a:t> </a:t>
            </a:r>
            <a:r>
              <a:rPr lang="en-US" sz="3200" dirty="0" err="1">
                <a:solidFill>
                  <a:srgbClr val="C00000"/>
                </a:solidFill>
                <a:latin typeface="+mj-lt"/>
              </a:rPr>
              <a:t>hồn</a:t>
            </a:r>
            <a:r>
              <a:rPr lang="en-US" sz="3200" dirty="0">
                <a:solidFill>
                  <a:srgbClr val="C00000"/>
                </a:solidFill>
                <a:latin typeface="+mj-lt"/>
              </a:rPr>
              <a:t> </a:t>
            </a:r>
            <a:r>
              <a:rPr lang="en-US" sz="3200" dirty="0" err="1">
                <a:solidFill>
                  <a:srgbClr val="C00000"/>
                </a:solidFill>
                <a:latin typeface="+mj-lt"/>
              </a:rPr>
              <a:t>thơ</a:t>
            </a:r>
            <a:r>
              <a:rPr lang="en-US" sz="3200" dirty="0">
                <a:solidFill>
                  <a:srgbClr val="C00000"/>
                </a:solidFill>
                <a:latin typeface="+mj-lt"/>
              </a:rPr>
              <a:t> </a:t>
            </a:r>
            <a:r>
              <a:rPr lang="en-US" sz="3200" dirty="0" err="1">
                <a:solidFill>
                  <a:srgbClr val="C00000"/>
                </a:solidFill>
                <a:latin typeface="+mj-lt"/>
              </a:rPr>
              <a:t>Xuân</a:t>
            </a:r>
            <a:r>
              <a:rPr lang="en-US" sz="3200" dirty="0">
                <a:solidFill>
                  <a:srgbClr val="C00000"/>
                </a:solidFill>
                <a:latin typeface="+mj-lt"/>
              </a:rPr>
              <a:t> </a:t>
            </a:r>
            <a:r>
              <a:rPr lang="en-US" sz="3200" dirty="0" err="1">
                <a:solidFill>
                  <a:srgbClr val="C00000"/>
                </a:solidFill>
                <a:latin typeface="+mj-lt"/>
              </a:rPr>
              <a:t>Diệu</a:t>
            </a:r>
            <a:r>
              <a:rPr lang="en-US" sz="3200" dirty="0">
                <a:solidFill>
                  <a:srgbClr val="C00000"/>
                </a:solidFill>
                <a:latin typeface="+mj-lt"/>
              </a:rPr>
              <a:t> </a:t>
            </a:r>
            <a:r>
              <a:rPr lang="en-US" sz="3200" dirty="0" err="1">
                <a:solidFill>
                  <a:srgbClr val="C00000"/>
                </a:solidFill>
                <a:latin typeface="+mj-lt"/>
              </a:rPr>
              <a:t>trước</a:t>
            </a:r>
            <a:r>
              <a:rPr lang="en-US" sz="3200" dirty="0">
                <a:solidFill>
                  <a:srgbClr val="C00000"/>
                </a:solidFill>
                <a:latin typeface="+mj-lt"/>
              </a:rPr>
              <a:t> </a:t>
            </a:r>
            <a:r>
              <a:rPr lang="en-US" sz="3200" dirty="0" err="1">
                <a:solidFill>
                  <a:srgbClr val="C00000"/>
                </a:solidFill>
                <a:latin typeface="+mj-lt"/>
              </a:rPr>
              <a:t>cách</a:t>
            </a:r>
            <a:r>
              <a:rPr lang="en-US" sz="3200" dirty="0">
                <a:solidFill>
                  <a:srgbClr val="C00000"/>
                </a:solidFill>
                <a:latin typeface="+mj-lt"/>
              </a:rPr>
              <a:t> </a:t>
            </a:r>
            <a:r>
              <a:rPr lang="en-US" sz="3200" dirty="0" err="1">
                <a:solidFill>
                  <a:srgbClr val="C00000"/>
                </a:solidFill>
                <a:latin typeface="+mj-lt"/>
              </a:rPr>
              <a:t>mạng</a:t>
            </a:r>
            <a:r>
              <a:rPr lang="en-US" sz="3200" dirty="0">
                <a:solidFill>
                  <a:srgbClr val="C00000"/>
                </a:solidFill>
                <a:latin typeface="+mj-lt"/>
              </a:rPr>
              <a:t>, </a:t>
            </a:r>
            <a:r>
              <a:rPr lang="en-US" sz="3200" dirty="0" err="1">
                <a:solidFill>
                  <a:srgbClr val="C00000"/>
                </a:solidFill>
                <a:latin typeface="+mj-lt"/>
              </a:rPr>
              <a:t>thấy</a:t>
            </a:r>
            <a:r>
              <a:rPr lang="en-US" sz="3200" dirty="0">
                <a:solidFill>
                  <a:srgbClr val="C00000"/>
                </a:solidFill>
                <a:latin typeface="+mj-lt"/>
              </a:rPr>
              <a:t> </a:t>
            </a:r>
            <a:r>
              <a:rPr lang="en-US" sz="3200" dirty="0" err="1">
                <a:solidFill>
                  <a:srgbClr val="C00000"/>
                </a:solidFill>
                <a:latin typeface="+mj-lt"/>
              </a:rPr>
              <a:t>được</a:t>
            </a:r>
            <a:r>
              <a:rPr lang="en-US" sz="3200" dirty="0">
                <a:solidFill>
                  <a:srgbClr val="C00000"/>
                </a:solidFill>
                <a:latin typeface="+mj-lt"/>
              </a:rPr>
              <a:t> </a:t>
            </a:r>
            <a:r>
              <a:rPr lang="en-US" sz="3200" dirty="0" err="1">
                <a:solidFill>
                  <a:srgbClr val="C00000"/>
                </a:solidFill>
                <a:latin typeface="+mj-lt"/>
              </a:rPr>
              <a:t>tâm</a:t>
            </a:r>
            <a:r>
              <a:rPr lang="en-US" sz="3200" dirty="0">
                <a:solidFill>
                  <a:srgbClr val="C00000"/>
                </a:solidFill>
                <a:latin typeface="+mj-lt"/>
              </a:rPr>
              <a:t> </a:t>
            </a:r>
            <a:r>
              <a:rPr lang="en-US" sz="3200" dirty="0" err="1">
                <a:solidFill>
                  <a:srgbClr val="C00000"/>
                </a:solidFill>
                <a:latin typeface="+mj-lt"/>
              </a:rPr>
              <a:t>hồn</a:t>
            </a:r>
            <a:r>
              <a:rPr lang="en-US" sz="3200" dirty="0">
                <a:solidFill>
                  <a:srgbClr val="C00000"/>
                </a:solidFill>
                <a:latin typeface="+mj-lt"/>
              </a:rPr>
              <a:t> </a:t>
            </a:r>
            <a:r>
              <a:rPr lang="en-US" sz="3200" dirty="0" err="1">
                <a:solidFill>
                  <a:srgbClr val="C00000"/>
                </a:solidFill>
                <a:latin typeface="+mj-lt"/>
              </a:rPr>
              <a:t>tinh</a:t>
            </a:r>
            <a:r>
              <a:rPr lang="en-US" sz="3200" dirty="0">
                <a:solidFill>
                  <a:srgbClr val="C00000"/>
                </a:solidFill>
                <a:latin typeface="+mj-lt"/>
              </a:rPr>
              <a:t> </a:t>
            </a:r>
            <a:r>
              <a:rPr lang="en-US" sz="3200" dirty="0" err="1">
                <a:solidFill>
                  <a:srgbClr val="C00000"/>
                </a:solidFill>
                <a:latin typeface="+mj-lt"/>
              </a:rPr>
              <a:t>tế</a:t>
            </a:r>
            <a:r>
              <a:rPr lang="en-US" sz="3200" dirty="0">
                <a:solidFill>
                  <a:srgbClr val="C00000"/>
                </a:solidFill>
                <a:latin typeface="+mj-lt"/>
              </a:rPr>
              <a:t>, </a:t>
            </a:r>
            <a:r>
              <a:rPr lang="en-US" sz="3200" dirty="0" err="1">
                <a:solidFill>
                  <a:srgbClr val="C00000"/>
                </a:solidFill>
                <a:latin typeface="+mj-lt"/>
              </a:rPr>
              <a:t>nhạy</a:t>
            </a:r>
            <a:r>
              <a:rPr lang="en-US" sz="3200" dirty="0">
                <a:solidFill>
                  <a:srgbClr val="C00000"/>
                </a:solidFill>
                <a:latin typeface="+mj-lt"/>
              </a:rPr>
              <a:t> </a:t>
            </a:r>
            <a:r>
              <a:rPr lang="en-US" sz="3200" dirty="0" err="1">
                <a:solidFill>
                  <a:srgbClr val="C00000"/>
                </a:solidFill>
                <a:latin typeface="+mj-lt"/>
              </a:rPr>
              <a:t>cảm</a:t>
            </a:r>
            <a:r>
              <a:rPr lang="en-US" sz="3200" dirty="0">
                <a:solidFill>
                  <a:srgbClr val="C00000"/>
                </a:solidFill>
                <a:latin typeface="+mj-lt"/>
              </a:rPr>
              <a:t>, </a:t>
            </a:r>
            <a:r>
              <a:rPr lang="en-US" sz="3200" dirty="0" err="1">
                <a:solidFill>
                  <a:srgbClr val="C00000"/>
                </a:solidFill>
                <a:latin typeface="+mj-lt"/>
              </a:rPr>
              <a:t>yêu</a:t>
            </a:r>
            <a:r>
              <a:rPr lang="en-US" sz="3200" dirty="0">
                <a:solidFill>
                  <a:srgbClr val="C00000"/>
                </a:solidFill>
                <a:latin typeface="+mj-lt"/>
              </a:rPr>
              <a:t> </a:t>
            </a:r>
            <a:r>
              <a:rPr lang="en-US" sz="3200" dirty="0" err="1">
                <a:solidFill>
                  <a:srgbClr val="C00000"/>
                </a:solidFill>
                <a:latin typeface="+mj-lt"/>
              </a:rPr>
              <a:t>sống</a:t>
            </a:r>
            <a:r>
              <a:rPr lang="en-US" sz="3200" dirty="0">
                <a:solidFill>
                  <a:srgbClr val="C00000"/>
                </a:solidFill>
                <a:latin typeface="+mj-lt"/>
              </a:rPr>
              <a:t> </a:t>
            </a:r>
            <a:r>
              <a:rPr lang="en-US" sz="3200" dirty="0" err="1">
                <a:solidFill>
                  <a:srgbClr val="C00000"/>
                </a:solidFill>
                <a:latin typeface="+mj-lt"/>
              </a:rPr>
              <a:t>mãnh</a:t>
            </a:r>
            <a:r>
              <a:rPr lang="en-US" sz="3200" dirty="0">
                <a:solidFill>
                  <a:srgbClr val="C00000"/>
                </a:solidFill>
                <a:latin typeface="+mj-lt"/>
              </a:rPr>
              <a:t> </a:t>
            </a:r>
            <a:r>
              <a:rPr lang="en-US" sz="3200" dirty="0" err="1">
                <a:solidFill>
                  <a:srgbClr val="C00000"/>
                </a:solidFill>
                <a:latin typeface="+mj-lt"/>
              </a:rPr>
              <a:t>liệt</a:t>
            </a:r>
            <a:r>
              <a:rPr lang="en-US" sz="3200" dirty="0">
                <a:solidFill>
                  <a:srgbClr val="C00000"/>
                </a:solidFill>
                <a:latin typeface="+mj-lt"/>
              </a:rPr>
              <a:t>.</a:t>
            </a:r>
          </a:p>
        </p:txBody>
      </p:sp>
    </p:spTree>
    <p:extLst>
      <p:ext uri="{BB962C8B-B14F-4D97-AF65-F5344CB8AC3E}">
        <p14:creationId xmlns:p14="http://schemas.microsoft.com/office/powerpoint/2010/main" val="7929028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12800"/>
            <a:ext cx="12192000" cy="604520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6349" y="128704"/>
            <a:ext cx="2952902" cy="684096"/>
          </a:xfrm>
          <a:prstGeom prst="rect">
            <a:avLst/>
          </a:prstGeom>
        </p:spPr>
      </p:pic>
      <p:sp>
        <p:nvSpPr>
          <p:cNvPr id="4" name="Rectangle 3"/>
          <p:cNvSpPr/>
          <p:nvPr/>
        </p:nvSpPr>
        <p:spPr>
          <a:xfrm>
            <a:off x="3112655" y="1630463"/>
            <a:ext cx="6779490" cy="4524315"/>
          </a:xfrm>
          <a:prstGeom prst="rect">
            <a:avLst/>
          </a:prstGeom>
        </p:spPr>
        <p:txBody>
          <a:bodyPr wrap="square">
            <a:spAutoFit/>
          </a:bodyPr>
          <a:lstStyle/>
          <a:p>
            <a:pPr algn="ctr"/>
            <a:r>
              <a:rPr lang="vi-VN" sz="3200" b="1" dirty="0">
                <a:solidFill>
                  <a:srgbClr val="C00000"/>
                </a:solidFill>
                <a:latin typeface="+mj-lt"/>
              </a:rPr>
              <a:t>3. </a:t>
            </a:r>
            <a:r>
              <a:rPr lang="en-US" sz="3200" b="1" dirty="0" err="1">
                <a:solidFill>
                  <a:srgbClr val="C00000"/>
                </a:solidFill>
                <a:latin typeface="+mj-lt"/>
              </a:rPr>
              <a:t>Cấu</a:t>
            </a:r>
            <a:r>
              <a:rPr lang="en-US" sz="3200" b="1" dirty="0">
                <a:solidFill>
                  <a:srgbClr val="C00000"/>
                </a:solidFill>
                <a:latin typeface="+mj-lt"/>
              </a:rPr>
              <a:t> </a:t>
            </a:r>
            <a:r>
              <a:rPr lang="en-US" sz="3200" b="1" dirty="0" err="1">
                <a:solidFill>
                  <a:srgbClr val="C00000"/>
                </a:solidFill>
                <a:latin typeface="+mj-lt"/>
              </a:rPr>
              <a:t>tứ</a:t>
            </a:r>
            <a:endParaRPr lang="en-US" sz="3200" b="1" dirty="0">
              <a:solidFill>
                <a:srgbClr val="C00000"/>
              </a:solidFill>
              <a:latin typeface="+mj-lt"/>
            </a:endParaRPr>
          </a:p>
          <a:p>
            <a:pPr algn="just"/>
            <a:r>
              <a:rPr lang="en-US" sz="3200" i="1" dirty="0" err="1">
                <a:solidFill>
                  <a:srgbClr val="C00000"/>
                </a:solidFill>
                <a:latin typeface="+mj-lt"/>
              </a:rPr>
              <a:t>Hành</a:t>
            </a:r>
            <a:r>
              <a:rPr lang="en-US" sz="3200" i="1" dirty="0">
                <a:solidFill>
                  <a:srgbClr val="C00000"/>
                </a:solidFill>
                <a:latin typeface="+mj-lt"/>
              </a:rPr>
              <a:t> </a:t>
            </a:r>
            <a:r>
              <a:rPr lang="en-US" sz="3200" i="1" dirty="0" err="1">
                <a:solidFill>
                  <a:srgbClr val="C00000"/>
                </a:solidFill>
                <a:latin typeface="+mj-lt"/>
              </a:rPr>
              <a:t>trình</a:t>
            </a:r>
            <a:r>
              <a:rPr lang="en-US" sz="3200" i="1" dirty="0">
                <a:solidFill>
                  <a:srgbClr val="C00000"/>
                </a:solidFill>
                <a:latin typeface="+mj-lt"/>
              </a:rPr>
              <a:t> </a:t>
            </a:r>
            <a:r>
              <a:rPr lang="en-US" sz="3200" i="1" dirty="0" err="1">
                <a:solidFill>
                  <a:srgbClr val="C00000"/>
                </a:solidFill>
                <a:latin typeface="+mj-lt"/>
              </a:rPr>
              <a:t>của</a:t>
            </a:r>
            <a:r>
              <a:rPr lang="en-US" sz="3200" i="1" dirty="0">
                <a:solidFill>
                  <a:srgbClr val="C00000"/>
                </a:solidFill>
                <a:latin typeface="+mj-lt"/>
              </a:rPr>
              <a:t> </a:t>
            </a:r>
            <a:r>
              <a:rPr lang="en-US" sz="3200" i="1" dirty="0" err="1">
                <a:solidFill>
                  <a:srgbClr val="C00000"/>
                </a:solidFill>
                <a:latin typeface="+mj-lt"/>
              </a:rPr>
              <a:t>mùa</a:t>
            </a:r>
            <a:r>
              <a:rPr lang="en-US" sz="3200" i="1" dirty="0">
                <a:solidFill>
                  <a:srgbClr val="C00000"/>
                </a:solidFill>
                <a:latin typeface="+mj-lt"/>
              </a:rPr>
              <a:t> </a:t>
            </a:r>
            <a:r>
              <a:rPr lang="en-US" sz="3200" i="1" dirty="0" err="1">
                <a:solidFill>
                  <a:srgbClr val="C00000"/>
                </a:solidFill>
                <a:latin typeface="+mj-lt"/>
              </a:rPr>
              <a:t>thu</a:t>
            </a:r>
            <a:r>
              <a:rPr lang="en-US" sz="3200" i="1" dirty="0">
                <a:solidFill>
                  <a:srgbClr val="C00000"/>
                </a:solidFill>
                <a:latin typeface="+mj-lt"/>
              </a:rPr>
              <a:t> </a:t>
            </a:r>
            <a:r>
              <a:rPr lang="en-US" sz="3200" i="1" dirty="0" err="1">
                <a:solidFill>
                  <a:srgbClr val="C00000"/>
                </a:solidFill>
                <a:latin typeface="+mj-lt"/>
              </a:rPr>
              <a:t>chính</a:t>
            </a:r>
            <a:r>
              <a:rPr lang="en-US" sz="3200" i="1" dirty="0">
                <a:solidFill>
                  <a:srgbClr val="C00000"/>
                </a:solidFill>
                <a:latin typeface="+mj-lt"/>
              </a:rPr>
              <a:t> </a:t>
            </a:r>
            <a:r>
              <a:rPr lang="en-US" sz="3200" i="1" dirty="0" err="1">
                <a:solidFill>
                  <a:srgbClr val="C00000"/>
                </a:solidFill>
                <a:latin typeface="+mj-lt"/>
              </a:rPr>
              <a:t>là</a:t>
            </a:r>
            <a:r>
              <a:rPr lang="en-US" sz="3200" i="1" dirty="0">
                <a:solidFill>
                  <a:srgbClr val="C00000"/>
                </a:solidFill>
                <a:latin typeface="+mj-lt"/>
              </a:rPr>
              <a:t> </a:t>
            </a:r>
            <a:r>
              <a:rPr lang="en-US" sz="3200" i="1" dirty="0" err="1">
                <a:solidFill>
                  <a:srgbClr val="C00000"/>
                </a:solidFill>
                <a:latin typeface="+mj-lt"/>
              </a:rPr>
              <a:t>trình</a:t>
            </a:r>
            <a:r>
              <a:rPr lang="en-US" sz="3200" i="1" dirty="0">
                <a:solidFill>
                  <a:srgbClr val="C00000"/>
                </a:solidFill>
                <a:latin typeface="+mj-lt"/>
              </a:rPr>
              <a:t> </a:t>
            </a:r>
            <a:r>
              <a:rPr lang="en-US" sz="3200" i="1" dirty="0" err="1">
                <a:solidFill>
                  <a:srgbClr val="C00000"/>
                </a:solidFill>
                <a:latin typeface="+mj-lt"/>
              </a:rPr>
              <a:t>tự</a:t>
            </a:r>
            <a:r>
              <a:rPr lang="en-US" sz="3200" i="1" dirty="0">
                <a:solidFill>
                  <a:srgbClr val="C00000"/>
                </a:solidFill>
                <a:latin typeface="+mj-lt"/>
              </a:rPr>
              <a:t> </a:t>
            </a:r>
            <a:r>
              <a:rPr lang="en-US" sz="3200" i="1" dirty="0" err="1">
                <a:solidFill>
                  <a:srgbClr val="C00000"/>
                </a:solidFill>
                <a:latin typeface="+mj-lt"/>
              </a:rPr>
              <a:t>cấu</a:t>
            </a:r>
            <a:r>
              <a:rPr lang="en-US" sz="3200" i="1" dirty="0">
                <a:solidFill>
                  <a:srgbClr val="C00000"/>
                </a:solidFill>
                <a:latin typeface="+mj-lt"/>
              </a:rPr>
              <a:t> </a:t>
            </a:r>
            <a:r>
              <a:rPr lang="en-US" sz="3200" i="1" dirty="0" err="1">
                <a:solidFill>
                  <a:srgbClr val="C00000"/>
                </a:solidFill>
                <a:latin typeface="+mj-lt"/>
              </a:rPr>
              <a:t>tứ</a:t>
            </a:r>
            <a:r>
              <a:rPr lang="en-US" sz="3200" i="1" dirty="0">
                <a:solidFill>
                  <a:srgbClr val="C00000"/>
                </a:solidFill>
                <a:latin typeface="+mj-lt"/>
              </a:rPr>
              <a:t> </a:t>
            </a:r>
            <a:r>
              <a:rPr lang="en-US" sz="3200" i="1" dirty="0" err="1">
                <a:solidFill>
                  <a:srgbClr val="C00000"/>
                </a:solidFill>
                <a:latin typeface="+mj-lt"/>
              </a:rPr>
              <a:t>của</a:t>
            </a:r>
            <a:r>
              <a:rPr lang="en-US" sz="3200" i="1" dirty="0">
                <a:solidFill>
                  <a:srgbClr val="C00000"/>
                </a:solidFill>
                <a:latin typeface="+mj-lt"/>
              </a:rPr>
              <a:t> </a:t>
            </a:r>
            <a:r>
              <a:rPr lang="en-US" sz="3200" i="1" dirty="0" err="1">
                <a:solidFill>
                  <a:srgbClr val="C00000"/>
                </a:solidFill>
                <a:latin typeface="+mj-lt"/>
              </a:rPr>
              <a:t>bài</a:t>
            </a:r>
            <a:r>
              <a:rPr lang="en-US" sz="3200" i="1" dirty="0">
                <a:solidFill>
                  <a:srgbClr val="C00000"/>
                </a:solidFill>
                <a:latin typeface="+mj-lt"/>
              </a:rPr>
              <a:t> </a:t>
            </a:r>
            <a:r>
              <a:rPr lang="en-US" sz="3200" i="1" dirty="0" err="1">
                <a:solidFill>
                  <a:srgbClr val="C00000"/>
                </a:solidFill>
                <a:latin typeface="+mj-lt"/>
              </a:rPr>
              <a:t>thơ</a:t>
            </a:r>
            <a:r>
              <a:rPr lang="en-US" sz="3200" dirty="0">
                <a:solidFill>
                  <a:srgbClr val="C00000"/>
                </a:solidFill>
                <a:latin typeface="+mj-lt"/>
              </a:rPr>
              <a:t>. </a:t>
            </a:r>
            <a:r>
              <a:rPr lang="en-US" sz="3200" dirty="0" err="1">
                <a:solidFill>
                  <a:srgbClr val="C00000"/>
                </a:solidFill>
                <a:latin typeface="+mj-lt"/>
              </a:rPr>
              <a:t>Cảnh</a:t>
            </a:r>
            <a:r>
              <a:rPr lang="en-US" sz="3200" dirty="0">
                <a:solidFill>
                  <a:srgbClr val="C00000"/>
                </a:solidFill>
                <a:latin typeface="+mj-lt"/>
              </a:rPr>
              <a:t> </a:t>
            </a:r>
            <a:r>
              <a:rPr lang="en-US" sz="3200" dirty="0" err="1">
                <a:solidFill>
                  <a:srgbClr val="C00000"/>
                </a:solidFill>
                <a:latin typeface="+mj-lt"/>
              </a:rPr>
              <a:t>sắc</a:t>
            </a:r>
            <a:r>
              <a:rPr lang="en-US" sz="3200" dirty="0">
                <a:solidFill>
                  <a:srgbClr val="C00000"/>
                </a:solidFill>
                <a:latin typeface="+mj-lt"/>
              </a:rPr>
              <a:t> </a:t>
            </a:r>
            <a:r>
              <a:rPr lang="en-US" sz="3200" dirty="0" err="1">
                <a:solidFill>
                  <a:srgbClr val="C00000"/>
                </a:solidFill>
                <a:latin typeface="+mj-lt"/>
              </a:rPr>
              <a:t>đầu</a:t>
            </a:r>
            <a:r>
              <a:rPr lang="en-US" sz="3200" dirty="0">
                <a:solidFill>
                  <a:srgbClr val="C00000"/>
                </a:solidFill>
                <a:latin typeface="+mj-lt"/>
              </a:rPr>
              <a:t> </a:t>
            </a:r>
            <a:r>
              <a:rPr lang="en-US" sz="3200" dirty="0" err="1">
                <a:solidFill>
                  <a:srgbClr val="C00000"/>
                </a:solidFill>
                <a:latin typeface="+mj-lt"/>
              </a:rPr>
              <a:t>tiên</a:t>
            </a:r>
            <a:r>
              <a:rPr lang="en-US" sz="3200" dirty="0">
                <a:solidFill>
                  <a:srgbClr val="C00000"/>
                </a:solidFill>
                <a:latin typeface="+mj-lt"/>
              </a:rPr>
              <a:t> </a:t>
            </a:r>
            <a:r>
              <a:rPr lang="en-US" sz="3200" dirty="0" err="1">
                <a:solidFill>
                  <a:srgbClr val="C00000"/>
                </a:solidFill>
                <a:latin typeface="+mj-lt"/>
              </a:rPr>
              <a:t>mà</a:t>
            </a:r>
            <a:r>
              <a:rPr lang="en-US" sz="3200" dirty="0">
                <a:solidFill>
                  <a:srgbClr val="C00000"/>
                </a:solidFill>
                <a:latin typeface="+mj-lt"/>
              </a:rPr>
              <a:t> </a:t>
            </a:r>
            <a:r>
              <a:rPr lang="en-US" sz="3200" dirty="0" err="1">
                <a:solidFill>
                  <a:srgbClr val="C00000"/>
                </a:solidFill>
                <a:latin typeface="+mj-lt"/>
              </a:rPr>
              <a:t>mùa</a:t>
            </a:r>
            <a:r>
              <a:rPr lang="en-US" sz="3200" dirty="0">
                <a:solidFill>
                  <a:srgbClr val="C00000"/>
                </a:solidFill>
                <a:latin typeface="+mj-lt"/>
              </a:rPr>
              <a:t> </a:t>
            </a:r>
            <a:r>
              <a:rPr lang="en-US" sz="3200" dirty="0" err="1">
                <a:solidFill>
                  <a:srgbClr val="C00000"/>
                </a:solidFill>
                <a:latin typeface="+mj-lt"/>
              </a:rPr>
              <a:t>thu</a:t>
            </a:r>
            <a:r>
              <a:rPr lang="en-US" sz="3200" dirty="0">
                <a:solidFill>
                  <a:srgbClr val="C00000"/>
                </a:solidFill>
                <a:latin typeface="+mj-lt"/>
              </a:rPr>
              <a:t> </a:t>
            </a:r>
            <a:r>
              <a:rPr lang="en-US" sz="3200" dirty="0" err="1">
                <a:solidFill>
                  <a:srgbClr val="C00000"/>
                </a:solidFill>
                <a:latin typeface="+mj-lt"/>
              </a:rPr>
              <a:t>xâm</a:t>
            </a:r>
            <a:r>
              <a:rPr lang="en-US" sz="3200" dirty="0">
                <a:solidFill>
                  <a:srgbClr val="C00000"/>
                </a:solidFill>
                <a:latin typeface="+mj-lt"/>
              </a:rPr>
              <a:t> </a:t>
            </a:r>
            <a:r>
              <a:rPr lang="en-US" sz="3200" dirty="0" err="1">
                <a:solidFill>
                  <a:srgbClr val="C00000"/>
                </a:solidFill>
                <a:latin typeface="+mj-lt"/>
              </a:rPr>
              <a:t>chiếm</a:t>
            </a:r>
            <a:r>
              <a:rPr lang="en-US" sz="3200" dirty="0">
                <a:solidFill>
                  <a:srgbClr val="C00000"/>
                </a:solidFill>
                <a:latin typeface="+mj-lt"/>
              </a:rPr>
              <a:t> </a:t>
            </a:r>
            <a:r>
              <a:rPr lang="en-US" sz="3200" dirty="0" err="1">
                <a:solidFill>
                  <a:srgbClr val="C00000"/>
                </a:solidFill>
                <a:latin typeface="+mj-lt"/>
              </a:rPr>
              <a:t>là</a:t>
            </a:r>
            <a:r>
              <a:rPr lang="en-US" sz="3200" dirty="0">
                <a:solidFill>
                  <a:srgbClr val="C00000"/>
                </a:solidFill>
                <a:latin typeface="+mj-lt"/>
              </a:rPr>
              <a:t> </a:t>
            </a:r>
            <a:r>
              <a:rPr lang="en-US" sz="3200" dirty="0" err="1">
                <a:solidFill>
                  <a:srgbClr val="C00000"/>
                </a:solidFill>
                <a:latin typeface="+mj-lt"/>
              </a:rPr>
              <a:t>rặng</a:t>
            </a:r>
            <a:r>
              <a:rPr lang="en-US" sz="3200" dirty="0">
                <a:solidFill>
                  <a:srgbClr val="C00000"/>
                </a:solidFill>
                <a:latin typeface="+mj-lt"/>
              </a:rPr>
              <a:t> </a:t>
            </a:r>
            <a:r>
              <a:rPr lang="en-US" sz="3200" dirty="0" err="1">
                <a:solidFill>
                  <a:srgbClr val="C00000"/>
                </a:solidFill>
                <a:latin typeface="+mj-lt"/>
              </a:rPr>
              <a:t>liễu</a:t>
            </a:r>
            <a:r>
              <a:rPr lang="en-US" sz="3200" dirty="0">
                <a:solidFill>
                  <a:srgbClr val="C00000"/>
                </a:solidFill>
                <a:latin typeface="+mj-lt"/>
              </a:rPr>
              <a:t>. </a:t>
            </a:r>
            <a:r>
              <a:rPr lang="en-US" sz="3200" dirty="0" err="1">
                <a:solidFill>
                  <a:srgbClr val="C00000"/>
                </a:solidFill>
                <a:latin typeface="+mj-lt"/>
              </a:rPr>
              <a:t>Mùa</a:t>
            </a:r>
            <a:r>
              <a:rPr lang="en-US" sz="3200" dirty="0">
                <a:solidFill>
                  <a:srgbClr val="C00000"/>
                </a:solidFill>
                <a:latin typeface="+mj-lt"/>
              </a:rPr>
              <a:t> </a:t>
            </a:r>
            <a:r>
              <a:rPr lang="en-US" sz="3200" dirty="0" err="1">
                <a:solidFill>
                  <a:srgbClr val="C00000"/>
                </a:solidFill>
                <a:latin typeface="+mj-lt"/>
              </a:rPr>
              <a:t>thu</a:t>
            </a:r>
            <a:r>
              <a:rPr lang="en-US" sz="3200" dirty="0">
                <a:solidFill>
                  <a:srgbClr val="C00000"/>
                </a:solidFill>
                <a:latin typeface="+mj-lt"/>
              </a:rPr>
              <a:t> </a:t>
            </a:r>
            <a:r>
              <a:rPr lang="en-US" sz="3200" dirty="0" err="1">
                <a:solidFill>
                  <a:srgbClr val="C00000"/>
                </a:solidFill>
                <a:latin typeface="+mj-lt"/>
              </a:rPr>
              <a:t>cứ</a:t>
            </a:r>
            <a:r>
              <a:rPr lang="en-US" sz="3200" dirty="0">
                <a:solidFill>
                  <a:srgbClr val="C00000"/>
                </a:solidFill>
                <a:latin typeface="+mj-lt"/>
              </a:rPr>
              <a:t> </a:t>
            </a:r>
            <a:r>
              <a:rPr lang="en-US" sz="3200" dirty="0" err="1">
                <a:solidFill>
                  <a:srgbClr val="C00000"/>
                </a:solidFill>
                <a:latin typeface="+mj-lt"/>
              </a:rPr>
              <a:t>lan</a:t>
            </a:r>
            <a:r>
              <a:rPr lang="en-US" sz="3200" dirty="0">
                <a:solidFill>
                  <a:srgbClr val="C00000"/>
                </a:solidFill>
                <a:latin typeface="+mj-lt"/>
              </a:rPr>
              <a:t> </a:t>
            </a:r>
            <a:r>
              <a:rPr lang="en-US" sz="3200" dirty="0" err="1">
                <a:solidFill>
                  <a:srgbClr val="C00000"/>
                </a:solidFill>
                <a:latin typeface="+mj-lt"/>
              </a:rPr>
              <a:t>dần</a:t>
            </a:r>
            <a:r>
              <a:rPr lang="en-US" sz="3200" dirty="0">
                <a:solidFill>
                  <a:srgbClr val="C00000"/>
                </a:solidFill>
                <a:latin typeface="+mj-lt"/>
              </a:rPr>
              <a:t> </a:t>
            </a:r>
            <a:r>
              <a:rPr lang="en-US" sz="3200" dirty="0" err="1">
                <a:solidFill>
                  <a:srgbClr val="C00000"/>
                </a:solidFill>
                <a:latin typeface="+mj-lt"/>
              </a:rPr>
              <a:t>ra</a:t>
            </a:r>
            <a:r>
              <a:rPr lang="en-US" sz="3200" dirty="0">
                <a:solidFill>
                  <a:srgbClr val="C00000"/>
                </a:solidFill>
                <a:latin typeface="+mj-lt"/>
              </a:rPr>
              <a:t> </a:t>
            </a:r>
            <a:r>
              <a:rPr lang="en-US" sz="3200" dirty="0" err="1">
                <a:solidFill>
                  <a:srgbClr val="C00000"/>
                </a:solidFill>
                <a:latin typeface="+mj-lt"/>
              </a:rPr>
              <a:t>khu</a:t>
            </a:r>
            <a:r>
              <a:rPr lang="en-US" sz="3200" dirty="0">
                <a:solidFill>
                  <a:srgbClr val="C00000"/>
                </a:solidFill>
                <a:latin typeface="+mj-lt"/>
              </a:rPr>
              <a:t> </a:t>
            </a:r>
            <a:r>
              <a:rPr lang="en-US" sz="3200" dirty="0" err="1">
                <a:solidFill>
                  <a:srgbClr val="C00000"/>
                </a:solidFill>
                <a:latin typeface="+mj-lt"/>
              </a:rPr>
              <a:t>vườn</a:t>
            </a:r>
            <a:r>
              <a:rPr lang="en-US" sz="3200" dirty="0">
                <a:solidFill>
                  <a:srgbClr val="C00000"/>
                </a:solidFill>
                <a:latin typeface="+mj-lt"/>
              </a:rPr>
              <a:t>, </a:t>
            </a:r>
            <a:r>
              <a:rPr lang="en-US" sz="3200" dirty="0" err="1">
                <a:solidFill>
                  <a:srgbClr val="C00000"/>
                </a:solidFill>
                <a:latin typeface="+mj-lt"/>
              </a:rPr>
              <a:t>rặng</a:t>
            </a:r>
            <a:r>
              <a:rPr lang="en-US" sz="3200" dirty="0">
                <a:solidFill>
                  <a:srgbClr val="C00000"/>
                </a:solidFill>
                <a:latin typeface="+mj-lt"/>
              </a:rPr>
              <a:t> </a:t>
            </a:r>
            <a:r>
              <a:rPr lang="en-US" sz="3200" dirty="0" err="1">
                <a:solidFill>
                  <a:srgbClr val="C00000"/>
                </a:solidFill>
                <a:latin typeface="+mj-lt"/>
              </a:rPr>
              <a:t>núi</a:t>
            </a:r>
            <a:r>
              <a:rPr lang="en-US" sz="3200" dirty="0">
                <a:solidFill>
                  <a:srgbClr val="C00000"/>
                </a:solidFill>
                <a:latin typeface="+mj-lt"/>
              </a:rPr>
              <a:t>, </a:t>
            </a:r>
            <a:r>
              <a:rPr lang="en-US" sz="3200" dirty="0" err="1">
                <a:solidFill>
                  <a:srgbClr val="C00000"/>
                </a:solidFill>
                <a:latin typeface="+mj-lt"/>
              </a:rPr>
              <a:t>dòng</a:t>
            </a:r>
            <a:r>
              <a:rPr lang="en-US" sz="3200" dirty="0">
                <a:solidFill>
                  <a:srgbClr val="C00000"/>
                </a:solidFill>
                <a:latin typeface="+mj-lt"/>
              </a:rPr>
              <a:t> </a:t>
            </a:r>
            <a:r>
              <a:rPr lang="en-US" sz="3200" dirty="0" err="1">
                <a:solidFill>
                  <a:srgbClr val="C00000"/>
                </a:solidFill>
                <a:latin typeface="+mj-lt"/>
              </a:rPr>
              <a:t>sông</a:t>
            </a:r>
            <a:r>
              <a:rPr lang="en-US" sz="3200" dirty="0">
                <a:solidFill>
                  <a:srgbClr val="C00000"/>
                </a:solidFill>
                <a:latin typeface="+mj-lt"/>
              </a:rPr>
              <a:t>, </a:t>
            </a:r>
            <a:r>
              <a:rPr lang="en-US" sz="3200" dirty="0" err="1">
                <a:solidFill>
                  <a:srgbClr val="C00000"/>
                </a:solidFill>
                <a:latin typeface="+mj-lt"/>
              </a:rPr>
              <a:t>tầng</a:t>
            </a:r>
            <a:r>
              <a:rPr lang="en-US" sz="3200" dirty="0">
                <a:solidFill>
                  <a:srgbClr val="C00000"/>
                </a:solidFill>
                <a:latin typeface="+mj-lt"/>
              </a:rPr>
              <a:t> </a:t>
            </a:r>
            <a:r>
              <a:rPr lang="en-US" sz="3200" dirty="0" err="1">
                <a:solidFill>
                  <a:srgbClr val="C00000"/>
                </a:solidFill>
                <a:latin typeface="+mj-lt"/>
              </a:rPr>
              <a:t>trời</a:t>
            </a:r>
            <a:r>
              <a:rPr lang="en-US" sz="3200" dirty="0">
                <a:solidFill>
                  <a:srgbClr val="C00000"/>
                </a:solidFill>
                <a:latin typeface="+mj-lt"/>
              </a:rPr>
              <a:t>…</a:t>
            </a:r>
            <a:r>
              <a:rPr lang="en-US" sz="3200" dirty="0" err="1">
                <a:solidFill>
                  <a:srgbClr val="C00000"/>
                </a:solidFill>
                <a:latin typeface="+mj-lt"/>
              </a:rPr>
              <a:t>và</a:t>
            </a:r>
            <a:r>
              <a:rPr lang="en-US" sz="3200" dirty="0">
                <a:solidFill>
                  <a:srgbClr val="C00000"/>
                </a:solidFill>
                <a:latin typeface="+mj-lt"/>
              </a:rPr>
              <a:t> </a:t>
            </a:r>
            <a:r>
              <a:rPr lang="en-US" sz="3200" dirty="0" err="1">
                <a:solidFill>
                  <a:srgbClr val="C00000"/>
                </a:solidFill>
                <a:latin typeface="+mj-lt"/>
              </a:rPr>
              <a:t>cuối</a:t>
            </a:r>
            <a:r>
              <a:rPr lang="en-US" sz="3200" dirty="0">
                <a:solidFill>
                  <a:srgbClr val="C00000"/>
                </a:solidFill>
                <a:latin typeface="+mj-lt"/>
              </a:rPr>
              <a:t> </a:t>
            </a:r>
            <a:r>
              <a:rPr lang="en-US" sz="3200" dirty="0" err="1">
                <a:solidFill>
                  <a:srgbClr val="C00000"/>
                </a:solidFill>
                <a:latin typeface="+mj-lt"/>
              </a:rPr>
              <a:t>cùng</a:t>
            </a:r>
            <a:r>
              <a:rPr lang="en-US" sz="3200" dirty="0">
                <a:solidFill>
                  <a:srgbClr val="C00000"/>
                </a:solidFill>
                <a:latin typeface="+mj-lt"/>
              </a:rPr>
              <a:t> </a:t>
            </a:r>
            <a:r>
              <a:rPr lang="en-US" sz="3200" dirty="0" err="1">
                <a:solidFill>
                  <a:srgbClr val="C00000"/>
                </a:solidFill>
                <a:latin typeface="+mj-lt"/>
              </a:rPr>
              <a:t>xâm</a:t>
            </a:r>
            <a:r>
              <a:rPr lang="en-US" sz="3200" dirty="0">
                <a:solidFill>
                  <a:srgbClr val="C00000"/>
                </a:solidFill>
                <a:latin typeface="+mj-lt"/>
              </a:rPr>
              <a:t> </a:t>
            </a:r>
            <a:r>
              <a:rPr lang="en-US" sz="3200" dirty="0" err="1">
                <a:solidFill>
                  <a:srgbClr val="C00000"/>
                </a:solidFill>
                <a:latin typeface="+mj-lt"/>
              </a:rPr>
              <a:t>chiếm</a:t>
            </a:r>
            <a:r>
              <a:rPr lang="en-US" sz="3200" dirty="0">
                <a:solidFill>
                  <a:srgbClr val="C00000"/>
                </a:solidFill>
                <a:latin typeface="+mj-lt"/>
              </a:rPr>
              <a:t> </a:t>
            </a:r>
            <a:r>
              <a:rPr lang="en-US" sz="3200" dirty="0" err="1">
                <a:solidFill>
                  <a:srgbClr val="C00000"/>
                </a:solidFill>
                <a:latin typeface="+mj-lt"/>
              </a:rPr>
              <a:t>lòng</a:t>
            </a:r>
            <a:r>
              <a:rPr lang="en-US" sz="3200" dirty="0">
                <a:solidFill>
                  <a:srgbClr val="C00000"/>
                </a:solidFill>
                <a:latin typeface="+mj-lt"/>
              </a:rPr>
              <a:t> </a:t>
            </a:r>
            <a:r>
              <a:rPr lang="en-US" sz="3200" dirty="0" err="1">
                <a:solidFill>
                  <a:srgbClr val="C00000"/>
                </a:solidFill>
                <a:latin typeface="+mj-lt"/>
              </a:rPr>
              <a:t>người</a:t>
            </a:r>
            <a:r>
              <a:rPr lang="en-US" sz="3200" dirty="0">
                <a:solidFill>
                  <a:srgbClr val="C00000"/>
                </a:solidFill>
                <a:latin typeface="+mj-lt"/>
              </a:rPr>
              <a:t>. Thu </a:t>
            </a:r>
            <a:r>
              <a:rPr lang="en-US" sz="3200" dirty="0" err="1">
                <a:solidFill>
                  <a:srgbClr val="C00000"/>
                </a:solidFill>
                <a:latin typeface="+mj-lt"/>
              </a:rPr>
              <a:t>đến</a:t>
            </a:r>
            <a:r>
              <a:rPr lang="en-US" sz="3200" dirty="0">
                <a:solidFill>
                  <a:srgbClr val="C00000"/>
                </a:solidFill>
                <a:latin typeface="+mj-lt"/>
              </a:rPr>
              <a:t>, </a:t>
            </a:r>
            <a:r>
              <a:rPr lang="en-US" sz="3200" dirty="0" err="1">
                <a:solidFill>
                  <a:srgbClr val="C00000"/>
                </a:solidFill>
                <a:latin typeface="+mj-lt"/>
              </a:rPr>
              <a:t>cảnh</a:t>
            </a:r>
            <a:r>
              <a:rPr lang="en-US" sz="3200" dirty="0">
                <a:solidFill>
                  <a:srgbClr val="C00000"/>
                </a:solidFill>
                <a:latin typeface="+mj-lt"/>
              </a:rPr>
              <a:t> </a:t>
            </a:r>
            <a:r>
              <a:rPr lang="en-US" sz="3200" dirty="0" err="1">
                <a:solidFill>
                  <a:srgbClr val="C00000"/>
                </a:solidFill>
                <a:latin typeface="+mj-lt"/>
              </a:rPr>
              <a:t>sắc</a:t>
            </a:r>
            <a:r>
              <a:rPr lang="en-US" sz="3200" dirty="0">
                <a:solidFill>
                  <a:srgbClr val="C00000"/>
                </a:solidFill>
                <a:latin typeface="+mj-lt"/>
              </a:rPr>
              <a:t> </a:t>
            </a:r>
            <a:r>
              <a:rPr lang="en-US" sz="3200" dirty="0" err="1">
                <a:solidFill>
                  <a:srgbClr val="C00000"/>
                </a:solidFill>
                <a:latin typeface="+mj-lt"/>
              </a:rPr>
              <a:t>phôi</a:t>
            </a:r>
            <a:r>
              <a:rPr lang="en-US" sz="3200" dirty="0">
                <a:solidFill>
                  <a:srgbClr val="C00000"/>
                </a:solidFill>
                <a:latin typeface="+mj-lt"/>
              </a:rPr>
              <a:t> </a:t>
            </a:r>
            <a:r>
              <a:rPr lang="en-US" sz="3200" dirty="0" err="1">
                <a:solidFill>
                  <a:srgbClr val="C00000"/>
                </a:solidFill>
                <a:latin typeface="+mj-lt"/>
              </a:rPr>
              <a:t>pha</a:t>
            </a:r>
            <a:r>
              <a:rPr lang="en-US" sz="3200" dirty="0">
                <a:solidFill>
                  <a:srgbClr val="C00000"/>
                </a:solidFill>
                <a:latin typeface="+mj-lt"/>
              </a:rPr>
              <a:t> </a:t>
            </a:r>
            <a:r>
              <a:rPr lang="en-US" sz="3200" dirty="0" err="1">
                <a:solidFill>
                  <a:srgbClr val="C00000"/>
                </a:solidFill>
                <a:latin typeface="+mj-lt"/>
              </a:rPr>
              <a:t>và</a:t>
            </a:r>
            <a:r>
              <a:rPr lang="en-US" sz="3200" dirty="0">
                <a:solidFill>
                  <a:srgbClr val="C00000"/>
                </a:solidFill>
                <a:latin typeface="+mj-lt"/>
              </a:rPr>
              <a:t> </a:t>
            </a:r>
            <a:r>
              <a:rPr lang="en-US" sz="3200" dirty="0" err="1">
                <a:solidFill>
                  <a:srgbClr val="C00000"/>
                </a:solidFill>
                <a:latin typeface="+mj-lt"/>
              </a:rPr>
              <a:t>lòng</a:t>
            </a:r>
            <a:r>
              <a:rPr lang="en-US" sz="3200" dirty="0">
                <a:solidFill>
                  <a:srgbClr val="C00000"/>
                </a:solidFill>
                <a:latin typeface="+mj-lt"/>
              </a:rPr>
              <a:t> </a:t>
            </a:r>
            <a:r>
              <a:rPr lang="en-US" sz="3200" dirty="0" err="1">
                <a:solidFill>
                  <a:srgbClr val="C00000"/>
                </a:solidFill>
                <a:latin typeface="+mj-lt"/>
              </a:rPr>
              <a:t>người</a:t>
            </a:r>
            <a:r>
              <a:rPr lang="en-US" sz="3200" dirty="0">
                <a:solidFill>
                  <a:srgbClr val="C00000"/>
                </a:solidFill>
                <a:latin typeface="+mj-lt"/>
              </a:rPr>
              <a:t> </a:t>
            </a:r>
            <a:r>
              <a:rPr lang="en-US" sz="3200" dirty="0" err="1">
                <a:solidFill>
                  <a:srgbClr val="C00000"/>
                </a:solidFill>
                <a:latin typeface="+mj-lt"/>
              </a:rPr>
              <a:t>cũng</a:t>
            </a:r>
            <a:r>
              <a:rPr lang="en-US" sz="3200" dirty="0">
                <a:solidFill>
                  <a:srgbClr val="C00000"/>
                </a:solidFill>
                <a:latin typeface="+mj-lt"/>
              </a:rPr>
              <a:t> </a:t>
            </a:r>
            <a:r>
              <a:rPr lang="en-US" sz="3200" dirty="0" err="1">
                <a:solidFill>
                  <a:srgbClr val="C00000"/>
                </a:solidFill>
                <a:latin typeface="+mj-lt"/>
              </a:rPr>
              <a:t>buồn</a:t>
            </a:r>
            <a:r>
              <a:rPr lang="en-US" sz="3200" dirty="0">
                <a:solidFill>
                  <a:srgbClr val="C00000"/>
                </a:solidFill>
                <a:latin typeface="+mj-lt"/>
              </a:rPr>
              <a:t> </a:t>
            </a:r>
            <a:r>
              <a:rPr lang="en-US" sz="3200" dirty="0" err="1">
                <a:solidFill>
                  <a:srgbClr val="C00000"/>
                </a:solidFill>
                <a:latin typeface="+mj-lt"/>
              </a:rPr>
              <a:t>bã</a:t>
            </a:r>
            <a:r>
              <a:rPr lang="en-US" sz="3200" dirty="0">
                <a:solidFill>
                  <a:srgbClr val="C00000"/>
                </a:solidFill>
                <a:latin typeface="+mj-lt"/>
              </a:rPr>
              <a:t> </a:t>
            </a:r>
            <a:r>
              <a:rPr lang="en-US" sz="3200" dirty="0" err="1">
                <a:solidFill>
                  <a:srgbClr val="C00000"/>
                </a:solidFill>
                <a:latin typeface="+mj-lt"/>
              </a:rPr>
              <a:t>hơn</a:t>
            </a:r>
            <a:r>
              <a:rPr lang="en-US" sz="3200" dirty="0">
                <a:solidFill>
                  <a:srgbClr val="C00000"/>
                </a:solidFill>
                <a:latin typeface="+mj-lt"/>
              </a:rPr>
              <a:t>. </a:t>
            </a:r>
          </a:p>
        </p:txBody>
      </p:sp>
    </p:spTree>
    <p:extLst>
      <p:ext uri="{BB962C8B-B14F-4D97-AF65-F5344CB8AC3E}">
        <p14:creationId xmlns:p14="http://schemas.microsoft.com/office/powerpoint/2010/main" val="3129460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60506" y="336815"/>
            <a:ext cx="4213311" cy="836210"/>
          </a:xfrm>
          <a:prstGeom prst="rect">
            <a:avLst/>
          </a:prstGeom>
        </p:spPr>
      </p:pic>
      <p:sp>
        <p:nvSpPr>
          <p:cNvPr id="4" name="Rectangle 3"/>
          <p:cNvSpPr/>
          <p:nvPr/>
        </p:nvSpPr>
        <p:spPr>
          <a:xfrm>
            <a:off x="2078180" y="1509839"/>
            <a:ext cx="7675419" cy="3560975"/>
          </a:xfrm>
          <a:prstGeom prst="rect">
            <a:avLst/>
          </a:prstGeom>
        </p:spPr>
        <p:txBody>
          <a:bodyPr wrap="square">
            <a:spAutoFit/>
          </a:bodyPr>
          <a:lstStyle/>
          <a:p>
            <a:pPr algn="just">
              <a:lnSpc>
                <a:spcPct val="115000"/>
              </a:lnSpc>
              <a:spcAft>
                <a:spcPts val="0"/>
              </a:spcAft>
              <a:tabLst>
                <a:tab pos="7334250" algn="l"/>
              </a:tabLst>
            </a:pP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Nêu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lí</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giải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một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số</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điểm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nhau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về</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nội</a:t>
            </a:r>
            <a:r>
              <a:rPr lang="en-US" sz="2800" dirty="0">
                <a:solidFill>
                  <a:srgbClr val="000000"/>
                </a:solidFill>
                <a:latin typeface="Times New Roman" panose="02020603050405020304" pitchFamily="18" charset="0"/>
                <a:ea typeface="Times New Roman" panose="02020603050405020304" pitchFamily="18" charset="0"/>
              </a:rPr>
              <a:t> dung </a:t>
            </a:r>
            <a:r>
              <a:rPr lang="en-US" sz="2800" dirty="0" err="1">
                <a:solidFill>
                  <a:srgbClr val="000000"/>
                </a:solidFill>
                <a:latin typeface="Times New Roman" panose="02020603050405020304" pitchFamily="18" charset="0"/>
                <a:ea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nghệ</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thuật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giữa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Đây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mùa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tới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Xuân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Diệu</a:t>
            </a:r>
            <a:r>
              <a:rPr lang="en-US" sz="2800" dirty="0">
                <a:solidFill>
                  <a:srgbClr val="000000"/>
                </a:solidFill>
                <a:latin typeface="Times New Roman" panose="02020603050405020304" pitchFamily="18" charset="0"/>
                <a:ea typeface="Times New Roman" panose="02020603050405020304" pitchFamily="18" charset="0"/>
              </a:rPr>
              <a:t> “Thu </a:t>
            </a:r>
            <a:r>
              <a:rPr lang="en-US" sz="2800" dirty="0" err="1">
                <a:solidFill>
                  <a:srgbClr val="000000"/>
                </a:solidFill>
                <a:latin typeface="Times New Roman" panose="02020603050405020304" pitchFamily="18" charset="0"/>
                <a:ea typeface="Times New Roman" panose="02020603050405020304" pitchFamily="18" charset="0"/>
              </a:rPr>
              <a:t>điếu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Nguyễn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Khuyến</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Calibri" panose="020F0502020204030204" pitchFamily="34" charset="0"/>
              <a:ea typeface="Times New Roman" panose="02020603050405020304" pitchFamily="18" charset="0"/>
            </a:endParaRPr>
          </a:p>
          <a:p>
            <a:pPr algn="just">
              <a:lnSpc>
                <a:spcPct val="115000"/>
              </a:lnSpc>
              <a:spcAft>
                <a:spcPts val="0"/>
              </a:spcAft>
              <a:tabLst>
                <a:tab pos="7334250" algn="l"/>
              </a:tabLst>
            </a:pPr>
            <a:r>
              <a:rPr lang="en-US" sz="2800" dirty="0">
                <a:solidFill>
                  <a:srgbClr val="000000"/>
                </a:solidFill>
                <a:latin typeface="Times New Roman" panose="02020603050405020304" pitchFamily="18" charset="0"/>
                <a:ea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rPr>
              <a:t>Hình thức: </a:t>
            </a:r>
            <a:r>
              <a:rPr lang="vi-VN" sz="2800" b="1" dirty="0">
                <a:solidFill>
                  <a:srgbClr val="000000"/>
                </a:solidFill>
                <a:latin typeface="Times New Roman" panose="02020603050405020304" pitchFamily="18" charset="0"/>
                <a:ea typeface="Times New Roman" panose="02020603050405020304" pitchFamily="18" charset="0"/>
              </a:rPr>
              <a:t>Phỏng vấn chuyên gia.</a:t>
            </a:r>
            <a:endParaRPr lang="en-US" sz="2800" dirty="0">
              <a:latin typeface="Calibri" panose="020F0502020204030204" pitchFamily="34" charset="0"/>
              <a:ea typeface="Times New Roman" panose="02020603050405020304" pitchFamily="18" charset="0"/>
            </a:endParaRPr>
          </a:p>
          <a:p>
            <a:pPr algn="just">
              <a:lnSpc>
                <a:spcPct val="115000"/>
              </a:lnSpc>
              <a:spcAft>
                <a:spcPts val="0"/>
              </a:spcAft>
              <a:tabLst>
                <a:tab pos="7334250" algn="l"/>
              </a:tabLst>
            </a:pPr>
            <a:r>
              <a:rPr lang="en-US" sz="2800" dirty="0" smtClean="0">
                <a:solidFill>
                  <a:srgbClr val="000000"/>
                </a:solidFill>
                <a:latin typeface="Times New Roman" panose="02020603050405020304" pitchFamily="18" charset="0"/>
                <a:ea typeface="Times New Roman" panose="02020603050405020304" pitchFamily="18" charset="0"/>
              </a:rPr>
              <a:t>- </a:t>
            </a:r>
            <a:r>
              <a:rPr lang="vi-VN" sz="2800" dirty="0" smtClean="0">
                <a:solidFill>
                  <a:srgbClr val="000000"/>
                </a:solidFill>
                <a:latin typeface="Times New Roman" panose="02020603050405020304" pitchFamily="18" charset="0"/>
                <a:ea typeface="Times New Roman" panose="02020603050405020304" pitchFamily="18" charset="0"/>
              </a:rPr>
              <a:t>Cử </a:t>
            </a:r>
            <a:r>
              <a:rPr lang="vi-VN" sz="2800" dirty="0">
                <a:solidFill>
                  <a:srgbClr val="000000"/>
                </a:solidFill>
                <a:latin typeface="Times New Roman" panose="02020603050405020304" pitchFamily="18" charset="0"/>
                <a:ea typeface="Times New Roman" panose="02020603050405020304" pitchFamily="18" charset="0"/>
              </a:rPr>
              <a:t>01 HS làm MC, 02 HS là chuyên gia (01 là nhà nghiên cứu thơ ca trung đại; 01 là nhà nghiên cứu thơ ca hiện đại), các HS còn lại là khán giả.</a:t>
            </a:r>
            <a:endParaRPr lang="en-US" sz="2800" dirty="0">
              <a:effectLst/>
              <a:latin typeface="Calibri" panose="020F0502020204030204" pitchFamily="34" charset="0"/>
              <a:ea typeface="Times New Roman" panose="02020603050405020304" pitchFamily="18" charset="0"/>
            </a:endParaRPr>
          </a:p>
        </p:txBody>
      </p:sp>
      <p:pic>
        <p:nvPicPr>
          <p:cNvPr id="5"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86363" y="-119447"/>
            <a:ext cx="1929765" cy="2705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9440" y="3564213"/>
            <a:ext cx="2700847" cy="25086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243831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011135214"/>
              </p:ext>
            </p:extLst>
          </p:nvPr>
        </p:nvGraphicFramePr>
        <p:xfrm>
          <a:off x="369456" y="681670"/>
          <a:ext cx="11554688" cy="6176330"/>
        </p:xfrm>
        <a:graphic>
          <a:graphicData uri="http://schemas.openxmlformats.org/drawingml/2006/table">
            <a:tbl>
              <a:tblPr firstRow="1" firstCol="1" bandRow="1"/>
              <a:tblGrid>
                <a:gridCol w="1523998">
                  <a:extLst>
                    <a:ext uri="{9D8B030D-6E8A-4147-A177-3AD203B41FA5}">
                      <a16:colId xmlns:a16="http://schemas.microsoft.com/office/drawing/2014/main" val="1985198682"/>
                    </a:ext>
                  </a:extLst>
                </a:gridCol>
                <a:gridCol w="3971636">
                  <a:extLst>
                    <a:ext uri="{9D8B030D-6E8A-4147-A177-3AD203B41FA5}">
                      <a16:colId xmlns:a16="http://schemas.microsoft.com/office/drawing/2014/main" val="2182708092"/>
                    </a:ext>
                  </a:extLst>
                </a:gridCol>
                <a:gridCol w="6059054">
                  <a:extLst>
                    <a:ext uri="{9D8B030D-6E8A-4147-A177-3AD203B41FA5}">
                      <a16:colId xmlns:a16="http://schemas.microsoft.com/office/drawing/2014/main" val="2108687989"/>
                    </a:ext>
                  </a:extLst>
                </a:gridCol>
              </a:tblGrid>
              <a:tr h="267183">
                <a:tc>
                  <a:txBody>
                    <a:bodyPr/>
                    <a:lstStyle/>
                    <a:p>
                      <a:pPr algn="just">
                        <a:lnSpc>
                          <a:spcPct val="115000"/>
                        </a:lnSpc>
                        <a:spcAft>
                          <a:spcPts val="0"/>
                        </a:spcAft>
                        <a:tabLst>
                          <a:tab pos="7334250" algn="l"/>
                        </a:tabLst>
                      </a:pPr>
                      <a:r>
                        <a:rPr lang="vi-VN" sz="2400" b="1">
                          <a:solidFill>
                            <a:srgbClr val="0070C0"/>
                          </a:solidFill>
                          <a:effectLst/>
                          <a:latin typeface="Times New Roman" panose="02020603050405020304" pitchFamily="18" charset="0"/>
                          <a:ea typeface="Times New Roman" panose="02020603050405020304" pitchFamily="18" charset="0"/>
                        </a:rPr>
                        <a:t>Tiêu chí</a:t>
                      </a:r>
                      <a:endParaRPr lang="en-US" sz="2400">
                        <a:solidFill>
                          <a:srgbClr val="0070C0"/>
                        </a:solidFill>
                        <a:effectLst/>
                        <a:latin typeface="Calibri" panose="020F0502020204030204" pitchFamily="34" charset="0"/>
                        <a:ea typeface="Times New Roman" panose="02020603050405020304" pitchFamily="18" charset="0"/>
                      </a:endParaRPr>
                    </a:p>
                  </a:txBody>
                  <a:tcPr marL="35399" marR="353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7334250" algn="l"/>
                        </a:tabLst>
                      </a:pPr>
                      <a:r>
                        <a:rPr lang="vi-VN" sz="2400" b="1" i="1">
                          <a:solidFill>
                            <a:srgbClr val="0070C0"/>
                          </a:solidFill>
                          <a:effectLst/>
                          <a:latin typeface="Times New Roman" panose="02020603050405020304" pitchFamily="18" charset="0"/>
                          <a:ea typeface="Times New Roman" panose="02020603050405020304" pitchFamily="18" charset="0"/>
                        </a:rPr>
                        <a:t>Câu cá mùa thu</a:t>
                      </a:r>
                      <a:endParaRPr lang="en-US" sz="2400">
                        <a:solidFill>
                          <a:srgbClr val="0070C0"/>
                        </a:solidFill>
                        <a:effectLst/>
                        <a:latin typeface="Calibri" panose="020F0502020204030204" pitchFamily="34" charset="0"/>
                        <a:ea typeface="Times New Roman" panose="02020603050405020304" pitchFamily="18" charset="0"/>
                      </a:endParaRPr>
                    </a:p>
                  </a:txBody>
                  <a:tcPr marL="35399" marR="353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7334250" algn="l"/>
                        </a:tabLst>
                      </a:pPr>
                      <a:r>
                        <a:rPr lang="vi-VN" sz="2400" b="1" i="1" dirty="0">
                          <a:solidFill>
                            <a:srgbClr val="0070C0"/>
                          </a:solidFill>
                          <a:effectLst/>
                          <a:latin typeface="Times New Roman" panose="02020603050405020304" pitchFamily="18" charset="0"/>
                          <a:ea typeface="Times New Roman" panose="02020603050405020304" pitchFamily="18" charset="0"/>
                        </a:rPr>
                        <a:t>Đây mùa thu tới</a:t>
                      </a:r>
                      <a:endParaRPr lang="en-US" sz="2400" dirty="0">
                        <a:solidFill>
                          <a:srgbClr val="0070C0"/>
                        </a:solidFill>
                        <a:effectLst/>
                        <a:latin typeface="Calibri" panose="020F0502020204030204" pitchFamily="34" charset="0"/>
                        <a:ea typeface="Times New Roman" panose="02020603050405020304" pitchFamily="18" charset="0"/>
                      </a:endParaRPr>
                    </a:p>
                  </a:txBody>
                  <a:tcPr marL="35399" marR="353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86455069"/>
                  </a:ext>
                </a:extLst>
              </a:tr>
              <a:tr h="1870287">
                <a:tc>
                  <a:txBody>
                    <a:bodyPr/>
                    <a:lstStyle/>
                    <a:p>
                      <a:pPr algn="just">
                        <a:lnSpc>
                          <a:spcPct val="115000"/>
                        </a:lnSpc>
                        <a:spcAft>
                          <a:spcPts val="0"/>
                        </a:spcAft>
                        <a:tabLst>
                          <a:tab pos="7334250" algn="l"/>
                        </a:tabLst>
                      </a:pPr>
                      <a:r>
                        <a:rPr lang="vi-VN" sz="2400" b="1">
                          <a:effectLst/>
                          <a:latin typeface="Times New Roman" panose="02020603050405020304" pitchFamily="18" charset="0"/>
                          <a:ea typeface="Times New Roman" panose="02020603050405020304" pitchFamily="18" charset="0"/>
                        </a:rPr>
                        <a:t>Cảnh</a:t>
                      </a:r>
                      <a:endParaRPr lang="en-US" sz="2400">
                        <a:effectLst/>
                        <a:latin typeface="Calibri" panose="020F0502020204030204" pitchFamily="34" charset="0"/>
                        <a:ea typeface="Times New Roman" panose="02020603050405020304" pitchFamily="18" charset="0"/>
                      </a:endParaRPr>
                    </a:p>
                  </a:txBody>
                  <a:tcPr marL="35399" marR="353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7334250" algn="l"/>
                        </a:tabLst>
                      </a:pPr>
                      <a:r>
                        <a:rPr lang="vi-VN" sz="2400">
                          <a:effectLst/>
                          <a:latin typeface="Times New Roman" panose="02020603050405020304" pitchFamily="18" charset="0"/>
                          <a:ea typeface="Times New Roman" panose="02020603050405020304" pitchFamily="18" charset="0"/>
                        </a:rPr>
                        <a:t>Là những chi tiết tiêu biểu của mùa thu. Mùa thu là một thực thể đóng kín ở trong nó – mùa thu ở đồng bằng Bắc bộ: màu xanh của trời, tre trúc, nước; màu vàng của lá .</a:t>
                      </a:r>
                      <a:endParaRPr lang="en-US" sz="2400">
                        <a:effectLst/>
                        <a:latin typeface="Calibri" panose="020F0502020204030204" pitchFamily="34" charset="0"/>
                        <a:ea typeface="Times New Roman" panose="02020603050405020304" pitchFamily="18" charset="0"/>
                      </a:endParaRPr>
                    </a:p>
                  </a:txBody>
                  <a:tcPr marL="35399" marR="353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vi-VN" sz="2400">
                          <a:effectLst/>
                          <a:latin typeface="Times New Roman" panose="02020603050405020304" pitchFamily="18" charset="0"/>
                          <a:ea typeface="Times New Roman" panose="02020603050405020304" pitchFamily="18" charset="0"/>
                        </a:rPr>
                        <a:t>Là vẻ đẹp gợi cảm của đô thị; cảnh được miêu tả theo bước đi của thời gian. </a:t>
                      </a:r>
                      <a:r>
                        <a:rPr lang="en-US" sz="2400">
                          <a:solidFill>
                            <a:srgbClr val="000000"/>
                          </a:solidFill>
                          <a:effectLst/>
                          <a:latin typeface="Times New Roman" panose="02020603050405020304" pitchFamily="18" charset="0"/>
                          <a:ea typeface="Times New Roman" panose="02020603050405020304" pitchFamily="18" charset="0"/>
                        </a:rPr>
                        <a:t>Mùa thu từng bước xâm chiếm toàn bộ thiên nhiên và lòng người</a:t>
                      </a:r>
                      <a:r>
                        <a:rPr lang="vi-VN" sz="2400">
                          <a:solidFill>
                            <a:srgbClr val="000000"/>
                          </a:solidFill>
                          <a:effectLst/>
                          <a:latin typeface="Times New Roman" panose="02020603050405020304" pitchFamily="18" charset="0"/>
                          <a:ea typeface="Times New Roman" panose="02020603050405020304" pitchFamily="18" charset="0"/>
                        </a:rPr>
                        <a:t>.</a:t>
                      </a:r>
                      <a:endParaRPr lang="en-US" sz="2400">
                        <a:effectLst/>
                        <a:latin typeface="Calibri" panose="020F0502020204030204" pitchFamily="34" charset="0"/>
                        <a:ea typeface="Times New Roman" panose="02020603050405020304" pitchFamily="18" charset="0"/>
                      </a:endParaRPr>
                    </a:p>
                    <a:p>
                      <a:pPr algn="just">
                        <a:lnSpc>
                          <a:spcPct val="115000"/>
                        </a:lnSpc>
                        <a:spcAft>
                          <a:spcPts val="0"/>
                        </a:spcAft>
                        <a:tabLst>
                          <a:tab pos="7334250" algn="l"/>
                        </a:tabLst>
                      </a:pPr>
                      <a:r>
                        <a:rPr lang="vi-VN" sz="2400">
                          <a:effectLst/>
                          <a:latin typeface="Times New Roman" panose="02020603050405020304" pitchFamily="18" charset="0"/>
                          <a:ea typeface="Times New Roman" panose="02020603050405020304" pitchFamily="18" charset="0"/>
                        </a:rPr>
                        <a:t> </a:t>
                      </a:r>
                      <a:endParaRPr lang="en-US" sz="2400">
                        <a:effectLst/>
                        <a:latin typeface="Calibri" panose="020F0502020204030204" pitchFamily="34" charset="0"/>
                        <a:ea typeface="Times New Roman" panose="02020603050405020304" pitchFamily="18" charset="0"/>
                      </a:endParaRPr>
                    </a:p>
                  </a:txBody>
                  <a:tcPr marL="35399" marR="353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93872154"/>
                  </a:ext>
                </a:extLst>
              </a:tr>
              <a:tr h="801551">
                <a:tc>
                  <a:txBody>
                    <a:bodyPr/>
                    <a:lstStyle/>
                    <a:p>
                      <a:pPr algn="just">
                        <a:lnSpc>
                          <a:spcPct val="115000"/>
                        </a:lnSpc>
                        <a:spcAft>
                          <a:spcPts val="0"/>
                        </a:spcAft>
                        <a:tabLst>
                          <a:tab pos="7334250" algn="l"/>
                        </a:tabLst>
                      </a:pPr>
                      <a:r>
                        <a:rPr lang="vi-VN" sz="2400" b="1">
                          <a:effectLst/>
                          <a:latin typeface="Times New Roman" panose="02020603050405020304" pitchFamily="18" charset="0"/>
                          <a:ea typeface="Times New Roman" panose="02020603050405020304" pitchFamily="18" charset="0"/>
                        </a:rPr>
                        <a:t>Tình</a:t>
                      </a:r>
                      <a:endParaRPr lang="en-US" sz="2400">
                        <a:effectLst/>
                        <a:latin typeface="Calibri" panose="020F0502020204030204" pitchFamily="34" charset="0"/>
                        <a:ea typeface="Times New Roman" panose="02020603050405020304" pitchFamily="18" charset="0"/>
                      </a:endParaRPr>
                    </a:p>
                  </a:txBody>
                  <a:tcPr marL="35399" marR="353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7334250" algn="l"/>
                        </a:tabLst>
                      </a:pPr>
                      <a:r>
                        <a:rPr lang="vi-VN" sz="2400">
                          <a:effectLst/>
                          <a:latin typeface="Times New Roman" panose="02020603050405020304" pitchFamily="18" charset="0"/>
                          <a:ea typeface="Times New Roman" panose="02020603050405020304" pitchFamily="18" charset="0"/>
                        </a:rPr>
                        <a:t>Trầm buồn gắn với những xúc cảm về thời cuộc.</a:t>
                      </a:r>
                      <a:endParaRPr lang="en-US" sz="2400">
                        <a:effectLst/>
                        <a:latin typeface="Calibri" panose="020F0502020204030204" pitchFamily="34" charset="0"/>
                        <a:ea typeface="Times New Roman" panose="02020603050405020304" pitchFamily="18" charset="0"/>
                      </a:endParaRPr>
                    </a:p>
                  </a:txBody>
                  <a:tcPr marL="35399" marR="353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7334250" algn="l"/>
                        </a:tabLst>
                      </a:pPr>
                      <a:r>
                        <a:rPr lang="vi-VN" sz="2400">
                          <a:effectLst/>
                          <a:latin typeface="Times New Roman" panose="02020603050405020304" pitchFamily="18" charset="0"/>
                          <a:ea typeface="Times New Roman" panose="02020603050405020304" pitchFamily="18" charset="0"/>
                        </a:rPr>
                        <a:t>Âu lo trước sự biến chuyển của thời gian và nồng nàn với khao khát sống, kết đôi.</a:t>
                      </a:r>
                      <a:endParaRPr lang="en-US" sz="2400">
                        <a:effectLst/>
                        <a:latin typeface="Calibri" panose="020F0502020204030204" pitchFamily="34" charset="0"/>
                        <a:ea typeface="Times New Roman" panose="02020603050405020304" pitchFamily="18" charset="0"/>
                      </a:endParaRPr>
                    </a:p>
                  </a:txBody>
                  <a:tcPr marL="35399" marR="353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6522549"/>
                  </a:ext>
                </a:extLst>
              </a:tr>
              <a:tr h="1161267">
                <a:tc>
                  <a:txBody>
                    <a:bodyPr/>
                    <a:lstStyle/>
                    <a:p>
                      <a:pPr algn="just">
                        <a:lnSpc>
                          <a:spcPct val="115000"/>
                        </a:lnSpc>
                        <a:spcAft>
                          <a:spcPts val="0"/>
                        </a:spcAft>
                        <a:tabLst>
                          <a:tab pos="7334250" algn="l"/>
                        </a:tabLst>
                      </a:pPr>
                      <a:r>
                        <a:rPr lang="vi-VN" sz="2400" b="1">
                          <a:effectLst/>
                          <a:latin typeface="Times New Roman" panose="02020603050405020304" pitchFamily="18" charset="0"/>
                          <a:ea typeface="Times New Roman" panose="02020603050405020304" pitchFamily="18" charset="0"/>
                        </a:rPr>
                        <a:t>Ngôn ngữ</a:t>
                      </a:r>
                      <a:endParaRPr lang="en-US" sz="2400">
                        <a:effectLst/>
                        <a:latin typeface="Calibri" panose="020F0502020204030204" pitchFamily="34" charset="0"/>
                        <a:ea typeface="Times New Roman" panose="02020603050405020304" pitchFamily="18" charset="0"/>
                      </a:endParaRPr>
                    </a:p>
                  </a:txBody>
                  <a:tcPr marL="35399" marR="353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7334250" algn="l"/>
                        </a:tabLst>
                      </a:pPr>
                      <a:r>
                        <a:rPr lang="vi-VN" sz="2400">
                          <a:effectLst/>
                          <a:latin typeface="Times New Roman" panose="02020603050405020304" pitchFamily="18" charset="0"/>
                          <a:ea typeface="Times New Roman" panose="02020603050405020304" pitchFamily="18" charset="0"/>
                        </a:rPr>
                        <a:t>Hàm súc – điêu luyện.</a:t>
                      </a:r>
                      <a:endParaRPr lang="en-US" sz="2400">
                        <a:effectLst/>
                        <a:latin typeface="Calibri" panose="020F0502020204030204" pitchFamily="34" charset="0"/>
                        <a:ea typeface="Times New Roman" panose="02020603050405020304" pitchFamily="18" charset="0"/>
                      </a:endParaRPr>
                    </a:p>
                  </a:txBody>
                  <a:tcPr marL="35399" marR="353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7334250" algn="l"/>
                        </a:tabLst>
                      </a:pPr>
                      <a:r>
                        <a:rPr lang="vi-VN" sz="2400" dirty="0">
                          <a:effectLst/>
                          <a:latin typeface="Times New Roman" panose="02020603050405020304" pitchFamily="18" charset="0"/>
                          <a:ea typeface="Times New Roman" panose="02020603050405020304" pitchFamily="18" charset="0"/>
                        </a:rPr>
                        <a:t>Vừa có sự hàm súc điêu luyện vừa có sự mới mẻ, hiện đại do  ảnh hưởng từ thơ ca phương Tây: cách dùng từ, cách sự dụng nghệ thuật ẩn dụ chuyển đổi cảm giác.</a:t>
                      </a:r>
                      <a:endParaRPr lang="en-US" sz="2400" dirty="0">
                        <a:effectLst/>
                        <a:latin typeface="Calibri" panose="020F0502020204030204" pitchFamily="34" charset="0"/>
                        <a:ea typeface="Times New Roman" panose="02020603050405020304" pitchFamily="18" charset="0"/>
                      </a:endParaRPr>
                    </a:p>
                  </a:txBody>
                  <a:tcPr marL="35399" marR="353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16494508"/>
                  </a:ext>
                </a:extLst>
              </a:tr>
              <a:tr h="534368">
                <a:tc>
                  <a:txBody>
                    <a:bodyPr/>
                    <a:lstStyle/>
                    <a:p>
                      <a:pPr algn="just">
                        <a:lnSpc>
                          <a:spcPct val="115000"/>
                        </a:lnSpc>
                        <a:spcAft>
                          <a:spcPts val="0"/>
                        </a:spcAft>
                        <a:tabLst>
                          <a:tab pos="7334250" algn="l"/>
                        </a:tabLst>
                      </a:pPr>
                      <a:r>
                        <a:rPr lang="vi-VN" sz="2400" b="1">
                          <a:effectLst/>
                          <a:latin typeface="Times New Roman" panose="02020603050405020304" pitchFamily="18" charset="0"/>
                          <a:ea typeface="Times New Roman" panose="02020603050405020304" pitchFamily="18" charset="0"/>
                        </a:rPr>
                        <a:t>Lí giải</a:t>
                      </a:r>
                      <a:endParaRPr lang="en-US" sz="2400">
                        <a:effectLst/>
                        <a:latin typeface="Calibri" panose="020F0502020204030204" pitchFamily="34" charset="0"/>
                        <a:ea typeface="Times New Roman" panose="02020603050405020304" pitchFamily="18" charset="0"/>
                      </a:endParaRPr>
                    </a:p>
                  </a:txBody>
                  <a:tcPr marL="35399" marR="353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lnSpc>
                          <a:spcPct val="115000"/>
                        </a:lnSpc>
                        <a:spcAft>
                          <a:spcPts val="0"/>
                        </a:spcAft>
                        <a:tabLst>
                          <a:tab pos="7334250" algn="l"/>
                        </a:tabLst>
                      </a:pPr>
                      <a:r>
                        <a:rPr lang="vi-VN" sz="2400" dirty="0">
                          <a:effectLst/>
                          <a:latin typeface="Times New Roman" panose="02020603050405020304" pitchFamily="18" charset="0"/>
                          <a:ea typeface="Times New Roman" panose="02020603050405020304" pitchFamily="18" charset="0"/>
                        </a:rPr>
                        <a:t>Xuân Diệu chịu ảnh hưởng trong cách cảm thụ về thế giới cũng như các thủ pháp nghệ thuật từ thơ ca phương Tây.</a:t>
                      </a:r>
                      <a:endParaRPr lang="en-US" sz="2400" dirty="0">
                        <a:effectLst/>
                        <a:latin typeface="Calibri" panose="020F0502020204030204" pitchFamily="34" charset="0"/>
                        <a:ea typeface="Times New Roman" panose="02020603050405020304" pitchFamily="18" charset="0"/>
                      </a:endParaRPr>
                    </a:p>
                  </a:txBody>
                  <a:tcPr marL="35399" marR="3539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3878689788"/>
                  </a:ext>
                </a:extLst>
              </a:tr>
            </a:tbl>
          </a:graphicData>
        </a:graphic>
      </p:graphicFrame>
      <p:sp>
        <p:nvSpPr>
          <p:cNvPr id="3" name="Rectangle 2"/>
          <p:cNvSpPr/>
          <p:nvPr/>
        </p:nvSpPr>
        <p:spPr>
          <a:xfrm>
            <a:off x="817419" y="101600"/>
            <a:ext cx="10658763" cy="517065"/>
          </a:xfrm>
          <a:prstGeom prst="rect">
            <a:avLst/>
          </a:prstGeom>
        </p:spPr>
        <p:txBody>
          <a:bodyPr wrap="square">
            <a:spAutoFit/>
          </a:bodyPr>
          <a:lstStyle/>
          <a:p>
            <a:pPr algn="just">
              <a:lnSpc>
                <a:spcPct val="115000"/>
              </a:lnSpc>
              <a:spcAft>
                <a:spcPts val="0"/>
              </a:spcAft>
            </a:pPr>
            <a:r>
              <a:rPr lang="vi-VN" sz="2400" b="1" i="1" dirty="0">
                <a:solidFill>
                  <a:srgbClr val="FF0000"/>
                </a:solidFill>
                <a:latin typeface="Times New Roman" panose="02020603050405020304" pitchFamily="18" charset="0"/>
                <a:ea typeface="Times New Roman" panose="02020603050405020304" pitchFamily="18" charset="0"/>
              </a:rPr>
              <a:t>Điểm khác nhau giữa “Đây mùa thu tới’ </a:t>
            </a:r>
            <a:r>
              <a:rPr lang="vi-VN" sz="2400" b="1" i="1" dirty="0" smtClean="0">
                <a:solidFill>
                  <a:srgbClr val="FF0000"/>
                </a:solidFill>
                <a:latin typeface="Times New Roman" panose="02020603050405020304" pitchFamily="18" charset="0"/>
                <a:ea typeface="Times New Roman" panose="02020603050405020304" pitchFamily="18" charset="0"/>
              </a:rPr>
              <a:t>và </a:t>
            </a:r>
            <a:r>
              <a:rPr lang="vi-VN" sz="2400" b="1" i="1" dirty="0">
                <a:solidFill>
                  <a:srgbClr val="FF0000"/>
                </a:solidFill>
                <a:latin typeface="Times New Roman" panose="02020603050405020304" pitchFamily="18" charset="0"/>
                <a:ea typeface="Times New Roman" panose="02020603050405020304" pitchFamily="18" charset="0"/>
              </a:rPr>
              <a:t>“Câu cá mùa thu” </a:t>
            </a:r>
            <a:endParaRPr lang="en-US" sz="2400" dirty="0">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14136124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heel(1)">
                                      <p:cBhvr>
                                        <p:cTn id="1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p:cNvSpPr/>
          <p:nvPr/>
        </p:nvSpPr>
        <p:spPr>
          <a:xfrm>
            <a:off x="1948870" y="4287562"/>
            <a:ext cx="7675419" cy="1384995"/>
          </a:xfrm>
          <a:prstGeom prst="rect">
            <a:avLst/>
          </a:prstGeom>
        </p:spPr>
        <p:txBody>
          <a:bodyPr wrap="square">
            <a:spAutoFit/>
          </a:bodyPr>
          <a:lstStyle/>
          <a:p>
            <a:pPr algn="just"/>
            <a:r>
              <a:rPr lang="en-US" sz="2800" b="1" i="1" dirty="0" err="1">
                <a:solidFill>
                  <a:srgbClr val="0070C0"/>
                </a:solidFill>
                <a:latin typeface="Times New Roman" panose="02020603050405020304" pitchFamily="18" charset="0"/>
                <a:cs typeface="Times New Roman" panose="02020603050405020304" pitchFamily="18" charset="0"/>
              </a:rPr>
              <a:t>Yêu</a:t>
            </a:r>
            <a:r>
              <a:rPr lang="en-US" sz="2800" b="1" i="1" dirty="0">
                <a:solidFill>
                  <a:srgbClr val="0070C0"/>
                </a:solidFill>
                <a:latin typeface="Times New Roman" panose="02020603050405020304" pitchFamily="18" charset="0"/>
                <a:cs typeface="Times New Roman" panose="02020603050405020304" pitchFamily="18" charset="0"/>
              </a:rPr>
              <a:t> </a:t>
            </a:r>
            <a:r>
              <a:rPr lang="en-US" sz="2800" b="1" i="1" dirty="0" err="1">
                <a:solidFill>
                  <a:srgbClr val="0070C0"/>
                </a:solidFill>
                <a:latin typeface="Times New Roman" panose="02020603050405020304" pitchFamily="18" charset="0"/>
                <a:cs typeface="Times New Roman" panose="02020603050405020304" pitchFamily="18" charset="0"/>
              </a:rPr>
              <a:t>cầu</a:t>
            </a:r>
            <a:r>
              <a:rPr lang="en-US" sz="2800" b="1" i="1" dirty="0">
                <a:solidFill>
                  <a:srgbClr val="0070C0"/>
                </a:solidFill>
                <a:latin typeface="Times New Roman" panose="02020603050405020304" pitchFamily="18" charset="0"/>
                <a:cs typeface="Times New Roman" panose="02020603050405020304" pitchFamily="18" charset="0"/>
              </a:rPr>
              <a:t>:</a:t>
            </a:r>
            <a:r>
              <a:rPr lang="en-US" sz="2800" i="1" dirty="0">
                <a:solidFill>
                  <a:srgbClr val="0070C0"/>
                </a:solidFill>
                <a:latin typeface="Times New Roman" panose="02020603050405020304" pitchFamily="18" charset="0"/>
                <a:cs typeface="Times New Roman" panose="02020603050405020304" pitchFamily="18" charset="0"/>
              </a:rPr>
              <a:t> </a:t>
            </a:r>
            <a:r>
              <a:rPr lang="vi-VN" sz="2800" i="1" dirty="0">
                <a:solidFill>
                  <a:srgbClr val="0070C0"/>
                </a:solidFill>
                <a:latin typeface="Times New Roman" panose="02020603050405020304" pitchFamily="18" charset="0"/>
                <a:cs typeface="Times New Roman" panose="02020603050405020304" pitchFamily="18" charset="0"/>
              </a:rPr>
              <a:t>Chọn 1 yếu tố tượng trưng trong bài thơ, </a:t>
            </a:r>
            <a:r>
              <a:rPr lang="en-US" sz="2800" i="1" dirty="0">
                <a:solidFill>
                  <a:srgbClr val="0070C0"/>
                </a:solidFill>
                <a:latin typeface="Times New Roman" panose="02020603050405020304" pitchFamily="18" charset="0"/>
                <a:cs typeface="Times New Roman" panose="02020603050405020304" pitchFamily="18" charset="0"/>
              </a:rPr>
              <a:t> </a:t>
            </a:r>
            <a:r>
              <a:rPr lang="en-US" sz="2800" i="1" dirty="0" err="1">
                <a:solidFill>
                  <a:srgbClr val="0070C0"/>
                </a:solidFill>
                <a:latin typeface="Times New Roman" panose="02020603050405020304" pitchFamily="18" charset="0"/>
                <a:cs typeface="Times New Roman" panose="02020603050405020304" pitchFamily="18" charset="0"/>
              </a:rPr>
              <a:t>trong</a:t>
            </a:r>
            <a:r>
              <a:rPr lang="en-US" sz="2800" i="1" dirty="0">
                <a:solidFill>
                  <a:srgbClr val="0070C0"/>
                </a:solidFill>
                <a:latin typeface="Times New Roman" panose="02020603050405020304" pitchFamily="18" charset="0"/>
                <a:cs typeface="Times New Roman" panose="02020603050405020304" pitchFamily="18" charset="0"/>
              </a:rPr>
              <a:t> </a:t>
            </a:r>
            <a:r>
              <a:rPr lang="en-US" sz="2800" i="1" dirty="0" err="1">
                <a:solidFill>
                  <a:srgbClr val="0070C0"/>
                </a:solidFill>
                <a:latin typeface="Times New Roman" panose="02020603050405020304" pitchFamily="18" charset="0"/>
                <a:cs typeface="Times New Roman" panose="02020603050405020304" pitchFamily="18" charset="0"/>
              </a:rPr>
              <a:t>thời</a:t>
            </a:r>
            <a:r>
              <a:rPr lang="en-US" sz="2800" i="1" dirty="0">
                <a:solidFill>
                  <a:srgbClr val="0070C0"/>
                </a:solidFill>
                <a:latin typeface="Times New Roman" panose="02020603050405020304" pitchFamily="18" charset="0"/>
                <a:cs typeface="Times New Roman" panose="02020603050405020304" pitchFamily="18" charset="0"/>
              </a:rPr>
              <a:t> </a:t>
            </a:r>
            <a:r>
              <a:rPr lang="en-US" sz="2800" i="1" dirty="0" err="1">
                <a:solidFill>
                  <a:srgbClr val="0070C0"/>
                </a:solidFill>
                <a:latin typeface="Times New Roman" panose="02020603050405020304" pitchFamily="18" charset="0"/>
                <a:cs typeface="Times New Roman" panose="02020603050405020304" pitchFamily="18" charset="0"/>
              </a:rPr>
              <a:t>gian</a:t>
            </a:r>
            <a:r>
              <a:rPr lang="en-US" sz="2800" i="1" dirty="0">
                <a:solidFill>
                  <a:srgbClr val="0070C0"/>
                </a:solidFill>
                <a:latin typeface="Times New Roman" panose="02020603050405020304" pitchFamily="18" charset="0"/>
                <a:cs typeface="Times New Roman" panose="02020603050405020304" pitchFamily="18" charset="0"/>
              </a:rPr>
              <a:t> </a:t>
            </a:r>
            <a:r>
              <a:rPr lang="vi-VN" sz="2800" i="1" dirty="0">
                <a:solidFill>
                  <a:srgbClr val="0070C0"/>
                </a:solidFill>
                <a:latin typeface="Times New Roman" panose="02020603050405020304" pitchFamily="18" charset="0"/>
                <a:cs typeface="Times New Roman" panose="02020603050405020304" pitchFamily="18" charset="0"/>
              </a:rPr>
              <a:t>02</a:t>
            </a:r>
            <a:r>
              <a:rPr lang="en-US" sz="2800" i="1" dirty="0">
                <a:solidFill>
                  <a:srgbClr val="0070C0"/>
                </a:solidFill>
                <a:latin typeface="Times New Roman" panose="02020603050405020304" pitchFamily="18" charset="0"/>
                <a:cs typeface="Times New Roman" panose="02020603050405020304" pitchFamily="18" charset="0"/>
              </a:rPr>
              <a:t> </a:t>
            </a:r>
            <a:r>
              <a:rPr lang="en-US" sz="2800" i="1" dirty="0" err="1">
                <a:solidFill>
                  <a:srgbClr val="0070C0"/>
                </a:solidFill>
                <a:latin typeface="Times New Roman" panose="02020603050405020304" pitchFamily="18" charset="0"/>
                <a:cs typeface="Times New Roman" panose="02020603050405020304" pitchFamily="18" charset="0"/>
              </a:rPr>
              <a:t>phút</a:t>
            </a:r>
            <a:r>
              <a:rPr lang="en-US" sz="2800" i="1" dirty="0">
                <a:solidFill>
                  <a:srgbClr val="0070C0"/>
                </a:solidFill>
                <a:latin typeface="Times New Roman" panose="02020603050405020304" pitchFamily="18" charset="0"/>
                <a:cs typeface="Times New Roman" panose="02020603050405020304" pitchFamily="18" charset="0"/>
              </a:rPr>
              <a:t> </a:t>
            </a:r>
            <a:r>
              <a:rPr lang="en-US" sz="2800" i="1" dirty="0" err="1">
                <a:solidFill>
                  <a:srgbClr val="0070C0"/>
                </a:solidFill>
                <a:latin typeface="Times New Roman" panose="02020603050405020304" pitchFamily="18" charset="0"/>
                <a:cs typeface="Times New Roman" panose="02020603050405020304" pitchFamily="18" charset="0"/>
              </a:rPr>
              <a:t>hãy</a:t>
            </a:r>
            <a:r>
              <a:rPr lang="en-US" sz="2800" i="1" dirty="0">
                <a:solidFill>
                  <a:srgbClr val="0070C0"/>
                </a:solidFill>
                <a:latin typeface="Times New Roman" panose="02020603050405020304" pitchFamily="18" charset="0"/>
                <a:cs typeface="Times New Roman" panose="02020603050405020304" pitchFamily="18" charset="0"/>
              </a:rPr>
              <a:t> </a:t>
            </a:r>
            <a:r>
              <a:rPr lang="vi-VN" sz="2800" i="1" dirty="0">
                <a:solidFill>
                  <a:srgbClr val="0070C0"/>
                </a:solidFill>
                <a:latin typeface="Times New Roman" panose="02020603050405020304" pitchFamily="18" charset="0"/>
                <a:cs typeface="Times New Roman" panose="02020603050405020304" pitchFamily="18" charset="0"/>
              </a:rPr>
              <a:t>nêu cảm nhận về cái hay, cái đẹp của yếu tố đó.</a:t>
            </a:r>
            <a:endParaRPr lang="en-US" sz="2800" b="1" i="1" dirty="0">
              <a:solidFill>
                <a:srgbClr val="0070C0"/>
              </a:solidFill>
              <a:latin typeface="Times New Roman" panose="02020603050405020304" pitchFamily="18" charset="0"/>
              <a:cs typeface="Times New Roman" panose="02020603050405020304" pitchFamily="18" charset="0"/>
            </a:endParaRPr>
          </a:p>
        </p:txBody>
      </p:sp>
      <p:pic>
        <p:nvPicPr>
          <p:cNvPr id="5"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2741" y="912162"/>
            <a:ext cx="1929765" cy="2705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4335" y="1109107"/>
            <a:ext cx="2700847" cy="25086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96145" y="350981"/>
            <a:ext cx="3397579" cy="1022927"/>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55182" y="2231858"/>
            <a:ext cx="5041523" cy="812606"/>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54974" y="1382525"/>
            <a:ext cx="1879919" cy="701697"/>
          </a:xfrm>
          <a:prstGeom prst="rect">
            <a:avLst/>
          </a:prstGeom>
        </p:spPr>
      </p:pic>
    </p:spTree>
    <p:extLst>
      <p:ext uri="{BB962C8B-B14F-4D97-AF65-F5344CB8AC3E}">
        <p14:creationId xmlns:p14="http://schemas.microsoft.com/office/powerpoint/2010/main" val="25024389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80">
                                          <p:stCondLst>
                                            <p:cond delay="0"/>
                                          </p:stCondLst>
                                        </p:cTn>
                                        <p:tgtEl>
                                          <p:spTgt spid="6"/>
                                        </p:tgtEl>
                                      </p:cBhvr>
                                    </p:animEffect>
                                    <p:anim calcmode="lin" valueType="num">
                                      <p:cBhvr>
                                        <p:cTn id="13"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8" dur="26">
                                          <p:stCondLst>
                                            <p:cond delay="650"/>
                                          </p:stCondLst>
                                        </p:cTn>
                                        <p:tgtEl>
                                          <p:spTgt spid="6"/>
                                        </p:tgtEl>
                                      </p:cBhvr>
                                      <p:to x="100000" y="60000"/>
                                    </p:animScale>
                                    <p:animScale>
                                      <p:cBhvr>
                                        <p:cTn id="19" dur="166" decel="50000">
                                          <p:stCondLst>
                                            <p:cond delay="676"/>
                                          </p:stCondLst>
                                        </p:cTn>
                                        <p:tgtEl>
                                          <p:spTgt spid="6"/>
                                        </p:tgtEl>
                                      </p:cBhvr>
                                      <p:to x="100000" y="100000"/>
                                    </p:animScale>
                                    <p:animScale>
                                      <p:cBhvr>
                                        <p:cTn id="20" dur="26">
                                          <p:stCondLst>
                                            <p:cond delay="1312"/>
                                          </p:stCondLst>
                                        </p:cTn>
                                        <p:tgtEl>
                                          <p:spTgt spid="6"/>
                                        </p:tgtEl>
                                      </p:cBhvr>
                                      <p:to x="100000" y="80000"/>
                                    </p:animScale>
                                    <p:animScale>
                                      <p:cBhvr>
                                        <p:cTn id="21" dur="166" decel="50000">
                                          <p:stCondLst>
                                            <p:cond delay="1338"/>
                                          </p:stCondLst>
                                        </p:cTn>
                                        <p:tgtEl>
                                          <p:spTgt spid="6"/>
                                        </p:tgtEl>
                                      </p:cBhvr>
                                      <p:to x="100000" y="100000"/>
                                    </p:animScale>
                                    <p:animScale>
                                      <p:cBhvr>
                                        <p:cTn id="22" dur="26">
                                          <p:stCondLst>
                                            <p:cond delay="1642"/>
                                          </p:stCondLst>
                                        </p:cTn>
                                        <p:tgtEl>
                                          <p:spTgt spid="6"/>
                                        </p:tgtEl>
                                      </p:cBhvr>
                                      <p:to x="100000" y="90000"/>
                                    </p:animScale>
                                    <p:animScale>
                                      <p:cBhvr>
                                        <p:cTn id="23" dur="166" decel="50000">
                                          <p:stCondLst>
                                            <p:cond delay="1668"/>
                                          </p:stCondLst>
                                        </p:cTn>
                                        <p:tgtEl>
                                          <p:spTgt spid="6"/>
                                        </p:tgtEl>
                                      </p:cBhvr>
                                      <p:to x="100000" y="100000"/>
                                    </p:animScale>
                                    <p:animScale>
                                      <p:cBhvr>
                                        <p:cTn id="24" dur="26">
                                          <p:stCondLst>
                                            <p:cond delay="1808"/>
                                          </p:stCondLst>
                                        </p:cTn>
                                        <p:tgtEl>
                                          <p:spTgt spid="6"/>
                                        </p:tgtEl>
                                      </p:cBhvr>
                                      <p:to x="100000" y="95000"/>
                                    </p:animScale>
                                    <p:animScale>
                                      <p:cBhvr>
                                        <p:cTn id="25" dur="166" decel="50000">
                                          <p:stCondLst>
                                            <p:cond delay="1834"/>
                                          </p:stCondLst>
                                        </p:cTn>
                                        <p:tgtEl>
                                          <p:spTgt spid="6"/>
                                        </p:tgtEl>
                                      </p:cBhvr>
                                      <p:to x="100000" y="100000"/>
                                    </p:animScale>
                                  </p:childTnLst>
                                </p:cTn>
                              </p:par>
                              <p:par>
                                <p:cTn id="26" presetID="26" presetClass="entr" presetSubtype="0" fill="hold"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ipe(down)">
                                      <p:cBhvr>
                                        <p:cTn id="28" dur="580">
                                          <p:stCondLst>
                                            <p:cond delay="0"/>
                                          </p:stCondLst>
                                        </p:cTn>
                                        <p:tgtEl>
                                          <p:spTgt spid="8"/>
                                        </p:tgtEl>
                                      </p:cBhvr>
                                    </p:animEffect>
                                    <p:anim calcmode="lin" valueType="num">
                                      <p:cBhvr>
                                        <p:cTn id="29"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4" dur="26">
                                          <p:stCondLst>
                                            <p:cond delay="650"/>
                                          </p:stCondLst>
                                        </p:cTn>
                                        <p:tgtEl>
                                          <p:spTgt spid="8"/>
                                        </p:tgtEl>
                                      </p:cBhvr>
                                      <p:to x="100000" y="60000"/>
                                    </p:animScale>
                                    <p:animScale>
                                      <p:cBhvr>
                                        <p:cTn id="35" dur="166" decel="50000">
                                          <p:stCondLst>
                                            <p:cond delay="676"/>
                                          </p:stCondLst>
                                        </p:cTn>
                                        <p:tgtEl>
                                          <p:spTgt spid="8"/>
                                        </p:tgtEl>
                                      </p:cBhvr>
                                      <p:to x="100000" y="100000"/>
                                    </p:animScale>
                                    <p:animScale>
                                      <p:cBhvr>
                                        <p:cTn id="36" dur="26">
                                          <p:stCondLst>
                                            <p:cond delay="1312"/>
                                          </p:stCondLst>
                                        </p:cTn>
                                        <p:tgtEl>
                                          <p:spTgt spid="8"/>
                                        </p:tgtEl>
                                      </p:cBhvr>
                                      <p:to x="100000" y="80000"/>
                                    </p:animScale>
                                    <p:animScale>
                                      <p:cBhvr>
                                        <p:cTn id="37" dur="166" decel="50000">
                                          <p:stCondLst>
                                            <p:cond delay="1338"/>
                                          </p:stCondLst>
                                        </p:cTn>
                                        <p:tgtEl>
                                          <p:spTgt spid="8"/>
                                        </p:tgtEl>
                                      </p:cBhvr>
                                      <p:to x="100000" y="100000"/>
                                    </p:animScale>
                                    <p:animScale>
                                      <p:cBhvr>
                                        <p:cTn id="38" dur="26">
                                          <p:stCondLst>
                                            <p:cond delay="1642"/>
                                          </p:stCondLst>
                                        </p:cTn>
                                        <p:tgtEl>
                                          <p:spTgt spid="8"/>
                                        </p:tgtEl>
                                      </p:cBhvr>
                                      <p:to x="100000" y="90000"/>
                                    </p:animScale>
                                    <p:animScale>
                                      <p:cBhvr>
                                        <p:cTn id="39" dur="166" decel="50000">
                                          <p:stCondLst>
                                            <p:cond delay="1668"/>
                                          </p:stCondLst>
                                        </p:cTn>
                                        <p:tgtEl>
                                          <p:spTgt spid="8"/>
                                        </p:tgtEl>
                                      </p:cBhvr>
                                      <p:to x="100000" y="100000"/>
                                    </p:animScale>
                                    <p:animScale>
                                      <p:cBhvr>
                                        <p:cTn id="40" dur="26">
                                          <p:stCondLst>
                                            <p:cond delay="1808"/>
                                          </p:stCondLst>
                                        </p:cTn>
                                        <p:tgtEl>
                                          <p:spTgt spid="8"/>
                                        </p:tgtEl>
                                      </p:cBhvr>
                                      <p:to x="100000" y="95000"/>
                                    </p:animScale>
                                    <p:animScale>
                                      <p:cBhvr>
                                        <p:cTn id="41" dur="166" decel="50000">
                                          <p:stCondLst>
                                            <p:cond delay="1834"/>
                                          </p:stCondLst>
                                        </p:cTn>
                                        <p:tgtEl>
                                          <p:spTgt spid="8"/>
                                        </p:tgtEl>
                                      </p:cBhvr>
                                      <p:to x="100000" y="100000"/>
                                    </p:animScale>
                                  </p:childTnLst>
                                </p:cTn>
                              </p:par>
                              <p:par>
                                <p:cTn id="42" presetID="26" presetClass="entr" presetSubtype="0" fill="hold" nodeType="withEffect">
                                  <p:stCondLst>
                                    <p:cond delay="0"/>
                                  </p:stCondLst>
                                  <p:childTnLst>
                                    <p:set>
                                      <p:cBhvr>
                                        <p:cTn id="43" dur="1" fill="hold">
                                          <p:stCondLst>
                                            <p:cond delay="0"/>
                                          </p:stCondLst>
                                        </p:cTn>
                                        <p:tgtEl>
                                          <p:spTgt spid="5"/>
                                        </p:tgtEl>
                                        <p:attrNameLst>
                                          <p:attrName>style.visibility</p:attrName>
                                        </p:attrNameLst>
                                      </p:cBhvr>
                                      <p:to>
                                        <p:strVal val="visible"/>
                                      </p:to>
                                    </p:set>
                                    <p:animEffect transition="in" filter="wipe(down)">
                                      <p:cBhvr>
                                        <p:cTn id="44" dur="580">
                                          <p:stCondLst>
                                            <p:cond delay="0"/>
                                          </p:stCondLst>
                                        </p:cTn>
                                        <p:tgtEl>
                                          <p:spTgt spid="5"/>
                                        </p:tgtEl>
                                      </p:cBhvr>
                                    </p:animEffect>
                                    <p:anim calcmode="lin" valueType="num">
                                      <p:cBhvr>
                                        <p:cTn id="45"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50" dur="26">
                                          <p:stCondLst>
                                            <p:cond delay="650"/>
                                          </p:stCondLst>
                                        </p:cTn>
                                        <p:tgtEl>
                                          <p:spTgt spid="5"/>
                                        </p:tgtEl>
                                      </p:cBhvr>
                                      <p:to x="100000" y="60000"/>
                                    </p:animScale>
                                    <p:animScale>
                                      <p:cBhvr>
                                        <p:cTn id="51" dur="166" decel="50000">
                                          <p:stCondLst>
                                            <p:cond delay="676"/>
                                          </p:stCondLst>
                                        </p:cTn>
                                        <p:tgtEl>
                                          <p:spTgt spid="5"/>
                                        </p:tgtEl>
                                      </p:cBhvr>
                                      <p:to x="100000" y="100000"/>
                                    </p:animScale>
                                    <p:animScale>
                                      <p:cBhvr>
                                        <p:cTn id="52" dur="26">
                                          <p:stCondLst>
                                            <p:cond delay="1312"/>
                                          </p:stCondLst>
                                        </p:cTn>
                                        <p:tgtEl>
                                          <p:spTgt spid="5"/>
                                        </p:tgtEl>
                                      </p:cBhvr>
                                      <p:to x="100000" y="80000"/>
                                    </p:animScale>
                                    <p:animScale>
                                      <p:cBhvr>
                                        <p:cTn id="53" dur="166" decel="50000">
                                          <p:stCondLst>
                                            <p:cond delay="1338"/>
                                          </p:stCondLst>
                                        </p:cTn>
                                        <p:tgtEl>
                                          <p:spTgt spid="5"/>
                                        </p:tgtEl>
                                      </p:cBhvr>
                                      <p:to x="100000" y="100000"/>
                                    </p:animScale>
                                    <p:animScale>
                                      <p:cBhvr>
                                        <p:cTn id="54" dur="26">
                                          <p:stCondLst>
                                            <p:cond delay="1642"/>
                                          </p:stCondLst>
                                        </p:cTn>
                                        <p:tgtEl>
                                          <p:spTgt spid="5"/>
                                        </p:tgtEl>
                                      </p:cBhvr>
                                      <p:to x="100000" y="90000"/>
                                    </p:animScale>
                                    <p:animScale>
                                      <p:cBhvr>
                                        <p:cTn id="55" dur="166" decel="50000">
                                          <p:stCondLst>
                                            <p:cond delay="1668"/>
                                          </p:stCondLst>
                                        </p:cTn>
                                        <p:tgtEl>
                                          <p:spTgt spid="5"/>
                                        </p:tgtEl>
                                      </p:cBhvr>
                                      <p:to x="100000" y="100000"/>
                                    </p:animScale>
                                    <p:animScale>
                                      <p:cBhvr>
                                        <p:cTn id="56" dur="26">
                                          <p:stCondLst>
                                            <p:cond delay="1808"/>
                                          </p:stCondLst>
                                        </p:cTn>
                                        <p:tgtEl>
                                          <p:spTgt spid="5"/>
                                        </p:tgtEl>
                                      </p:cBhvr>
                                      <p:to x="100000" y="95000"/>
                                    </p:animScale>
                                    <p:animScale>
                                      <p:cBhvr>
                                        <p:cTn id="57" dur="166" decel="50000">
                                          <p:stCondLst>
                                            <p:cond delay="1834"/>
                                          </p:stCondLst>
                                        </p:cTn>
                                        <p:tgtEl>
                                          <p:spTgt spid="5"/>
                                        </p:tgtEl>
                                      </p:cBhvr>
                                      <p:to x="100000" y="100000"/>
                                    </p:animScale>
                                  </p:childTnLst>
                                </p:cTn>
                              </p:par>
                              <p:par>
                                <p:cTn id="58" presetID="26" presetClass="entr" presetSubtype="0" fill="hold" grpId="0" nodeType="withEffect">
                                  <p:stCondLst>
                                    <p:cond delay="0"/>
                                  </p:stCondLst>
                                  <p:childTnLst>
                                    <p:set>
                                      <p:cBhvr>
                                        <p:cTn id="59" dur="1" fill="hold">
                                          <p:stCondLst>
                                            <p:cond delay="0"/>
                                          </p:stCondLst>
                                        </p:cTn>
                                        <p:tgtEl>
                                          <p:spTgt spid="4"/>
                                        </p:tgtEl>
                                        <p:attrNameLst>
                                          <p:attrName>style.visibility</p:attrName>
                                        </p:attrNameLst>
                                      </p:cBhvr>
                                      <p:to>
                                        <p:strVal val="visible"/>
                                      </p:to>
                                    </p:set>
                                    <p:animEffect transition="in" filter="wipe(down)">
                                      <p:cBhvr>
                                        <p:cTn id="60" dur="580">
                                          <p:stCondLst>
                                            <p:cond delay="0"/>
                                          </p:stCondLst>
                                        </p:cTn>
                                        <p:tgtEl>
                                          <p:spTgt spid="4"/>
                                        </p:tgtEl>
                                      </p:cBhvr>
                                    </p:animEffect>
                                    <p:anim calcmode="lin" valueType="num">
                                      <p:cBhvr>
                                        <p:cTn id="61"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62"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63"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64"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65"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66" dur="26">
                                          <p:stCondLst>
                                            <p:cond delay="650"/>
                                          </p:stCondLst>
                                        </p:cTn>
                                        <p:tgtEl>
                                          <p:spTgt spid="4"/>
                                        </p:tgtEl>
                                      </p:cBhvr>
                                      <p:to x="100000" y="60000"/>
                                    </p:animScale>
                                    <p:animScale>
                                      <p:cBhvr>
                                        <p:cTn id="67" dur="166" decel="50000">
                                          <p:stCondLst>
                                            <p:cond delay="676"/>
                                          </p:stCondLst>
                                        </p:cTn>
                                        <p:tgtEl>
                                          <p:spTgt spid="4"/>
                                        </p:tgtEl>
                                      </p:cBhvr>
                                      <p:to x="100000" y="100000"/>
                                    </p:animScale>
                                    <p:animScale>
                                      <p:cBhvr>
                                        <p:cTn id="68" dur="26">
                                          <p:stCondLst>
                                            <p:cond delay="1312"/>
                                          </p:stCondLst>
                                        </p:cTn>
                                        <p:tgtEl>
                                          <p:spTgt spid="4"/>
                                        </p:tgtEl>
                                      </p:cBhvr>
                                      <p:to x="100000" y="80000"/>
                                    </p:animScale>
                                    <p:animScale>
                                      <p:cBhvr>
                                        <p:cTn id="69" dur="166" decel="50000">
                                          <p:stCondLst>
                                            <p:cond delay="1338"/>
                                          </p:stCondLst>
                                        </p:cTn>
                                        <p:tgtEl>
                                          <p:spTgt spid="4"/>
                                        </p:tgtEl>
                                      </p:cBhvr>
                                      <p:to x="100000" y="100000"/>
                                    </p:animScale>
                                    <p:animScale>
                                      <p:cBhvr>
                                        <p:cTn id="70" dur="26">
                                          <p:stCondLst>
                                            <p:cond delay="1642"/>
                                          </p:stCondLst>
                                        </p:cTn>
                                        <p:tgtEl>
                                          <p:spTgt spid="4"/>
                                        </p:tgtEl>
                                      </p:cBhvr>
                                      <p:to x="100000" y="90000"/>
                                    </p:animScale>
                                    <p:animScale>
                                      <p:cBhvr>
                                        <p:cTn id="71" dur="166" decel="50000">
                                          <p:stCondLst>
                                            <p:cond delay="1668"/>
                                          </p:stCondLst>
                                        </p:cTn>
                                        <p:tgtEl>
                                          <p:spTgt spid="4"/>
                                        </p:tgtEl>
                                      </p:cBhvr>
                                      <p:to x="100000" y="100000"/>
                                    </p:animScale>
                                    <p:animScale>
                                      <p:cBhvr>
                                        <p:cTn id="72" dur="26">
                                          <p:stCondLst>
                                            <p:cond delay="1808"/>
                                          </p:stCondLst>
                                        </p:cTn>
                                        <p:tgtEl>
                                          <p:spTgt spid="4"/>
                                        </p:tgtEl>
                                      </p:cBhvr>
                                      <p:to x="100000" y="95000"/>
                                    </p:animScale>
                                    <p:animScale>
                                      <p:cBhvr>
                                        <p:cTn id="73" dur="166" decel="50000">
                                          <p:stCondLst>
                                            <p:cond delay="1834"/>
                                          </p:stCondLst>
                                        </p:cTn>
                                        <p:tgtEl>
                                          <p:spTgt spid="4"/>
                                        </p:tgtEl>
                                      </p:cBhvr>
                                      <p:to x="100000" y="100000"/>
                                    </p:animScale>
                                  </p:childTnLst>
                                </p:cTn>
                              </p:par>
                              <p:par>
                                <p:cTn id="74" presetID="26" presetClass="entr" presetSubtype="0" fill="hold" nodeType="withEffect">
                                  <p:stCondLst>
                                    <p:cond delay="0"/>
                                  </p:stCondLst>
                                  <p:childTnLst>
                                    <p:set>
                                      <p:cBhvr>
                                        <p:cTn id="75" dur="1" fill="hold">
                                          <p:stCondLst>
                                            <p:cond delay="0"/>
                                          </p:stCondLst>
                                        </p:cTn>
                                        <p:tgtEl>
                                          <p:spTgt spid="9"/>
                                        </p:tgtEl>
                                        <p:attrNameLst>
                                          <p:attrName>style.visibility</p:attrName>
                                        </p:attrNameLst>
                                      </p:cBhvr>
                                      <p:to>
                                        <p:strVal val="visible"/>
                                      </p:to>
                                    </p:set>
                                    <p:animEffect transition="in" filter="wipe(down)">
                                      <p:cBhvr>
                                        <p:cTn id="76" dur="580">
                                          <p:stCondLst>
                                            <p:cond delay="0"/>
                                          </p:stCondLst>
                                        </p:cTn>
                                        <p:tgtEl>
                                          <p:spTgt spid="9"/>
                                        </p:tgtEl>
                                      </p:cBhvr>
                                    </p:animEffect>
                                    <p:anim calcmode="lin" valueType="num">
                                      <p:cBhvr>
                                        <p:cTn id="77"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78"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79"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80"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81"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82" dur="26">
                                          <p:stCondLst>
                                            <p:cond delay="650"/>
                                          </p:stCondLst>
                                        </p:cTn>
                                        <p:tgtEl>
                                          <p:spTgt spid="9"/>
                                        </p:tgtEl>
                                      </p:cBhvr>
                                      <p:to x="100000" y="60000"/>
                                    </p:animScale>
                                    <p:animScale>
                                      <p:cBhvr>
                                        <p:cTn id="83" dur="166" decel="50000">
                                          <p:stCondLst>
                                            <p:cond delay="676"/>
                                          </p:stCondLst>
                                        </p:cTn>
                                        <p:tgtEl>
                                          <p:spTgt spid="9"/>
                                        </p:tgtEl>
                                      </p:cBhvr>
                                      <p:to x="100000" y="100000"/>
                                    </p:animScale>
                                    <p:animScale>
                                      <p:cBhvr>
                                        <p:cTn id="84" dur="26">
                                          <p:stCondLst>
                                            <p:cond delay="1312"/>
                                          </p:stCondLst>
                                        </p:cTn>
                                        <p:tgtEl>
                                          <p:spTgt spid="9"/>
                                        </p:tgtEl>
                                      </p:cBhvr>
                                      <p:to x="100000" y="80000"/>
                                    </p:animScale>
                                    <p:animScale>
                                      <p:cBhvr>
                                        <p:cTn id="85" dur="166" decel="50000">
                                          <p:stCondLst>
                                            <p:cond delay="1338"/>
                                          </p:stCondLst>
                                        </p:cTn>
                                        <p:tgtEl>
                                          <p:spTgt spid="9"/>
                                        </p:tgtEl>
                                      </p:cBhvr>
                                      <p:to x="100000" y="100000"/>
                                    </p:animScale>
                                    <p:animScale>
                                      <p:cBhvr>
                                        <p:cTn id="86" dur="26">
                                          <p:stCondLst>
                                            <p:cond delay="1642"/>
                                          </p:stCondLst>
                                        </p:cTn>
                                        <p:tgtEl>
                                          <p:spTgt spid="9"/>
                                        </p:tgtEl>
                                      </p:cBhvr>
                                      <p:to x="100000" y="90000"/>
                                    </p:animScale>
                                    <p:animScale>
                                      <p:cBhvr>
                                        <p:cTn id="87" dur="166" decel="50000">
                                          <p:stCondLst>
                                            <p:cond delay="1668"/>
                                          </p:stCondLst>
                                        </p:cTn>
                                        <p:tgtEl>
                                          <p:spTgt spid="9"/>
                                        </p:tgtEl>
                                      </p:cBhvr>
                                      <p:to x="100000" y="100000"/>
                                    </p:animScale>
                                    <p:animScale>
                                      <p:cBhvr>
                                        <p:cTn id="88" dur="26">
                                          <p:stCondLst>
                                            <p:cond delay="1808"/>
                                          </p:stCondLst>
                                        </p:cTn>
                                        <p:tgtEl>
                                          <p:spTgt spid="9"/>
                                        </p:tgtEl>
                                      </p:cBhvr>
                                      <p:to x="100000" y="95000"/>
                                    </p:animScale>
                                    <p:animScale>
                                      <p:cBhvr>
                                        <p:cTn id="89"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543712454"/>
              </p:ext>
            </p:extLst>
          </p:nvPr>
        </p:nvGraphicFramePr>
        <p:xfrm>
          <a:off x="369453" y="1117599"/>
          <a:ext cx="11286837" cy="5232272"/>
        </p:xfrm>
        <a:graphic>
          <a:graphicData uri="http://schemas.openxmlformats.org/drawingml/2006/table">
            <a:tbl>
              <a:tblPr firstRow="1" firstCol="1" bandRow="1"/>
              <a:tblGrid>
                <a:gridCol w="1876827">
                  <a:extLst>
                    <a:ext uri="{9D8B030D-6E8A-4147-A177-3AD203B41FA5}">
                      <a16:colId xmlns:a16="http://schemas.microsoft.com/office/drawing/2014/main" val="4023762189"/>
                    </a:ext>
                  </a:extLst>
                </a:gridCol>
                <a:gridCol w="2710596">
                  <a:extLst>
                    <a:ext uri="{9D8B030D-6E8A-4147-A177-3AD203B41FA5}">
                      <a16:colId xmlns:a16="http://schemas.microsoft.com/office/drawing/2014/main" val="3517486947"/>
                    </a:ext>
                  </a:extLst>
                </a:gridCol>
                <a:gridCol w="2233513">
                  <a:extLst>
                    <a:ext uri="{9D8B030D-6E8A-4147-A177-3AD203B41FA5}">
                      <a16:colId xmlns:a16="http://schemas.microsoft.com/office/drawing/2014/main" val="2566307651"/>
                    </a:ext>
                  </a:extLst>
                </a:gridCol>
                <a:gridCol w="2232388">
                  <a:extLst>
                    <a:ext uri="{9D8B030D-6E8A-4147-A177-3AD203B41FA5}">
                      <a16:colId xmlns:a16="http://schemas.microsoft.com/office/drawing/2014/main" val="2129780104"/>
                    </a:ext>
                  </a:extLst>
                </a:gridCol>
                <a:gridCol w="2233513">
                  <a:extLst>
                    <a:ext uri="{9D8B030D-6E8A-4147-A177-3AD203B41FA5}">
                      <a16:colId xmlns:a16="http://schemas.microsoft.com/office/drawing/2014/main" val="1511741090"/>
                    </a:ext>
                  </a:extLst>
                </a:gridCol>
              </a:tblGrid>
              <a:tr h="631152">
                <a:tc>
                  <a:txBody>
                    <a:bodyPr/>
                    <a:lstStyle/>
                    <a:p>
                      <a:pPr algn="ctr">
                        <a:lnSpc>
                          <a:spcPct val="115000"/>
                        </a:lnSpc>
                        <a:spcAft>
                          <a:spcPts val="0"/>
                        </a:spcAft>
                        <a:tabLst>
                          <a:tab pos="602615" algn="l"/>
                        </a:tabLst>
                      </a:pPr>
                      <a:r>
                        <a:rPr lang="en-US" sz="2400" b="1">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Nhiệm vụ</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602615" algn="l"/>
                        </a:tabLst>
                      </a:pPr>
                      <a:r>
                        <a:rPr lang="en-US" sz="2400" b="1">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Tốt</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602615" algn="l"/>
                        </a:tabLst>
                      </a:pPr>
                      <a:r>
                        <a:rPr lang="en-US" sz="2400" b="1">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Khá</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602615" algn="l"/>
                        </a:tabLst>
                      </a:pPr>
                      <a:r>
                        <a:rPr lang="en-US" sz="2400" b="1">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Đạt</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602615" algn="l"/>
                        </a:tabLst>
                      </a:pPr>
                      <a:r>
                        <a:rPr lang="en-US" sz="2400" b="1">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Chưa đạt</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42560335"/>
                  </a:ext>
                </a:extLst>
              </a:tr>
              <a:tr h="1893454">
                <a:tc>
                  <a:txBody>
                    <a:bodyPr/>
                    <a:lstStyle/>
                    <a:p>
                      <a:pPr algn="ctr">
                        <a:lnSpc>
                          <a:spcPct val="115000"/>
                        </a:lnSpc>
                        <a:spcAft>
                          <a:spcPts val="0"/>
                        </a:spcAft>
                        <a:tabLst>
                          <a:tab pos="602615" algn="l"/>
                        </a:tabLst>
                      </a:pPr>
                      <a:r>
                        <a:rPr lang="en-US" sz="2400" b="1" dirty="0" err="1"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400" b="1" dirty="0" smtClean="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dung chia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sẻ</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Aft>
                          <a:spcPts val="0"/>
                        </a:spcAft>
                        <a:tabLst>
                          <a:tab pos="602615" algn="l"/>
                        </a:tabLst>
                      </a:pP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(7 </a:t>
                      </a:r>
                      <a:r>
                        <a:rPr lang="en-US" sz="2400" b="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4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602615" algn="l"/>
                        </a:tabLst>
                      </a:pPr>
                      <a:r>
                        <a:rPr lang="en-US" sz="2400" dirty="0" err="1">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400" dirty="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 dung chia </a:t>
                      </a:r>
                      <a:r>
                        <a:rPr lang="en-US" sz="2400" dirty="0" err="1">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sẻ</a:t>
                      </a:r>
                      <a:r>
                        <a:rPr lang="en-US" sz="2400" dirty="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 chi </a:t>
                      </a:r>
                      <a:r>
                        <a:rPr lang="en-US" sz="2400" dirty="0" err="1">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2400" dirty="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400" dirty="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400" dirty="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           (7 - 6 </a:t>
                      </a:r>
                      <a:r>
                        <a:rPr lang="en-US" sz="2400" dirty="0" err="1">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400" dirty="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Aft>
                          <a:spcPts val="0"/>
                        </a:spcAft>
                        <a:tabLst>
                          <a:tab pos="602615" algn="l"/>
                        </a:tabLst>
                      </a:pPr>
                      <a:r>
                        <a:rPr lang="en-US" sz="2400" b="1" dirty="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602615" algn="l"/>
                        </a:tabLst>
                      </a:pPr>
                      <a:r>
                        <a:rPr lang="en-US" sz="240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Nội dung chia sẻ tương đối chi tiết      </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0"/>
                        </a:spcAft>
                        <a:tabLst>
                          <a:tab pos="602615" algn="l"/>
                        </a:tabLst>
                      </a:pPr>
                      <a:r>
                        <a:rPr lang="en-US" sz="240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 (5- 4 điểm)</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602615" algn="l"/>
                        </a:tabLst>
                      </a:pPr>
                      <a:r>
                        <a:rPr lang="en-US" sz="240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Nội dung chia sẻ tuy đúng yêu cầu nhưng sơ sài </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0"/>
                        </a:spcAft>
                        <a:tabLst>
                          <a:tab pos="602615" algn="l"/>
                        </a:tabLst>
                      </a:pPr>
                      <a:r>
                        <a:rPr lang="en-US" sz="240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     (3 - 2 điểm)</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602615" algn="l"/>
                        </a:tabLst>
                      </a:pPr>
                      <a:r>
                        <a:rPr lang="en-US" sz="240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Nội dung chia sẻ không đúng yêu cầu</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0"/>
                        </a:spcAft>
                        <a:tabLst>
                          <a:tab pos="602615" algn="l"/>
                        </a:tabLst>
                      </a:pPr>
                      <a:r>
                        <a:rPr lang="en-US" sz="240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(Dưới 1 điểm)</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21527445"/>
                  </a:ext>
                </a:extLst>
              </a:tr>
              <a:tr h="1899613">
                <a:tc>
                  <a:txBody>
                    <a:bodyPr/>
                    <a:lstStyle/>
                    <a:p>
                      <a:pPr algn="ctr">
                        <a:lnSpc>
                          <a:spcPct val="115000"/>
                        </a:lnSpc>
                        <a:spcAft>
                          <a:spcPts val="0"/>
                        </a:spcAft>
                        <a:tabLst>
                          <a:tab pos="602615" algn="l"/>
                        </a:tabLst>
                      </a:pPr>
                      <a:r>
                        <a:rPr lang="en-US" sz="2400" b="1">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Hình thức chia sẻ</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Aft>
                          <a:spcPts val="0"/>
                        </a:spcAft>
                        <a:tabLst>
                          <a:tab pos="602615" algn="l"/>
                        </a:tabLst>
                      </a:pPr>
                      <a:r>
                        <a:rPr lang="en-US" sz="2400" b="1">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(3 điểm)</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602615" algn="l"/>
                        </a:tabLst>
                      </a:pPr>
                      <a:r>
                        <a:rPr lang="en-US" sz="2400" dirty="0" err="1">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Phong</a:t>
                      </a:r>
                      <a:r>
                        <a:rPr lang="en-US" sz="2400" dirty="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thái</a:t>
                      </a:r>
                      <a:r>
                        <a:rPr lang="en-US" sz="2400" dirty="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2400" dirty="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2400" dirty="0" err="1">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giọng</a:t>
                      </a:r>
                      <a:r>
                        <a:rPr lang="en-US" sz="2400" dirty="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truyền</a:t>
                      </a:r>
                      <a:r>
                        <a:rPr lang="en-US" sz="2400" dirty="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400" dirty="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400" dirty="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sz="2400" dirty="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ngôn</a:t>
                      </a:r>
                      <a:r>
                        <a:rPr lang="en-US" sz="2400" dirty="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400" dirty="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cơ</a:t>
                      </a:r>
                      <a:r>
                        <a:rPr lang="en-US" sz="2400" dirty="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400" dirty="0" smtClean="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baseline="0" dirty="0" smtClean="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400" dirty="0" smtClean="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dirty="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2400" dirty="0" err="1">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400" dirty="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0"/>
                        </a:spcAft>
                        <a:tabLst>
                          <a:tab pos="602615" algn="l"/>
                        </a:tabLst>
                      </a:pPr>
                      <a:r>
                        <a:rPr lang="en-US" sz="2400" dirty="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602615" algn="l"/>
                        </a:tabLst>
                      </a:pPr>
                      <a:r>
                        <a:rPr lang="en-US" sz="2400" dirty="0" err="1">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Phong</a:t>
                      </a:r>
                      <a:r>
                        <a:rPr lang="en-US" sz="2400" dirty="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thái</a:t>
                      </a:r>
                      <a:r>
                        <a:rPr lang="en-US" sz="2400" dirty="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tương</a:t>
                      </a:r>
                      <a:r>
                        <a:rPr lang="en-US" sz="2400" dirty="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en-US" sz="2400" dirty="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2400" dirty="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2400" dirty="0" err="1">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giọng</a:t>
                      </a:r>
                      <a:r>
                        <a:rPr lang="en-US" sz="2400" dirty="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truyền</a:t>
                      </a:r>
                      <a:r>
                        <a:rPr lang="en-US" sz="2400" dirty="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400" dirty="0" smtClean="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baseline="0" dirty="0" smtClean="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smtClean="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2400" dirty="0" err="1">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400" dirty="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602615" algn="l"/>
                        </a:tabLst>
                      </a:pPr>
                      <a:r>
                        <a:rPr lang="en-US" sz="2400" dirty="0" err="1">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Phong</a:t>
                      </a:r>
                      <a:r>
                        <a:rPr lang="en-US" sz="2400" dirty="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thái</a:t>
                      </a:r>
                      <a:r>
                        <a:rPr lang="en-US" sz="2400" dirty="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chưa</a:t>
                      </a:r>
                      <a:r>
                        <a:rPr lang="en-US" sz="2400" dirty="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2400" dirty="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2400" dirty="0" err="1">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dirty="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2400" dirty="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smtClean="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bày</a:t>
                      </a:r>
                      <a:r>
                        <a:rPr lang="en-US" sz="2400" dirty="0" smtClean="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a:t>
                      </a:r>
                      <a:r>
                        <a:rPr lang="en-US" sz="2400" baseline="0" dirty="0" smtClean="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400" dirty="0" smtClean="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lang="en-US" sz="2400" dirty="0" err="1">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400" dirty="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602615" algn="l"/>
                        </a:tabLst>
                      </a:pPr>
                      <a:r>
                        <a:rPr lang="en-US" sz="240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HS lúng túng, nói ấp úng</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Aft>
                          <a:spcPts val="0"/>
                        </a:spcAft>
                        <a:tabLst>
                          <a:tab pos="602615" algn="l"/>
                        </a:tabLst>
                      </a:pPr>
                      <a:r>
                        <a:rPr lang="en-US" sz="240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(0.5 điểm)</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62905539"/>
                  </a:ext>
                </a:extLst>
              </a:tr>
              <a:tr h="631152">
                <a:tc>
                  <a:txBody>
                    <a:bodyPr/>
                    <a:lstStyle/>
                    <a:p>
                      <a:pPr algn="just">
                        <a:lnSpc>
                          <a:spcPct val="115000"/>
                        </a:lnSpc>
                        <a:spcAft>
                          <a:spcPts val="0"/>
                        </a:spcAft>
                        <a:tabLst>
                          <a:tab pos="602615" algn="l"/>
                        </a:tabLst>
                      </a:pPr>
                      <a:r>
                        <a:rPr lang="en-US" sz="2400" b="1">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Tổng điểm</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602615" algn="l"/>
                        </a:tabLst>
                      </a:pPr>
                      <a:r>
                        <a:rPr lang="en-US" sz="240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602615" algn="l"/>
                        </a:tabLst>
                      </a:pPr>
                      <a:r>
                        <a:rPr lang="en-US" sz="240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602615" algn="l"/>
                        </a:tabLst>
                      </a:pPr>
                      <a:r>
                        <a:rPr lang="en-US" sz="240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602615" algn="l"/>
                        </a:tabLst>
                      </a:pPr>
                      <a:r>
                        <a:rPr lang="en-US" sz="2400" dirty="0">
                          <a:solidFill>
                            <a:srgbClr val="1D1B1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89062597"/>
                  </a:ext>
                </a:extLst>
              </a:tr>
            </a:tbl>
          </a:graphicData>
        </a:graphic>
      </p:graphicFrame>
      <p:sp>
        <p:nvSpPr>
          <p:cNvPr id="3" name="Rectangle 2"/>
          <p:cNvSpPr/>
          <p:nvPr/>
        </p:nvSpPr>
        <p:spPr>
          <a:xfrm>
            <a:off x="2442110" y="179388"/>
            <a:ext cx="6838732" cy="523220"/>
          </a:xfrm>
          <a:prstGeom prst="rect">
            <a:avLst/>
          </a:prstGeom>
        </p:spPr>
        <p:txBody>
          <a:bodyPr wrap="none">
            <a:spAutoFit/>
          </a:bodyPr>
          <a:lstStyle/>
          <a:p>
            <a:r>
              <a:rPr lang="en-US" sz="2800" b="1" dirty="0" err="1" smtClean="0">
                <a:solidFill>
                  <a:srgbClr val="0070C0"/>
                </a:solidFill>
                <a:latin typeface="Times New Roman" panose="02020603050405020304" pitchFamily="18" charset="0"/>
                <a:ea typeface="Times New Roman" panose="02020603050405020304" pitchFamily="18" charset="0"/>
              </a:rPr>
              <a:t>Bảng</a:t>
            </a:r>
            <a:r>
              <a:rPr lang="en-US" sz="2800" b="1" dirty="0" smtClean="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đánh</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giá</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smtClean="0">
                <a:solidFill>
                  <a:srgbClr val="0070C0"/>
                </a:solidFill>
                <a:latin typeface="Times New Roman" panose="02020603050405020304" pitchFamily="18" charset="0"/>
                <a:ea typeface="Times New Roman" panose="02020603050405020304" pitchFamily="18" charset="0"/>
              </a:rPr>
              <a:t>Rubric </a:t>
            </a:r>
            <a:r>
              <a:rPr lang="en-US" sz="2800" b="1" dirty="0" err="1">
                <a:solidFill>
                  <a:srgbClr val="0070C0"/>
                </a:solidFill>
                <a:latin typeface="Times New Roman" panose="02020603050405020304" pitchFamily="18" charset="0"/>
                <a:ea typeface="Times New Roman" panose="02020603050405020304" pitchFamily="18" charset="0"/>
              </a:rPr>
              <a:t>định</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hướng</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tiêu</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err="1">
                <a:solidFill>
                  <a:srgbClr val="0070C0"/>
                </a:solidFill>
                <a:latin typeface="Times New Roman" panose="02020603050405020304" pitchFamily="18" charset="0"/>
                <a:ea typeface="Times New Roman" panose="02020603050405020304" pitchFamily="18" charset="0"/>
              </a:rPr>
              <a:t>chí</a:t>
            </a:r>
            <a:r>
              <a:rPr lang="en-US" sz="2800" b="1" dirty="0">
                <a:solidFill>
                  <a:srgbClr val="0070C0"/>
                </a:solidFill>
                <a:latin typeface="Times New Roman" panose="02020603050405020304" pitchFamily="18" charset="0"/>
                <a:ea typeface="Times New Roman" panose="02020603050405020304" pitchFamily="18" charset="0"/>
              </a:rPr>
              <a:t> </a:t>
            </a:r>
            <a:r>
              <a:rPr lang="en-US" sz="2800" b="1" dirty="0" smtClean="0">
                <a:solidFill>
                  <a:srgbClr val="0070C0"/>
                </a:solidFill>
                <a:latin typeface="Times New Roman" panose="02020603050405020304" pitchFamily="18" charset="0"/>
                <a:ea typeface="Times New Roman" panose="02020603050405020304" pitchFamily="18" charset="0"/>
              </a:rPr>
              <a:t> </a:t>
            </a:r>
            <a:endParaRPr lang="en-US" sz="2800" b="1" dirty="0">
              <a:solidFill>
                <a:srgbClr val="0070C0"/>
              </a:solidFill>
            </a:endParaRPr>
          </a:p>
        </p:txBody>
      </p:sp>
    </p:spTree>
    <p:extLst>
      <p:ext uri="{BB962C8B-B14F-4D97-AF65-F5344CB8AC3E}">
        <p14:creationId xmlns:p14="http://schemas.microsoft.com/office/powerpoint/2010/main" val="19056395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par>
                                <p:cTn id="8" presetID="6" presetClass="entr" presetSubtype="16"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in)">
                                      <p:cBhvr>
                                        <p:cTn id="10"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p:cNvSpPr/>
          <p:nvPr/>
        </p:nvSpPr>
        <p:spPr>
          <a:xfrm>
            <a:off x="2615620" y="3928110"/>
            <a:ext cx="7675419" cy="954107"/>
          </a:xfrm>
          <a:prstGeom prst="rect">
            <a:avLst/>
          </a:prstGeom>
        </p:spPr>
        <p:txBody>
          <a:bodyPr wrap="square">
            <a:spAutoFit/>
          </a:bodyPr>
          <a:lstStyle/>
          <a:p>
            <a:pPr lvl="0"/>
            <a:r>
              <a:rPr lang="en-US" sz="2800" b="1" i="1" dirty="0" err="1">
                <a:latin typeface="Times New Roman" panose="02020603050405020304" pitchFamily="18" charset="0"/>
                <a:cs typeface="Times New Roman" panose="02020603050405020304" pitchFamily="18" charset="0"/>
              </a:rPr>
              <a:t>Yêu</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cầu</a:t>
            </a:r>
            <a:r>
              <a:rPr lang="en-US" sz="2800" b="1" i="1" dirty="0">
                <a:latin typeface="Times New Roman" panose="02020603050405020304" pitchFamily="18" charset="0"/>
                <a:cs typeface="Times New Roman" panose="02020603050405020304" pitchFamily="18" charset="0"/>
              </a:rPr>
              <a:t>:</a:t>
            </a:r>
            <a:r>
              <a:rPr lang="en-US" sz="2800" i="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Nhóm</a:t>
            </a:r>
            <a:r>
              <a:rPr lang="en-US" sz="2800" b="1" dirty="0">
                <a:latin typeface="Times New Roman" panose="02020603050405020304" pitchFamily="18" charset="0"/>
                <a:cs typeface="Times New Roman" panose="02020603050405020304" pitchFamily="18" charset="0"/>
              </a:rPr>
              <a:t> 1, 2: </a:t>
            </a:r>
            <a:r>
              <a:rPr lang="en-US" sz="2800" b="1" dirty="0" err="1">
                <a:latin typeface="Times New Roman" panose="02020603050405020304" pitchFamily="18" charset="0"/>
                <a:cs typeface="Times New Roman" panose="02020603050405020304" pitchFamily="18" charset="0"/>
              </a:rPr>
              <a:t>Tập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làm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hoạ</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sĩ</a:t>
            </a:r>
            <a:r>
              <a:rPr lang="en-US" sz="2800" dirty="0">
                <a:latin typeface="Times New Roman" panose="02020603050405020304" pitchFamily="18" charset="0"/>
                <a:cs typeface="Times New Roman" panose="02020603050405020304" pitchFamily="18" charset="0"/>
              </a:rPr>
              <a:t> </a:t>
            </a:r>
          </a:p>
          <a:p>
            <a:pPr lvl="0"/>
            <a:r>
              <a:rPr lang="en-US" sz="2800" b="1" dirty="0" err="1">
                <a:latin typeface="Times New Roman" panose="02020603050405020304" pitchFamily="18" charset="0"/>
                <a:cs typeface="Times New Roman" panose="02020603050405020304" pitchFamily="18" charset="0"/>
              </a:rPr>
              <a:t>Nhóm</a:t>
            </a:r>
            <a:r>
              <a:rPr lang="en-US" sz="2800" b="1" dirty="0">
                <a:latin typeface="Times New Roman" panose="02020603050405020304" pitchFamily="18" charset="0"/>
                <a:cs typeface="Times New Roman" panose="02020603050405020304" pitchFamily="18" charset="0"/>
              </a:rPr>
              <a:t> 3, 4: </a:t>
            </a:r>
            <a:r>
              <a:rPr lang="en-US" sz="2800" b="1" dirty="0" err="1">
                <a:latin typeface="Times New Roman" panose="02020603050405020304" pitchFamily="18" charset="0"/>
                <a:cs typeface="Times New Roman" panose="02020603050405020304" pitchFamily="18" charset="0"/>
              </a:rPr>
              <a:t>Tập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ngâm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thơ</a:t>
            </a:r>
            <a:endParaRPr lang="en-US" sz="2800" dirty="0">
              <a:latin typeface="Times New Roman" panose="02020603050405020304" pitchFamily="18" charset="0"/>
              <a:cs typeface="Times New Roman" panose="02020603050405020304" pitchFamily="18" charset="0"/>
            </a:endParaRPr>
          </a:p>
        </p:txBody>
      </p:sp>
      <p:pic>
        <p:nvPicPr>
          <p:cNvPr id="5"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52741" y="912162"/>
            <a:ext cx="1929765" cy="2705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4335" y="1109107"/>
            <a:ext cx="2700847" cy="25086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96145" y="350981"/>
            <a:ext cx="3397579" cy="1022927"/>
          </a:xfrm>
          <a:prstGeom prst="rect">
            <a:avLst/>
          </a:prstGeom>
        </p:spPr>
      </p:pic>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67817" y="1237177"/>
            <a:ext cx="2470277" cy="806491"/>
          </a:xfrm>
          <a:prstGeom prst="rect">
            <a:avLst/>
          </a:prstGeom>
        </p:spPr>
      </p:pic>
      <p:sp>
        <p:nvSpPr>
          <p:cNvPr id="10" name="Rectangle 9"/>
          <p:cNvSpPr/>
          <p:nvPr/>
        </p:nvSpPr>
        <p:spPr>
          <a:xfrm>
            <a:off x="3880576" y="2260104"/>
            <a:ext cx="2962671" cy="646331"/>
          </a:xfrm>
          <a:prstGeom prst="rect">
            <a:avLst/>
          </a:prstGeom>
        </p:spPr>
        <p:txBody>
          <a:bodyPr wrap="none">
            <a:spAutoFit/>
          </a:bodyPr>
          <a:lstStyle/>
          <a:p>
            <a:r>
              <a:rPr lang="en-US" sz="36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Dự</a:t>
            </a:r>
            <a:r>
              <a:rPr lang="en-US" sz="36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án</a:t>
            </a:r>
            <a:r>
              <a:rPr lang="en-US" sz="36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học</a:t>
            </a:r>
            <a:r>
              <a:rPr lang="en-US" sz="3600" b="1"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tập</a:t>
            </a:r>
            <a:endParaRPr lang="en-US" sz="36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857474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80">
                                          <p:stCondLst>
                                            <p:cond delay="0"/>
                                          </p:stCondLst>
                                        </p:cTn>
                                        <p:tgtEl>
                                          <p:spTgt spid="6"/>
                                        </p:tgtEl>
                                      </p:cBhvr>
                                    </p:animEffect>
                                    <p:anim calcmode="lin" valueType="num">
                                      <p:cBhvr>
                                        <p:cTn id="13"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8" dur="26">
                                          <p:stCondLst>
                                            <p:cond delay="650"/>
                                          </p:stCondLst>
                                        </p:cTn>
                                        <p:tgtEl>
                                          <p:spTgt spid="6"/>
                                        </p:tgtEl>
                                      </p:cBhvr>
                                      <p:to x="100000" y="60000"/>
                                    </p:animScale>
                                    <p:animScale>
                                      <p:cBhvr>
                                        <p:cTn id="19" dur="166" decel="50000">
                                          <p:stCondLst>
                                            <p:cond delay="676"/>
                                          </p:stCondLst>
                                        </p:cTn>
                                        <p:tgtEl>
                                          <p:spTgt spid="6"/>
                                        </p:tgtEl>
                                      </p:cBhvr>
                                      <p:to x="100000" y="100000"/>
                                    </p:animScale>
                                    <p:animScale>
                                      <p:cBhvr>
                                        <p:cTn id="20" dur="26">
                                          <p:stCondLst>
                                            <p:cond delay="1312"/>
                                          </p:stCondLst>
                                        </p:cTn>
                                        <p:tgtEl>
                                          <p:spTgt spid="6"/>
                                        </p:tgtEl>
                                      </p:cBhvr>
                                      <p:to x="100000" y="80000"/>
                                    </p:animScale>
                                    <p:animScale>
                                      <p:cBhvr>
                                        <p:cTn id="21" dur="166" decel="50000">
                                          <p:stCondLst>
                                            <p:cond delay="1338"/>
                                          </p:stCondLst>
                                        </p:cTn>
                                        <p:tgtEl>
                                          <p:spTgt spid="6"/>
                                        </p:tgtEl>
                                      </p:cBhvr>
                                      <p:to x="100000" y="100000"/>
                                    </p:animScale>
                                    <p:animScale>
                                      <p:cBhvr>
                                        <p:cTn id="22" dur="26">
                                          <p:stCondLst>
                                            <p:cond delay="1642"/>
                                          </p:stCondLst>
                                        </p:cTn>
                                        <p:tgtEl>
                                          <p:spTgt spid="6"/>
                                        </p:tgtEl>
                                      </p:cBhvr>
                                      <p:to x="100000" y="90000"/>
                                    </p:animScale>
                                    <p:animScale>
                                      <p:cBhvr>
                                        <p:cTn id="23" dur="166" decel="50000">
                                          <p:stCondLst>
                                            <p:cond delay="1668"/>
                                          </p:stCondLst>
                                        </p:cTn>
                                        <p:tgtEl>
                                          <p:spTgt spid="6"/>
                                        </p:tgtEl>
                                      </p:cBhvr>
                                      <p:to x="100000" y="100000"/>
                                    </p:animScale>
                                    <p:animScale>
                                      <p:cBhvr>
                                        <p:cTn id="24" dur="26">
                                          <p:stCondLst>
                                            <p:cond delay="1808"/>
                                          </p:stCondLst>
                                        </p:cTn>
                                        <p:tgtEl>
                                          <p:spTgt spid="6"/>
                                        </p:tgtEl>
                                      </p:cBhvr>
                                      <p:to x="100000" y="95000"/>
                                    </p:animScale>
                                    <p:animScale>
                                      <p:cBhvr>
                                        <p:cTn id="25" dur="166" decel="50000">
                                          <p:stCondLst>
                                            <p:cond delay="1834"/>
                                          </p:stCondLst>
                                        </p:cTn>
                                        <p:tgtEl>
                                          <p:spTgt spid="6"/>
                                        </p:tgtEl>
                                      </p:cBhvr>
                                      <p:to x="100000" y="100000"/>
                                    </p:animScale>
                                  </p:childTnLst>
                                </p:cTn>
                              </p:par>
                              <p:par>
                                <p:cTn id="26" presetID="26" presetClass="entr" presetSubtype="0" fill="hold"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down)">
                                      <p:cBhvr>
                                        <p:cTn id="28" dur="580">
                                          <p:stCondLst>
                                            <p:cond delay="0"/>
                                          </p:stCondLst>
                                        </p:cTn>
                                        <p:tgtEl>
                                          <p:spTgt spid="5"/>
                                        </p:tgtEl>
                                      </p:cBhvr>
                                    </p:animEffect>
                                    <p:anim calcmode="lin" valueType="num">
                                      <p:cBhvr>
                                        <p:cTn id="29"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4" dur="26">
                                          <p:stCondLst>
                                            <p:cond delay="650"/>
                                          </p:stCondLst>
                                        </p:cTn>
                                        <p:tgtEl>
                                          <p:spTgt spid="5"/>
                                        </p:tgtEl>
                                      </p:cBhvr>
                                      <p:to x="100000" y="60000"/>
                                    </p:animScale>
                                    <p:animScale>
                                      <p:cBhvr>
                                        <p:cTn id="35" dur="166" decel="50000">
                                          <p:stCondLst>
                                            <p:cond delay="676"/>
                                          </p:stCondLst>
                                        </p:cTn>
                                        <p:tgtEl>
                                          <p:spTgt spid="5"/>
                                        </p:tgtEl>
                                      </p:cBhvr>
                                      <p:to x="100000" y="100000"/>
                                    </p:animScale>
                                    <p:animScale>
                                      <p:cBhvr>
                                        <p:cTn id="36" dur="26">
                                          <p:stCondLst>
                                            <p:cond delay="1312"/>
                                          </p:stCondLst>
                                        </p:cTn>
                                        <p:tgtEl>
                                          <p:spTgt spid="5"/>
                                        </p:tgtEl>
                                      </p:cBhvr>
                                      <p:to x="100000" y="80000"/>
                                    </p:animScale>
                                    <p:animScale>
                                      <p:cBhvr>
                                        <p:cTn id="37" dur="166" decel="50000">
                                          <p:stCondLst>
                                            <p:cond delay="1338"/>
                                          </p:stCondLst>
                                        </p:cTn>
                                        <p:tgtEl>
                                          <p:spTgt spid="5"/>
                                        </p:tgtEl>
                                      </p:cBhvr>
                                      <p:to x="100000" y="100000"/>
                                    </p:animScale>
                                    <p:animScale>
                                      <p:cBhvr>
                                        <p:cTn id="38" dur="26">
                                          <p:stCondLst>
                                            <p:cond delay="1642"/>
                                          </p:stCondLst>
                                        </p:cTn>
                                        <p:tgtEl>
                                          <p:spTgt spid="5"/>
                                        </p:tgtEl>
                                      </p:cBhvr>
                                      <p:to x="100000" y="90000"/>
                                    </p:animScale>
                                    <p:animScale>
                                      <p:cBhvr>
                                        <p:cTn id="39" dur="166" decel="50000">
                                          <p:stCondLst>
                                            <p:cond delay="1668"/>
                                          </p:stCondLst>
                                        </p:cTn>
                                        <p:tgtEl>
                                          <p:spTgt spid="5"/>
                                        </p:tgtEl>
                                      </p:cBhvr>
                                      <p:to x="100000" y="100000"/>
                                    </p:animScale>
                                    <p:animScale>
                                      <p:cBhvr>
                                        <p:cTn id="40" dur="26">
                                          <p:stCondLst>
                                            <p:cond delay="1808"/>
                                          </p:stCondLst>
                                        </p:cTn>
                                        <p:tgtEl>
                                          <p:spTgt spid="5"/>
                                        </p:tgtEl>
                                      </p:cBhvr>
                                      <p:to x="100000" y="95000"/>
                                    </p:animScale>
                                    <p:animScale>
                                      <p:cBhvr>
                                        <p:cTn id="41" dur="166" decel="50000">
                                          <p:stCondLst>
                                            <p:cond delay="1834"/>
                                          </p:stCondLst>
                                        </p:cTn>
                                        <p:tgtEl>
                                          <p:spTgt spid="5"/>
                                        </p:tgtEl>
                                      </p:cBhvr>
                                      <p:to x="100000" y="100000"/>
                                    </p:animScale>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barn(inVertical)">
                                      <p:cBhvr>
                                        <p:cTn id="46" dur="500"/>
                                        <p:tgtEl>
                                          <p:spTgt spid="10"/>
                                        </p:tgtEl>
                                      </p:cBhvr>
                                    </p:animEffect>
                                  </p:childTnLst>
                                </p:cTn>
                              </p:par>
                              <p:par>
                                <p:cTn id="47" presetID="16" presetClass="entr" presetSubtype="21" fill="hold" nodeType="withEffect">
                                  <p:stCondLst>
                                    <p:cond delay="0"/>
                                  </p:stCondLst>
                                  <p:childTnLst>
                                    <p:set>
                                      <p:cBhvr>
                                        <p:cTn id="48" dur="1" fill="hold">
                                          <p:stCondLst>
                                            <p:cond delay="0"/>
                                          </p:stCondLst>
                                        </p:cTn>
                                        <p:tgtEl>
                                          <p:spTgt spid="3"/>
                                        </p:tgtEl>
                                        <p:attrNameLst>
                                          <p:attrName>style.visibility</p:attrName>
                                        </p:attrNameLst>
                                      </p:cBhvr>
                                      <p:to>
                                        <p:strVal val="visible"/>
                                      </p:to>
                                    </p:set>
                                    <p:animEffect transition="in" filter="barn(inVertical)">
                                      <p:cBhvr>
                                        <p:cTn id="49" dur="500"/>
                                        <p:tgtEl>
                                          <p:spTgt spid="3"/>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4"/>
                                        </p:tgtEl>
                                        <p:attrNameLst>
                                          <p:attrName>style.visibility</p:attrName>
                                        </p:attrNameLst>
                                      </p:cBhvr>
                                      <p:to>
                                        <p:strVal val="visible"/>
                                      </p:to>
                                    </p:set>
                                    <p:animEffect transition="in" filter="barn(inVertical)">
                                      <p:cBhvr>
                                        <p:cTn id="5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002183516"/>
              </p:ext>
            </p:extLst>
          </p:nvPr>
        </p:nvGraphicFramePr>
        <p:xfrm>
          <a:off x="485776" y="1066799"/>
          <a:ext cx="11420473" cy="5501641"/>
        </p:xfrm>
        <a:graphic>
          <a:graphicData uri="http://schemas.openxmlformats.org/drawingml/2006/table">
            <a:tbl>
              <a:tblPr firstRow="1" firstCol="1" bandRow="1" bandCol="1"/>
              <a:tblGrid>
                <a:gridCol w="2152649">
                  <a:extLst>
                    <a:ext uri="{9D8B030D-6E8A-4147-A177-3AD203B41FA5}">
                      <a16:colId xmlns:a16="http://schemas.microsoft.com/office/drawing/2014/main" val="3419826634"/>
                    </a:ext>
                  </a:extLst>
                </a:gridCol>
                <a:gridCol w="2819400">
                  <a:extLst>
                    <a:ext uri="{9D8B030D-6E8A-4147-A177-3AD203B41FA5}">
                      <a16:colId xmlns:a16="http://schemas.microsoft.com/office/drawing/2014/main" val="3439129055"/>
                    </a:ext>
                  </a:extLst>
                </a:gridCol>
                <a:gridCol w="3291202">
                  <a:extLst>
                    <a:ext uri="{9D8B030D-6E8A-4147-A177-3AD203B41FA5}">
                      <a16:colId xmlns:a16="http://schemas.microsoft.com/office/drawing/2014/main" val="4257585816"/>
                    </a:ext>
                  </a:extLst>
                </a:gridCol>
                <a:gridCol w="3157222">
                  <a:extLst>
                    <a:ext uri="{9D8B030D-6E8A-4147-A177-3AD203B41FA5}">
                      <a16:colId xmlns:a16="http://schemas.microsoft.com/office/drawing/2014/main" val="384982319"/>
                    </a:ext>
                  </a:extLst>
                </a:gridCol>
              </a:tblGrid>
              <a:tr h="1295401">
                <a:tc>
                  <a:txBody>
                    <a:bodyPr/>
                    <a:lstStyle/>
                    <a:p>
                      <a:pPr>
                        <a:lnSpc>
                          <a:spcPct val="115000"/>
                        </a:lnSpc>
                        <a:spcAft>
                          <a:spcPts val="0"/>
                        </a:spcAft>
                        <a:tabLst>
                          <a:tab pos="602615" algn="l"/>
                        </a:tabLst>
                      </a:pPr>
                      <a:r>
                        <a:rPr lang="en-US" sz="2400" b="1" dirty="0" smtClean="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Mức</a:t>
                      </a:r>
                      <a:r>
                        <a:rPr lang="en-US" sz="2400" b="1"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độ</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0"/>
                        </a:spcAft>
                        <a:tabLst>
                          <a:tab pos="602615" algn="l"/>
                        </a:tabLst>
                      </a:pPr>
                      <a:r>
                        <a:rPr lang="en-US" sz="2400" b="1"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0"/>
                        </a:spcAft>
                        <a:tabLst>
                          <a:tab pos="602615" algn="l"/>
                        </a:tabLst>
                      </a:pPr>
                      <a:r>
                        <a:rPr lang="en-US" sz="2400" b="1"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Tiêu</a:t>
                      </a:r>
                      <a:r>
                        <a:rPr lang="en-US" sz="2400" b="1"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chí</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602615" algn="l"/>
                        </a:tabLst>
                      </a:pPr>
                      <a:r>
                        <a:rPr lang="en-US" sz="2400" b="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Aft>
                          <a:spcPts val="0"/>
                        </a:spcAft>
                        <a:tabLst>
                          <a:tab pos="602615" algn="l"/>
                        </a:tabLst>
                      </a:pPr>
                      <a:r>
                        <a:rPr lang="en-US" sz="2400" b="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Mức 1</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602615" algn="l"/>
                        </a:tabLst>
                      </a:pPr>
                      <a:r>
                        <a:rPr lang="en-US" sz="2400" b="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Aft>
                          <a:spcPts val="0"/>
                        </a:spcAft>
                        <a:tabLst>
                          <a:tab pos="602615" algn="l"/>
                        </a:tabLst>
                      </a:pPr>
                      <a:r>
                        <a:rPr lang="en-US" sz="2400" b="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Mức 2</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602615" algn="l"/>
                        </a:tabLst>
                      </a:pPr>
                      <a:r>
                        <a:rPr lang="en-US" sz="2400" b="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Aft>
                          <a:spcPts val="0"/>
                        </a:spcAft>
                        <a:tabLst>
                          <a:tab pos="602615" algn="l"/>
                        </a:tabLst>
                      </a:pPr>
                      <a:r>
                        <a:rPr lang="en-US" sz="2400" b="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Mức 3</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0548795"/>
                  </a:ext>
                </a:extLst>
              </a:tr>
              <a:tr h="1663065">
                <a:tc>
                  <a:txBody>
                    <a:bodyPr/>
                    <a:lstStyle/>
                    <a:p>
                      <a:pPr algn="ctr">
                        <a:lnSpc>
                          <a:spcPct val="115000"/>
                        </a:lnSpc>
                        <a:spcAft>
                          <a:spcPts val="0"/>
                        </a:spcAft>
                        <a:tabLst>
                          <a:tab pos="602615" algn="l"/>
                        </a:tabLst>
                      </a:pPr>
                      <a:r>
                        <a:rPr lang="en-US" sz="240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Vẽ tranh minh hoạ về nội dung bài thơ</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Aft>
                          <a:spcPts val="0"/>
                        </a:spcAft>
                        <a:tabLst>
                          <a:tab pos="602615" algn="l"/>
                        </a:tabLst>
                      </a:pPr>
                      <a:r>
                        <a:rPr lang="en-US" sz="2400" b="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(10 điểm)</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02615" algn="l"/>
                        </a:tabLst>
                      </a:pP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bức</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tranh</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đường</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nét</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phong</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phú</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hấp</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dẫn</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tabLst>
                          <a:tab pos="602615" algn="l"/>
                        </a:tabLst>
                      </a:pP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(8 -10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02615" algn="l"/>
                        </a:tabLst>
                      </a:pPr>
                      <a:r>
                        <a:rPr lang="en-US" sz="240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Các nét vẽ đẹp nhưng các bức tranh chưa thật phong phú.</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tabLst>
                          <a:tab pos="602615" algn="l"/>
                        </a:tabLst>
                      </a:pPr>
                      <a:r>
                        <a:rPr lang="en-US" sz="240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(5-7 điểm)</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02615" algn="l"/>
                        </a:tabLst>
                      </a:pP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nét</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vẽ</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bức</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tranh</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còn</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đơn</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điệu</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màu</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sắc</a:t>
                      </a:r>
                      <a:r>
                        <a:rPr lang="en-US" sz="2400" dirty="0" smtClean="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baseline="0" dirty="0" smtClean="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400" dirty="0" smtClean="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dưới</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5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37947229"/>
                  </a:ext>
                </a:extLst>
              </a:tr>
              <a:tr h="2217420">
                <a:tc>
                  <a:txBody>
                    <a:bodyPr/>
                    <a:lstStyle/>
                    <a:p>
                      <a:pPr algn="ctr">
                        <a:lnSpc>
                          <a:spcPct val="115000"/>
                        </a:lnSpc>
                        <a:spcAft>
                          <a:spcPts val="0"/>
                        </a:spcAft>
                        <a:tabLst>
                          <a:tab pos="602615" algn="l"/>
                        </a:tabLst>
                      </a:pPr>
                      <a:r>
                        <a:rPr lang="en-US" sz="240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Đọc diễn cảm/ ngâm thơ</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Aft>
                          <a:spcPts val="0"/>
                        </a:spcAft>
                        <a:tabLst>
                          <a:tab pos="602615" algn="l"/>
                        </a:tabLst>
                      </a:pPr>
                      <a:r>
                        <a:rPr lang="en-US" sz="2400" b="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(10 điểm)</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02615" algn="l"/>
                        </a:tabLst>
                      </a:pPr>
                      <a:r>
                        <a:rPr lang="en-US" sz="240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Phát âm chuẩn, ngắt nghỉ đúng chỗ; tốc độ đọc phù hợp, ngữ điệu lên xuống giọng truyền cảm, phù hợp</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tabLst>
                          <a:tab pos="602615" algn="l"/>
                        </a:tabLst>
                      </a:pPr>
                      <a:r>
                        <a:rPr lang="en-US" sz="240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(8 -10 điểm)</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02615" algn="l"/>
                        </a:tabLst>
                      </a:pPr>
                      <a:r>
                        <a:rPr lang="en-US" sz="240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Phát âm chuẩn, ngắt nghỉ đúng chỗ; tốc độ đọc phù hợp nhưng ngữ điệu lên xuống giọng còn chưa hợp lí ở một số chỗ.</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tabLst>
                          <a:tab pos="602615" algn="l"/>
                        </a:tabLst>
                      </a:pPr>
                      <a:r>
                        <a:rPr lang="en-US" sz="240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(5-7 điểm)</a:t>
                      </a:r>
                      <a:endParaRPr lang="en-US"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602615" algn="l"/>
                        </a:tabLst>
                      </a:pP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Đúng</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phát</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âm</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tốc</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độ</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chưa</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lí</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ngắt</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nghỉ</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chưa</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đúng</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chỗ</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điệu</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chưa</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đúng</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tabLst>
                          <a:tab pos="602615" algn="l"/>
                        </a:tabLst>
                      </a:pPr>
                      <a:r>
                        <a:rPr lang="vi-VN"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dưới</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 5 </a:t>
                      </a:r>
                      <a:r>
                        <a:rPr lang="en-US" sz="2400" dirty="0" err="1">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400" dirty="0">
                          <a:solidFill>
                            <a:srgbClr val="171717"/>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38403156"/>
                  </a:ext>
                </a:extLst>
              </a:tr>
            </a:tbl>
          </a:graphicData>
        </a:graphic>
      </p:graphicFrame>
      <p:sp>
        <p:nvSpPr>
          <p:cNvPr id="3" name="Rectangle 2"/>
          <p:cNvSpPr/>
          <p:nvPr/>
        </p:nvSpPr>
        <p:spPr>
          <a:xfrm>
            <a:off x="1653924" y="143602"/>
            <a:ext cx="9112751" cy="556434"/>
          </a:xfrm>
          <a:prstGeom prst="rect">
            <a:avLst/>
          </a:prstGeom>
        </p:spPr>
        <p:txBody>
          <a:bodyPr wrap="none">
            <a:spAutoFit/>
          </a:bodyPr>
          <a:lstStyle/>
          <a:p>
            <a:pPr indent="342265" algn="just">
              <a:lnSpc>
                <a:spcPct val="115000"/>
              </a:lnSpc>
              <a:spcAft>
                <a:spcPts val="0"/>
              </a:spcAft>
            </a:pPr>
            <a:r>
              <a:rPr lang="en-US" sz="2800" dirty="0">
                <a:solidFill>
                  <a:srgbClr val="0070C0"/>
                </a:solidFill>
                <a:latin typeface="Times New Roman" panose="02020603050405020304" pitchFamily="18" charset="0"/>
                <a:ea typeface="Times New Roman" panose="02020603050405020304" pitchFamily="18" charset="0"/>
              </a:rPr>
              <a:t>*</a:t>
            </a:r>
            <a:r>
              <a:rPr lang="en-US" sz="2800" b="1" i="1" dirty="0">
                <a:solidFill>
                  <a:srgbClr val="0070C0"/>
                </a:solidFill>
                <a:latin typeface="Times New Roman" panose="02020603050405020304" pitchFamily="18" charset="0"/>
                <a:ea typeface="Times New Roman" panose="02020603050405020304" pitchFamily="18" charset="0"/>
              </a:rPr>
              <a:t>Rubric </a:t>
            </a:r>
            <a:r>
              <a:rPr lang="en-US" sz="2800" b="1" i="1" dirty="0" err="1">
                <a:solidFill>
                  <a:srgbClr val="0070C0"/>
                </a:solidFill>
                <a:latin typeface="Times New Roman" panose="02020603050405020304" pitchFamily="18" charset="0"/>
                <a:ea typeface="Times New Roman" panose="02020603050405020304" pitchFamily="18" charset="0"/>
              </a:rPr>
              <a:t>đánh</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giá</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sản</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phẩm</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hoạt</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động</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vận</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dụng</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liên</a:t>
            </a:r>
            <a:r>
              <a:rPr lang="en-US" sz="2800" b="1" i="1" dirty="0">
                <a:solidFill>
                  <a:srgbClr val="0070C0"/>
                </a:solidFill>
                <a:latin typeface="Times New Roman" panose="02020603050405020304" pitchFamily="18" charset="0"/>
                <a:ea typeface="Times New Roman" panose="02020603050405020304" pitchFamily="18" charset="0"/>
              </a:rPr>
              <a:t> </a:t>
            </a:r>
            <a:r>
              <a:rPr lang="en-US" sz="2800" b="1" i="1" dirty="0" err="1">
                <a:solidFill>
                  <a:srgbClr val="0070C0"/>
                </a:solidFill>
                <a:latin typeface="Times New Roman" panose="02020603050405020304" pitchFamily="18" charset="0"/>
                <a:ea typeface="Times New Roman" panose="02020603050405020304" pitchFamily="18" charset="0"/>
              </a:rPr>
              <a:t>hệ</a:t>
            </a:r>
            <a:r>
              <a:rPr lang="en-US" sz="2800" b="1" i="1" dirty="0">
                <a:solidFill>
                  <a:srgbClr val="0070C0"/>
                </a:solidFill>
                <a:latin typeface="Times New Roman" panose="02020603050405020304" pitchFamily="18" charset="0"/>
                <a:ea typeface="Times New Roman" panose="02020603050405020304" pitchFamily="18" charset="0"/>
              </a:rPr>
              <a:t>: </a:t>
            </a:r>
            <a:endParaRPr lang="en-US" sz="2800" dirty="0">
              <a:effectLst/>
              <a:latin typeface="Calibri" panose="020F0502020204030204" pitchFamily="34" charset="0"/>
              <a:ea typeface="Times New Roman" panose="02020603050405020304" pitchFamily="18" charset="0"/>
            </a:endParaRPr>
          </a:p>
        </p:txBody>
      </p:sp>
      <p:cxnSp>
        <p:nvCxnSpPr>
          <p:cNvPr id="5" name="Straight Connector 4"/>
          <p:cNvCxnSpPr/>
          <p:nvPr/>
        </p:nvCxnSpPr>
        <p:spPr>
          <a:xfrm>
            <a:off x="514350" y="1066800"/>
            <a:ext cx="2095500" cy="126682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98464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down)">
                                      <p:cBhvr>
                                        <p:cTn id="15" dur="580">
                                          <p:stCondLst>
                                            <p:cond delay="0"/>
                                          </p:stCondLst>
                                        </p:cTn>
                                        <p:tgtEl>
                                          <p:spTgt spid="2"/>
                                        </p:tgtEl>
                                      </p:cBhvr>
                                    </p:animEffect>
                                    <p:anim calcmode="lin" valueType="num">
                                      <p:cBhvr>
                                        <p:cTn id="16"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21" dur="26">
                                          <p:stCondLst>
                                            <p:cond delay="650"/>
                                          </p:stCondLst>
                                        </p:cTn>
                                        <p:tgtEl>
                                          <p:spTgt spid="2"/>
                                        </p:tgtEl>
                                      </p:cBhvr>
                                      <p:to x="100000" y="60000"/>
                                    </p:animScale>
                                    <p:animScale>
                                      <p:cBhvr>
                                        <p:cTn id="22" dur="166" decel="50000">
                                          <p:stCondLst>
                                            <p:cond delay="676"/>
                                          </p:stCondLst>
                                        </p:cTn>
                                        <p:tgtEl>
                                          <p:spTgt spid="2"/>
                                        </p:tgtEl>
                                      </p:cBhvr>
                                      <p:to x="100000" y="100000"/>
                                    </p:animScale>
                                    <p:animScale>
                                      <p:cBhvr>
                                        <p:cTn id="23" dur="26">
                                          <p:stCondLst>
                                            <p:cond delay="1312"/>
                                          </p:stCondLst>
                                        </p:cTn>
                                        <p:tgtEl>
                                          <p:spTgt spid="2"/>
                                        </p:tgtEl>
                                      </p:cBhvr>
                                      <p:to x="100000" y="80000"/>
                                    </p:animScale>
                                    <p:animScale>
                                      <p:cBhvr>
                                        <p:cTn id="24" dur="166" decel="50000">
                                          <p:stCondLst>
                                            <p:cond delay="1338"/>
                                          </p:stCondLst>
                                        </p:cTn>
                                        <p:tgtEl>
                                          <p:spTgt spid="2"/>
                                        </p:tgtEl>
                                      </p:cBhvr>
                                      <p:to x="100000" y="100000"/>
                                    </p:animScale>
                                    <p:animScale>
                                      <p:cBhvr>
                                        <p:cTn id="25" dur="26">
                                          <p:stCondLst>
                                            <p:cond delay="1642"/>
                                          </p:stCondLst>
                                        </p:cTn>
                                        <p:tgtEl>
                                          <p:spTgt spid="2"/>
                                        </p:tgtEl>
                                      </p:cBhvr>
                                      <p:to x="100000" y="90000"/>
                                    </p:animScale>
                                    <p:animScale>
                                      <p:cBhvr>
                                        <p:cTn id="26" dur="166" decel="50000">
                                          <p:stCondLst>
                                            <p:cond delay="1668"/>
                                          </p:stCondLst>
                                        </p:cTn>
                                        <p:tgtEl>
                                          <p:spTgt spid="2"/>
                                        </p:tgtEl>
                                      </p:cBhvr>
                                      <p:to x="100000" y="100000"/>
                                    </p:animScale>
                                    <p:animScale>
                                      <p:cBhvr>
                                        <p:cTn id="27" dur="26">
                                          <p:stCondLst>
                                            <p:cond delay="1808"/>
                                          </p:stCondLst>
                                        </p:cTn>
                                        <p:tgtEl>
                                          <p:spTgt spid="2"/>
                                        </p:tgtEl>
                                      </p:cBhvr>
                                      <p:to x="100000" y="95000"/>
                                    </p:animScale>
                                    <p:animScale>
                                      <p:cBhvr>
                                        <p:cTn id="28" dur="166" decel="50000">
                                          <p:stCondLst>
                                            <p:cond delay="1834"/>
                                          </p:stCondLst>
                                        </p:cTn>
                                        <p:tgtEl>
                                          <p:spTgt spid="2"/>
                                        </p:tgtEl>
                                      </p:cBhvr>
                                      <p:to x="100000" y="100000"/>
                                    </p:animScale>
                                  </p:childTnLst>
                                </p:cTn>
                              </p:par>
                              <p:par>
                                <p:cTn id="29" presetID="26" presetClass="entr" presetSubtype="0" fill="hold" nodeType="with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wipe(down)">
                                      <p:cBhvr>
                                        <p:cTn id="31" dur="580">
                                          <p:stCondLst>
                                            <p:cond delay="0"/>
                                          </p:stCondLst>
                                        </p:cTn>
                                        <p:tgtEl>
                                          <p:spTgt spid="5"/>
                                        </p:tgtEl>
                                      </p:cBhvr>
                                    </p:animEffect>
                                    <p:anim calcmode="lin" valueType="num">
                                      <p:cBhvr>
                                        <p:cTn id="32"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7" dur="26">
                                          <p:stCondLst>
                                            <p:cond delay="650"/>
                                          </p:stCondLst>
                                        </p:cTn>
                                        <p:tgtEl>
                                          <p:spTgt spid="5"/>
                                        </p:tgtEl>
                                      </p:cBhvr>
                                      <p:to x="100000" y="60000"/>
                                    </p:animScale>
                                    <p:animScale>
                                      <p:cBhvr>
                                        <p:cTn id="38" dur="166" decel="50000">
                                          <p:stCondLst>
                                            <p:cond delay="676"/>
                                          </p:stCondLst>
                                        </p:cTn>
                                        <p:tgtEl>
                                          <p:spTgt spid="5"/>
                                        </p:tgtEl>
                                      </p:cBhvr>
                                      <p:to x="100000" y="100000"/>
                                    </p:animScale>
                                    <p:animScale>
                                      <p:cBhvr>
                                        <p:cTn id="39" dur="26">
                                          <p:stCondLst>
                                            <p:cond delay="1312"/>
                                          </p:stCondLst>
                                        </p:cTn>
                                        <p:tgtEl>
                                          <p:spTgt spid="5"/>
                                        </p:tgtEl>
                                      </p:cBhvr>
                                      <p:to x="100000" y="80000"/>
                                    </p:animScale>
                                    <p:animScale>
                                      <p:cBhvr>
                                        <p:cTn id="40" dur="166" decel="50000">
                                          <p:stCondLst>
                                            <p:cond delay="1338"/>
                                          </p:stCondLst>
                                        </p:cTn>
                                        <p:tgtEl>
                                          <p:spTgt spid="5"/>
                                        </p:tgtEl>
                                      </p:cBhvr>
                                      <p:to x="100000" y="100000"/>
                                    </p:animScale>
                                    <p:animScale>
                                      <p:cBhvr>
                                        <p:cTn id="41" dur="26">
                                          <p:stCondLst>
                                            <p:cond delay="1642"/>
                                          </p:stCondLst>
                                        </p:cTn>
                                        <p:tgtEl>
                                          <p:spTgt spid="5"/>
                                        </p:tgtEl>
                                      </p:cBhvr>
                                      <p:to x="100000" y="90000"/>
                                    </p:animScale>
                                    <p:animScale>
                                      <p:cBhvr>
                                        <p:cTn id="42" dur="166" decel="50000">
                                          <p:stCondLst>
                                            <p:cond delay="1668"/>
                                          </p:stCondLst>
                                        </p:cTn>
                                        <p:tgtEl>
                                          <p:spTgt spid="5"/>
                                        </p:tgtEl>
                                      </p:cBhvr>
                                      <p:to x="100000" y="100000"/>
                                    </p:animScale>
                                    <p:animScale>
                                      <p:cBhvr>
                                        <p:cTn id="43" dur="26">
                                          <p:stCondLst>
                                            <p:cond delay="1808"/>
                                          </p:stCondLst>
                                        </p:cTn>
                                        <p:tgtEl>
                                          <p:spTgt spid="5"/>
                                        </p:tgtEl>
                                      </p:cBhvr>
                                      <p:to x="100000" y="95000"/>
                                    </p:animScale>
                                    <p:animScale>
                                      <p:cBhvr>
                                        <p:cTn id="44"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4300" y="0"/>
            <a:ext cx="12077700" cy="6667499"/>
          </a:xfrm>
        </p:spPr>
      </p:pic>
      <p:sp>
        <p:nvSpPr>
          <p:cNvPr id="5" name="TextBox 4"/>
          <p:cNvSpPr txBox="1"/>
          <p:nvPr/>
        </p:nvSpPr>
        <p:spPr>
          <a:xfrm>
            <a:off x="3990975" y="1809750"/>
            <a:ext cx="5581650" cy="584775"/>
          </a:xfrm>
          <a:prstGeom prst="rect">
            <a:avLst/>
          </a:prstGeom>
          <a:noFill/>
        </p:spPr>
        <p:txBody>
          <a:bodyPr wrap="square" rtlCol="0">
            <a:spAutoFit/>
          </a:bodyPr>
          <a:lstStyle/>
          <a:p>
            <a:r>
              <a:rPr lang="en-US" sz="3200" b="1" dirty="0" smtClean="0">
                <a:latin typeface="Times New Roman" panose="02020603050405020304" pitchFamily="18" charset="0"/>
                <a:cs typeface="Times New Roman" panose="02020603050405020304" pitchFamily="18" charset="0"/>
              </a:rPr>
              <a:t>H</a:t>
            </a:r>
            <a:r>
              <a:rPr lang="vi-VN" sz="3200" b="1" dirty="0" smtClean="0">
                <a:latin typeface="Times New Roman" panose="02020603050405020304" pitchFamily="18" charset="0"/>
                <a:cs typeface="Times New Roman" panose="02020603050405020304" pitchFamily="18" charset="0"/>
              </a:rPr>
              <a:t>ƯỚNG DẪN</a:t>
            </a:r>
            <a:r>
              <a:rPr lang="en-US" sz="3200" b="1" dirty="0" smtClean="0">
                <a:latin typeface="Times New Roman" panose="02020603050405020304" pitchFamily="18" charset="0"/>
                <a:cs typeface="Times New Roman" panose="02020603050405020304" pitchFamily="18" charset="0"/>
              </a:rPr>
              <a:t> VỀ NHÀ</a:t>
            </a:r>
            <a:endParaRPr lang="en-US" sz="3200" b="1" dirty="0">
              <a:latin typeface="Times New Roman" panose="02020603050405020304" pitchFamily="18" charset="0"/>
              <a:cs typeface="Times New Roman" panose="02020603050405020304" pitchFamily="18" charset="0"/>
            </a:endParaRPr>
          </a:p>
        </p:txBody>
      </p:sp>
      <p:sp>
        <p:nvSpPr>
          <p:cNvPr id="6" name="Rectangle 5"/>
          <p:cNvSpPr/>
          <p:nvPr/>
        </p:nvSpPr>
        <p:spPr>
          <a:xfrm>
            <a:off x="2024130" y="3157678"/>
            <a:ext cx="9329670" cy="523220"/>
          </a:xfrm>
          <a:prstGeom prst="rect">
            <a:avLst/>
          </a:prstGeom>
        </p:spPr>
        <p:txBody>
          <a:bodyPr wrap="none">
            <a:spAutoFit/>
          </a:bodyPr>
          <a:lstStyle/>
          <a:p>
            <a:r>
              <a:rPr lang="en-US" sz="2800" dirty="0" err="1" smtClean="0">
                <a:solidFill>
                  <a:srgbClr val="0070C0"/>
                </a:solidFill>
                <a:latin typeface="Times New Roman" panose="02020603050405020304" pitchFamily="18" charset="0"/>
                <a:ea typeface="Times New Roman" panose="02020603050405020304" pitchFamily="18" charset="0"/>
              </a:rPr>
              <a:t>Chuẩn</a:t>
            </a:r>
            <a:r>
              <a:rPr lang="en-US" sz="2800" dirty="0" smtClean="0">
                <a:solidFill>
                  <a:srgbClr val="0070C0"/>
                </a:solidFill>
                <a:latin typeface="Times New Roman" panose="02020603050405020304" pitchFamily="18" charset="0"/>
                <a:ea typeface="Times New Roman" panose="02020603050405020304" pitchFamily="18" charset="0"/>
              </a:rPr>
              <a:t> </a:t>
            </a:r>
            <a:r>
              <a:rPr lang="en-US" sz="2800" dirty="0" err="1">
                <a:solidFill>
                  <a:srgbClr val="0070C0"/>
                </a:solidFill>
                <a:latin typeface="Times New Roman" panose="02020603050405020304" pitchFamily="18" charset="0"/>
                <a:ea typeface="Times New Roman" panose="02020603050405020304" pitchFamily="18" charset="0"/>
              </a:rPr>
              <a:t>bị</a:t>
            </a:r>
            <a:r>
              <a:rPr lang="en-US" sz="2800" dirty="0">
                <a:solidFill>
                  <a:srgbClr val="0070C0"/>
                </a:solidFill>
                <a:latin typeface="Times New Roman" panose="02020603050405020304" pitchFamily="18" charset="0"/>
                <a:ea typeface="Times New Roman" panose="02020603050405020304" pitchFamily="18" charset="0"/>
              </a:rPr>
              <a:t> </a:t>
            </a:r>
            <a:r>
              <a:rPr lang="en-US" sz="2800" dirty="0" err="1">
                <a:solidFill>
                  <a:srgbClr val="0070C0"/>
                </a:solidFill>
                <a:latin typeface="Times New Roman" panose="02020603050405020304" pitchFamily="18" charset="0"/>
                <a:ea typeface="Times New Roman" panose="02020603050405020304" pitchFamily="18" charset="0"/>
              </a:rPr>
              <a:t>bài</a:t>
            </a:r>
            <a:r>
              <a:rPr lang="en-US" sz="2800" dirty="0">
                <a:solidFill>
                  <a:srgbClr val="0070C0"/>
                </a:solidFill>
                <a:latin typeface="Times New Roman" panose="02020603050405020304" pitchFamily="18" charset="0"/>
                <a:ea typeface="Times New Roman" panose="02020603050405020304" pitchFamily="18" charset="0"/>
              </a:rPr>
              <a:t> </a:t>
            </a:r>
            <a:r>
              <a:rPr lang="en-US" sz="2800" dirty="0" err="1">
                <a:solidFill>
                  <a:srgbClr val="0070C0"/>
                </a:solidFill>
                <a:latin typeface="Times New Roman" panose="02020603050405020304" pitchFamily="18" charset="0"/>
                <a:ea typeface="Times New Roman" panose="02020603050405020304" pitchFamily="18" charset="0"/>
              </a:rPr>
              <a:t>tiếp</a:t>
            </a:r>
            <a:r>
              <a:rPr lang="en-US" sz="2800" dirty="0">
                <a:solidFill>
                  <a:srgbClr val="0070C0"/>
                </a:solidFill>
                <a:latin typeface="Times New Roman" panose="02020603050405020304" pitchFamily="18" charset="0"/>
                <a:ea typeface="Times New Roman" panose="02020603050405020304" pitchFamily="18" charset="0"/>
              </a:rPr>
              <a:t> </a:t>
            </a:r>
            <a:r>
              <a:rPr lang="en-US" sz="2800" dirty="0" err="1">
                <a:solidFill>
                  <a:srgbClr val="0070C0"/>
                </a:solidFill>
                <a:latin typeface="Times New Roman" panose="02020603050405020304" pitchFamily="18" charset="0"/>
                <a:ea typeface="Times New Roman" panose="02020603050405020304" pitchFamily="18" charset="0"/>
              </a:rPr>
              <a:t>theo</a:t>
            </a:r>
            <a:r>
              <a:rPr lang="en-US" sz="2800" dirty="0">
                <a:solidFill>
                  <a:srgbClr val="0070C0"/>
                </a:solidFill>
                <a:latin typeface="Times New Roman" panose="02020603050405020304" pitchFamily="18" charset="0"/>
                <a:ea typeface="Times New Roman" panose="02020603050405020304" pitchFamily="18" charset="0"/>
              </a:rPr>
              <a:t>: VB2 – </a:t>
            </a:r>
            <a:r>
              <a:rPr lang="vi-VN" sz="2800" i="1" dirty="0">
                <a:solidFill>
                  <a:srgbClr val="0070C0"/>
                </a:solidFill>
                <a:latin typeface="Times New Roman" panose="02020603050405020304" pitchFamily="18" charset="0"/>
                <a:ea typeface="Times New Roman" panose="02020603050405020304" pitchFamily="18" charset="0"/>
              </a:rPr>
              <a:t>Sông Đáy</a:t>
            </a:r>
            <a:r>
              <a:rPr lang="vi-VN" sz="2800" dirty="0">
                <a:solidFill>
                  <a:srgbClr val="0070C0"/>
                </a:solidFill>
                <a:latin typeface="Times New Roman" panose="02020603050405020304" pitchFamily="18" charset="0"/>
                <a:ea typeface="Times New Roman" panose="02020603050405020304" pitchFamily="18" charset="0"/>
              </a:rPr>
              <a:t> (Nguyễn Quang Thiều)</a:t>
            </a:r>
            <a:endParaRPr lang="en-US" sz="2800" dirty="0"/>
          </a:p>
        </p:txBody>
      </p:sp>
    </p:spTree>
    <p:extLst>
      <p:ext uri="{BB962C8B-B14F-4D97-AF65-F5344CB8AC3E}">
        <p14:creationId xmlns:p14="http://schemas.microsoft.com/office/powerpoint/2010/main" val="31972044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6" name="Content Placeholder 5"/>
          <p:cNvSpPr>
            <a:spLocks noGrp="1"/>
          </p:cNvSpPr>
          <p:nvPr>
            <p:ph idx="1"/>
          </p:nvPr>
        </p:nvSpPr>
        <p:spPr/>
        <p:txBody>
          <a:bodyPr/>
          <a:lstStyle/>
          <a:p>
            <a:endParaRPr lang="en-US"/>
          </a:p>
        </p:txBody>
      </p:sp>
      <p:pic>
        <p:nvPicPr>
          <p:cNvPr id="7" name="Picture 6"/>
          <p:cNvPicPr>
            <a:picLocks noChangeAspect="1"/>
          </p:cNvPicPr>
          <p:nvPr/>
        </p:nvPicPr>
        <p:blipFill>
          <a:blip r:embed="rId2"/>
          <a:stretch>
            <a:fillRect/>
          </a:stretch>
        </p:blipFill>
        <p:spPr>
          <a:xfrm>
            <a:off x="0" y="1"/>
            <a:ext cx="12192000" cy="6858000"/>
          </a:xfrm>
          <a:prstGeom prst="rect">
            <a:avLst/>
          </a:prstGeom>
        </p:spPr>
      </p:pic>
    </p:spTree>
    <p:extLst>
      <p:ext uri="{BB962C8B-B14F-4D97-AF65-F5344CB8AC3E}">
        <p14:creationId xmlns:p14="http://schemas.microsoft.com/office/powerpoint/2010/main" val="8007575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2404016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2626" t="-132" r="4246" b="132"/>
          <a:stretch/>
        </p:blipFill>
        <p:spPr>
          <a:xfrm>
            <a:off x="0" y="-1"/>
            <a:ext cx="12192000" cy="6973455"/>
          </a:xfrm>
          <a:prstGeom prst="rect">
            <a:avLst/>
          </a:prstGeom>
        </p:spPr>
      </p:pic>
      <p:sp>
        <p:nvSpPr>
          <p:cNvPr id="3" name="Rectangle 2"/>
          <p:cNvSpPr/>
          <p:nvPr/>
        </p:nvSpPr>
        <p:spPr>
          <a:xfrm>
            <a:off x="3056546" y="321402"/>
            <a:ext cx="6078908" cy="556434"/>
          </a:xfrm>
          <a:prstGeom prst="rect">
            <a:avLst/>
          </a:prstGeom>
        </p:spPr>
        <p:txBody>
          <a:bodyPr wrap="none">
            <a:spAutoFit/>
          </a:bodyPr>
          <a:lstStyle/>
          <a:p>
            <a:pPr algn="just">
              <a:lnSpc>
                <a:spcPct val="115000"/>
              </a:lnSpc>
              <a:spcAft>
                <a:spcPts val="0"/>
              </a:spcAft>
            </a:pPr>
            <a:r>
              <a:rPr lang="en-US" sz="2800" b="1" dirty="0" smtClean="0">
                <a:solidFill>
                  <a:srgbClr val="0070C0"/>
                </a:solidFill>
                <a:effectLst/>
                <a:latin typeface="Times New Roman" panose="02020603050405020304" pitchFamily="18" charset="0"/>
                <a:ea typeface="Times New Roman" panose="02020603050405020304" pitchFamily="18" charset="0"/>
              </a:rPr>
              <a:t>1. </a:t>
            </a:r>
            <a:r>
              <a:rPr lang="vi-VN" sz="2800" b="1" kern="100" dirty="0" smtClean="0">
                <a:solidFill>
                  <a:srgbClr val="0070C0"/>
                </a:solidFill>
                <a:effectLst/>
                <a:latin typeface="Times New Roman" panose="02020603050405020304" pitchFamily="18" charset="0"/>
                <a:ea typeface="Times New Roman" panose="02020603050405020304" pitchFamily="18" charset="0"/>
              </a:rPr>
              <a:t>Cấu tứ và thơ có yếu tố tượng trưng</a:t>
            </a:r>
            <a:endParaRPr lang="en-US" sz="2800" dirty="0">
              <a:effectLst/>
              <a:latin typeface="Calibri" panose="020F0502020204030204" pitchFamily="34" charset="0"/>
              <a:ea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217940811"/>
              </p:ext>
            </p:extLst>
          </p:nvPr>
        </p:nvGraphicFramePr>
        <p:xfrm>
          <a:off x="1200727" y="1566486"/>
          <a:ext cx="9097818" cy="3840480"/>
        </p:xfrm>
        <a:graphic>
          <a:graphicData uri="http://schemas.openxmlformats.org/drawingml/2006/table">
            <a:tbl>
              <a:tblPr firstRow="1" firstCol="1" bandRow="1"/>
              <a:tblGrid>
                <a:gridCol w="4721702">
                  <a:extLst>
                    <a:ext uri="{9D8B030D-6E8A-4147-A177-3AD203B41FA5}">
                      <a16:colId xmlns:a16="http://schemas.microsoft.com/office/drawing/2014/main" val="4007161610"/>
                    </a:ext>
                  </a:extLst>
                </a:gridCol>
                <a:gridCol w="2199707">
                  <a:extLst>
                    <a:ext uri="{9D8B030D-6E8A-4147-A177-3AD203B41FA5}">
                      <a16:colId xmlns:a16="http://schemas.microsoft.com/office/drawing/2014/main" val="3227227122"/>
                    </a:ext>
                  </a:extLst>
                </a:gridCol>
                <a:gridCol w="2176409">
                  <a:extLst>
                    <a:ext uri="{9D8B030D-6E8A-4147-A177-3AD203B41FA5}">
                      <a16:colId xmlns:a16="http://schemas.microsoft.com/office/drawing/2014/main" val="1326313578"/>
                    </a:ext>
                  </a:extLst>
                </a:gridCol>
              </a:tblGrid>
              <a:tr h="236220">
                <a:tc>
                  <a:txBody>
                    <a:bodyPr/>
                    <a:lstStyle/>
                    <a:p>
                      <a:pPr marL="30480" marR="30480" algn="ctr">
                        <a:lnSpc>
                          <a:spcPct val="100000"/>
                        </a:lnSpc>
                        <a:spcAft>
                          <a:spcPts val="1000"/>
                        </a:spcAft>
                      </a:pPr>
                      <a:r>
                        <a:rPr lang="en-US"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Đơn vị kiến thức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1000"/>
                        </a:spcAft>
                        <a:tabLst>
                          <a:tab pos="1386840" algn="l"/>
                        </a:tabLs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Đã học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1000"/>
                        </a:spcAft>
                        <a:tabLst>
                          <a:tab pos="1386840" algn="l"/>
                        </a:tabLs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Chưa học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97557888"/>
                  </a:ext>
                </a:extLst>
              </a:tr>
              <a:tr h="236220">
                <a:tc>
                  <a:txBody>
                    <a:bodyPr/>
                    <a:lstStyle/>
                    <a:p>
                      <a:pPr algn="just" fontAlgn="base">
                        <a:lnSpc>
                          <a:spcPct val="100000"/>
                        </a:lnSpc>
                        <a:spcAft>
                          <a:spcPts val="0"/>
                        </a:spcAft>
                      </a:pPr>
                      <a:r>
                        <a:rPr lang="pt-BR"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Chủ thể trữ tình</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1000"/>
                        </a:spcAft>
                        <a:tabLst>
                          <a:tab pos="1386840" algn="l"/>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1000"/>
                        </a:spcAft>
                        <a:tabLst>
                          <a:tab pos="1386840" algn="l"/>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1959247"/>
                  </a:ext>
                </a:extLst>
              </a:tr>
              <a:tr h="236220">
                <a:tc>
                  <a:txBody>
                    <a:bodyPr/>
                    <a:lstStyle/>
                    <a:p>
                      <a:pPr marL="30480" marR="30480" algn="just">
                        <a:lnSpc>
                          <a:spcPct val="100000"/>
                        </a:lnSpc>
                        <a:spcAft>
                          <a:spcPts val="1000"/>
                        </a:spcAft>
                      </a:pPr>
                      <a:r>
                        <a:rPr lang="da-DK"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 vật trữ tình</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6055" indent="-186055" algn="ctr">
                        <a:lnSpc>
                          <a:spcPct val="100000"/>
                        </a:lnSpc>
                        <a:spcAft>
                          <a:spcPts val="1000"/>
                        </a:spcAft>
                        <a:tabLst>
                          <a:tab pos="1386840" algn="l"/>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1000"/>
                        </a:spcAft>
                        <a:tabLst>
                          <a:tab pos="1386840" algn="l"/>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4755889"/>
                  </a:ext>
                </a:extLst>
              </a:tr>
              <a:tr h="236220">
                <a:tc>
                  <a:txBody>
                    <a:bodyPr/>
                    <a:lstStyle/>
                    <a:p>
                      <a:pPr algn="just" fontAlgn="base">
                        <a:lnSpc>
                          <a:spcPct val="100000"/>
                        </a:lnSpc>
                        <a:spcAft>
                          <a:spcPts val="0"/>
                        </a:spcAft>
                      </a:pPr>
                      <a:r>
                        <a:rPr lang="pt-BR"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Từ ngữ, hình ảnh</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1000"/>
                        </a:spcAft>
                        <a:tabLst>
                          <a:tab pos="1386840" algn="l"/>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1000"/>
                        </a:spcAft>
                        <a:tabLst>
                          <a:tab pos="1386840" algn="l"/>
                        </a:tabLs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03499773"/>
                  </a:ext>
                </a:extLst>
              </a:tr>
              <a:tr h="236220">
                <a:tc>
                  <a:txBody>
                    <a:bodyPr/>
                    <a:lstStyle/>
                    <a:p>
                      <a:pPr marL="30480" marR="30480" algn="just">
                        <a:lnSpc>
                          <a:spcPct val="100000"/>
                        </a:lnSpc>
                        <a:spcAft>
                          <a:spcPts val="1000"/>
                        </a:spcAft>
                      </a:pPr>
                      <a:r>
                        <a:rPr lang="pt-BR"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Nhịp/ ngắt nhịp</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000"/>
                        </a:spcAft>
                      </a:pPr>
                      <a:r>
                        <a:rPr lang="en-US" sz="28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000"/>
                        </a:spcAft>
                      </a:pPr>
                      <a:r>
                        <a:rPr lang="en-US" sz="2800" kern="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73912598"/>
                  </a:ext>
                </a:extLst>
              </a:tr>
              <a:tr h="210185">
                <a:tc>
                  <a:txBody>
                    <a:bodyPr/>
                    <a:lstStyle/>
                    <a:p>
                      <a:pPr algn="just">
                        <a:lnSpc>
                          <a:spcPct val="100000"/>
                        </a:lnSpc>
                        <a:spcAft>
                          <a:spcPts val="1000"/>
                        </a:spcAft>
                      </a:pPr>
                      <a:r>
                        <a:rPr lang="pt-BR"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Vần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1000"/>
                        </a:spcAft>
                        <a:tabLst>
                          <a:tab pos="1386840" algn="l"/>
                        </a:tabLs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1000"/>
                        </a:spcAft>
                        <a:tabLst>
                          <a:tab pos="1386840" algn="l"/>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92971823"/>
                  </a:ext>
                </a:extLst>
              </a:tr>
              <a:tr h="210185">
                <a:tc>
                  <a:txBody>
                    <a:bodyPr/>
                    <a:lstStyle/>
                    <a:p>
                      <a:pPr algn="just">
                        <a:lnSpc>
                          <a:spcPct val="100000"/>
                        </a:lnSpc>
                        <a:spcAft>
                          <a:spcPts val="1000"/>
                        </a:spcAft>
                        <a:tabLst>
                          <a:tab pos="1386840" algn="l"/>
                        </a:tabLst>
                      </a:pPr>
                      <a:r>
                        <a:rPr lang="pt-BR"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Cấu tứ</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1000"/>
                        </a:spcAft>
                        <a:tabLst>
                          <a:tab pos="1386840" algn="l"/>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1000"/>
                        </a:spcAft>
                        <a:tabLst>
                          <a:tab pos="1386840" algn="l"/>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07379184"/>
                  </a:ext>
                </a:extLst>
              </a:tr>
              <a:tr h="210185">
                <a:tc>
                  <a:txBody>
                    <a:bodyPr/>
                    <a:lstStyle/>
                    <a:p>
                      <a:pPr algn="just">
                        <a:lnSpc>
                          <a:spcPct val="100000"/>
                        </a:lnSpc>
                        <a:spcAft>
                          <a:spcPts val="1000"/>
                        </a:spcAft>
                      </a:pPr>
                      <a:r>
                        <a:rPr lang="pt-BR"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Yếu tố tượng trưng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1000"/>
                        </a:spcAft>
                        <a:tabLst>
                          <a:tab pos="1386840" algn="l"/>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1000"/>
                        </a:spcAft>
                        <a:tabLst>
                          <a:tab pos="1386840" algn="l"/>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258472"/>
                  </a:ext>
                </a:extLst>
              </a:tr>
              <a:tr h="210185">
                <a:tc>
                  <a:txBody>
                    <a:bodyPr/>
                    <a:lstStyle/>
                    <a:p>
                      <a:pPr algn="just">
                        <a:lnSpc>
                          <a:spcPct val="100000"/>
                        </a:lnSpc>
                        <a:spcAft>
                          <a:spcPts val="1000"/>
                        </a:spcAft>
                      </a:pPr>
                      <a:r>
                        <a:rPr lang="vi-VN"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Cảm hứng chủ đạo</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1000"/>
                        </a:spcAft>
                        <a:tabLst>
                          <a:tab pos="1386840" algn="l"/>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1000"/>
                        </a:spcAft>
                        <a:tabLst>
                          <a:tab pos="1386840" algn="l"/>
                        </a:tabLs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65346711"/>
                  </a:ext>
                </a:extLst>
              </a:tr>
            </a:tbl>
          </a:graphicData>
        </a:graphic>
      </p:graphicFrame>
      <p:sp>
        <p:nvSpPr>
          <p:cNvPr id="5" name="Cloud 4"/>
          <p:cNvSpPr/>
          <p:nvPr/>
        </p:nvSpPr>
        <p:spPr>
          <a:xfrm>
            <a:off x="6012871" y="1814944"/>
            <a:ext cx="5560291" cy="3343564"/>
          </a:xfrm>
          <a:prstGeom prst="cloud">
            <a:avLst/>
          </a:prstGeom>
        </p:spPr>
        <p:style>
          <a:lnRef idx="2">
            <a:schemeClr val="accent2"/>
          </a:lnRef>
          <a:fillRef idx="1">
            <a:schemeClr val="lt1"/>
          </a:fillRef>
          <a:effectRef idx="0">
            <a:schemeClr val="accent2"/>
          </a:effectRef>
          <a:fontRef idx="minor">
            <a:schemeClr val="dk1"/>
          </a:fontRef>
        </p:style>
        <p:txBody>
          <a:bodyPr rtlCol="0" anchor="ctr"/>
          <a:lstStyle/>
          <a:p>
            <a:r>
              <a:rPr lang="en-US" i="1" dirty="0"/>
              <a:t>- </a:t>
            </a:r>
            <a:r>
              <a:rPr lang="en-US" sz="2800" i="1" dirty="0" err="1">
                <a:latin typeface="Times New Roman" panose="02020603050405020304" pitchFamily="18" charset="0"/>
                <a:cs typeface="Times New Roman" panose="02020603050405020304" pitchFamily="18" charset="0"/>
              </a:rPr>
              <a:t>Đọc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bảng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kiểm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sau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cho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biết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những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đơn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vị</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kiến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thức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nào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về</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thể</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loại</a:t>
            </a:r>
            <a:r>
              <a:rPr lang="en-US" sz="2800" i="1" dirty="0">
                <a:latin typeface="Times New Roman" panose="02020603050405020304" pitchFamily="18" charset="0"/>
                <a:cs typeface="Times New Roman" panose="02020603050405020304" pitchFamily="18" charset="0"/>
              </a:rPr>
              <a:t> </a:t>
            </a:r>
            <a:r>
              <a:rPr lang="vi-VN" sz="2800" i="1" dirty="0">
                <a:latin typeface="Times New Roman" panose="02020603050405020304" pitchFamily="18" charset="0"/>
                <a:cs typeface="Times New Roman" panose="02020603050405020304" pitchFamily="18" charset="0"/>
              </a:rPr>
              <a:t>thơ </a:t>
            </a:r>
            <a:r>
              <a:rPr lang="en-US" sz="2800" i="1" dirty="0" err="1">
                <a:latin typeface="Times New Roman" panose="02020603050405020304" pitchFamily="18" charset="0"/>
                <a:cs typeface="Times New Roman" panose="02020603050405020304" pitchFamily="18" charset="0"/>
              </a:rPr>
              <a:t>đã</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được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học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những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đơn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vị</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kiến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thức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nào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chưa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được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học</a:t>
            </a:r>
            <a:r>
              <a:rPr lang="en-US" sz="2800" i="1" dirty="0">
                <a:latin typeface="Times New Roman" panose="02020603050405020304" pitchFamily="18" charset="0"/>
                <a:cs typeface="Times New Roman" panose="02020603050405020304" pitchFamily="18" charset="0"/>
              </a:rPr>
              <a:t>? </a:t>
            </a:r>
          </a:p>
        </p:txBody>
      </p:sp>
      <p:graphicFrame>
        <p:nvGraphicFramePr>
          <p:cNvPr id="6" name="Table 5"/>
          <p:cNvGraphicFramePr>
            <a:graphicFrameLocks noGrp="1"/>
          </p:cNvGraphicFramePr>
          <p:nvPr>
            <p:extLst>
              <p:ext uri="{D42A27DB-BD31-4B8C-83A1-F6EECF244321}">
                <p14:modId xmlns:p14="http://schemas.microsoft.com/office/powerpoint/2010/main" val="1588529941"/>
              </p:ext>
            </p:extLst>
          </p:nvPr>
        </p:nvGraphicFramePr>
        <p:xfrm>
          <a:off x="1200728" y="1566486"/>
          <a:ext cx="9097818" cy="4403094"/>
        </p:xfrm>
        <a:graphic>
          <a:graphicData uri="http://schemas.openxmlformats.org/drawingml/2006/table">
            <a:tbl>
              <a:tblPr firstRow="1" firstCol="1" bandRow="1"/>
              <a:tblGrid>
                <a:gridCol w="4721702">
                  <a:extLst>
                    <a:ext uri="{9D8B030D-6E8A-4147-A177-3AD203B41FA5}">
                      <a16:colId xmlns:a16="http://schemas.microsoft.com/office/drawing/2014/main" val="845915920"/>
                    </a:ext>
                  </a:extLst>
                </a:gridCol>
                <a:gridCol w="2199707">
                  <a:extLst>
                    <a:ext uri="{9D8B030D-6E8A-4147-A177-3AD203B41FA5}">
                      <a16:colId xmlns:a16="http://schemas.microsoft.com/office/drawing/2014/main" val="852395194"/>
                    </a:ext>
                  </a:extLst>
                </a:gridCol>
                <a:gridCol w="2176409">
                  <a:extLst>
                    <a:ext uri="{9D8B030D-6E8A-4147-A177-3AD203B41FA5}">
                      <a16:colId xmlns:a16="http://schemas.microsoft.com/office/drawing/2014/main" val="2970845194"/>
                    </a:ext>
                  </a:extLst>
                </a:gridCol>
              </a:tblGrid>
              <a:tr h="412143">
                <a:tc gridSpan="3">
                  <a:txBody>
                    <a:bodyPr/>
                    <a:lstStyle/>
                    <a:p>
                      <a:pPr>
                        <a:lnSpc>
                          <a:spcPct val="100000"/>
                        </a:lnSpc>
                        <a:spcAft>
                          <a:spcPts val="1000"/>
                        </a:spcAft>
                        <a:tabLst>
                          <a:tab pos="1386840" algn="l"/>
                        </a:tabLst>
                      </a:pPr>
                      <a:r>
                        <a:rPr lang="en-AU"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THƠ</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225514290"/>
                  </a:ext>
                </a:extLst>
              </a:tr>
              <a:tr h="412143">
                <a:tc>
                  <a:txBody>
                    <a:bodyPr/>
                    <a:lstStyle/>
                    <a:p>
                      <a:pPr marL="30480" marR="30480" algn="ctr">
                        <a:lnSpc>
                          <a:spcPct val="100000"/>
                        </a:lnSpc>
                        <a:spcAft>
                          <a:spcPts val="1000"/>
                        </a:spcAft>
                      </a:pP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Đơn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vị</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kiến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thức</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1000"/>
                        </a:spcAft>
                        <a:tabLst>
                          <a:tab pos="1386840" algn="l"/>
                        </a:tabLs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Đã học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1000"/>
                        </a:spcAft>
                        <a:tabLst>
                          <a:tab pos="1386840" algn="l"/>
                        </a:tabLst>
                      </a:pPr>
                      <a:r>
                        <a:rPr lang="en-US" sz="2800" b="1">
                          <a:effectLst/>
                          <a:latin typeface="Times New Roman" panose="02020603050405020304" pitchFamily="18" charset="0"/>
                          <a:ea typeface="Times New Roman" panose="02020603050405020304" pitchFamily="18" charset="0"/>
                          <a:cs typeface="Times New Roman" panose="02020603050405020304" pitchFamily="18" charset="0"/>
                        </a:rPr>
                        <a:t>Chưa học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04131656"/>
                  </a:ext>
                </a:extLst>
              </a:tr>
              <a:tr h="449369">
                <a:tc>
                  <a:txBody>
                    <a:bodyPr/>
                    <a:lstStyle/>
                    <a:p>
                      <a:pPr algn="just" fontAlgn="base">
                        <a:lnSpc>
                          <a:spcPct val="100000"/>
                        </a:lnSpc>
                        <a:spcAft>
                          <a:spcPts val="0"/>
                        </a:spcAft>
                      </a:pPr>
                      <a:r>
                        <a:rPr lang="pt-BR"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Chủ thể trữ tình</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1000"/>
                        </a:spcAft>
                        <a:tabLst>
                          <a:tab pos="1386840" algn="l"/>
                        </a:tabLst>
                      </a:pPr>
                      <a:r>
                        <a:rPr lang="vi-VN" sz="2800">
                          <a:effectLst/>
                          <a:latin typeface="Times New Roman" panose="02020603050405020304" pitchFamily="18" charset="0"/>
                          <a:ea typeface="Times New Roman" panose="02020603050405020304" pitchFamily="18" charset="0"/>
                          <a:cs typeface="Times New Roman" panose="02020603050405020304" pitchFamily="18" charset="0"/>
                        </a:rPr>
                        <a:t>x</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1000"/>
                        </a:spcAft>
                        <a:tabLst>
                          <a:tab pos="1386840" algn="l"/>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21604059"/>
                  </a:ext>
                </a:extLst>
              </a:tr>
              <a:tr h="412143">
                <a:tc>
                  <a:txBody>
                    <a:bodyPr/>
                    <a:lstStyle/>
                    <a:p>
                      <a:pPr marL="30480" marR="30480" algn="just">
                        <a:lnSpc>
                          <a:spcPct val="100000"/>
                        </a:lnSpc>
                        <a:spcAft>
                          <a:spcPts val="1000"/>
                        </a:spcAft>
                      </a:pPr>
                      <a:r>
                        <a:rPr lang="da-DK"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 vật trữ tình</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6055" indent="-186055" algn="ctr">
                        <a:lnSpc>
                          <a:spcPct val="100000"/>
                        </a:lnSpc>
                        <a:spcAft>
                          <a:spcPts val="1000"/>
                        </a:spcAft>
                        <a:tabLst>
                          <a:tab pos="1386840" algn="l"/>
                        </a:tabLst>
                      </a:pPr>
                      <a:r>
                        <a:rPr lang="vi-VN" sz="2800">
                          <a:effectLst/>
                          <a:latin typeface="Times New Roman" panose="02020603050405020304" pitchFamily="18" charset="0"/>
                          <a:ea typeface="Times New Roman" panose="02020603050405020304" pitchFamily="18" charset="0"/>
                          <a:cs typeface="Times New Roman" panose="02020603050405020304" pitchFamily="18" charset="0"/>
                        </a:rPr>
                        <a:t>x</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1000"/>
                        </a:spcAft>
                        <a:tabLst>
                          <a:tab pos="1386840" algn="l"/>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39142683"/>
                  </a:ext>
                </a:extLst>
              </a:tr>
              <a:tr h="449369">
                <a:tc>
                  <a:txBody>
                    <a:bodyPr/>
                    <a:lstStyle/>
                    <a:p>
                      <a:pPr algn="just" fontAlgn="base">
                        <a:lnSpc>
                          <a:spcPct val="100000"/>
                        </a:lnSpc>
                        <a:spcAft>
                          <a:spcPts val="0"/>
                        </a:spcAft>
                      </a:pPr>
                      <a:r>
                        <a:rPr lang="pt-BR"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Từ ngữ, hình ảnh</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1000"/>
                        </a:spcAft>
                        <a:tabLst>
                          <a:tab pos="1386840" algn="l"/>
                        </a:tabLst>
                      </a:pPr>
                      <a:r>
                        <a:rPr lang="vi-VN" sz="2800">
                          <a:effectLst/>
                          <a:latin typeface="Times New Roman" panose="02020603050405020304" pitchFamily="18" charset="0"/>
                          <a:ea typeface="Times New Roman" panose="02020603050405020304" pitchFamily="18" charset="0"/>
                          <a:cs typeface="Times New Roman" panose="02020603050405020304" pitchFamily="18" charset="0"/>
                        </a:rPr>
                        <a:t>x</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1000"/>
                        </a:spcAft>
                        <a:tabLst>
                          <a:tab pos="1386840" algn="l"/>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3863111"/>
                  </a:ext>
                </a:extLst>
              </a:tr>
              <a:tr h="412143">
                <a:tc>
                  <a:txBody>
                    <a:bodyPr/>
                    <a:lstStyle/>
                    <a:p>
                      <a:pPr marL="30480" marR="30480" algn="just">
                        <a:lnSpc>
                          <a:spcPct val="100000"/>
                        </a:lnSpc>
                        <a:spcAft>
                          <a:spcPts val="1000"/>
                        </a:spcAft>
                      </a:pPr>
                      <a:r>
                        <a:rPr lang="pt-BR"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Nhịp/ ngắt nhịp</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000"/>
                        </a:spcAft>
                      </a:pPr>
                      <a:r>
                        <a:rPr lang="vi-VN" sz="2800" kern="1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0480" marR="30480" algn="ctr">
                        <a:lnSpc>
                          <a:spcPct val="100000"/>
                        </a:lnSpc>
                        <a:spcAft>
                          <a:spcPts val="1000"/>
                        </a:spcAft>
                      </a:pPr>
                      <a:r>
                        <a:rPr lang="en-US" sz="2800" kern="1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3985784"/>
                  </a:ext>
                </a:extLst>
              </a:tr>
              <a:tr h="449369">
                <a:tc>
                  <a:txBody>
                    <a:bodyPr/>
                    <a:lstStyle/>
                    <a:p>
                      <a:pPr algn="just">
                        <a:lnSpc>
                          <a:spcPct val="100000"/>
                        </a:lnSpc>
                        <a:spcAft>
                          <a:spcPts val="1000"/>
                        </a:spcAft>
                      </a:pPr>
                      <a:r>
                        <a:rPr lang="pt-BR"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Vần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1000"/>
                        </a:spcAft>
                        <a:tabLst>
                          <a:tab pos="1386840" algn="l"/>
                        </a:tabLst>
                      </a:pPr>
                      <a:r>
                        <a:rPr lang="vi-VN" sz="2800">
                          <a:effectLst/>
                          <a:latin typeface="Times New Roman" panose="02020603050405020304" pitchFamily="18" charset="0"/>
                          <a:ea typeface="Times New Roman" panose="02020603050405020304" pitchFamily="18" charset="0"/>
                          <a:cs typeface="Times New Roman" panose="02020603050405020304" pitchFamily="18" charset="0"/>
                        </a:rPr>
                        <a:t>x</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1000"/>
                        </a:spcAft>
                        <a:tabLst>
                          <a:tab pos="1386840" algn="l"/>
                        </a:tabLs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60684816"/>
                  </a:ext>
                </a:extLst>
              </a:tr>
              <a:tr h="449369">
                <a:tc>
                  <a:txBody>
                    <a:bodyPr/>
                    <a:lstStyle/>
                    <a:p>
                      <a:pPr algn="just">
                        <a:lnSpc>
                          <a:spcPct val="100000"/>
                        </a:lnSpc>
                        <a:spcAft>
                          <a:spcPts val="1000"/>
                        </a:spcAft>
                        <a:tabLst>
                          <a:tab pos="1386840" algn="l"/>
                        </a:tabLst>
                      </a:pPr>
                      <a:r>
                        <a:rPr lang="pt-BR"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Cấu tứ</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1000"/>
                        </a:spcAft>
                        <a:tabLst>
                          <a:tab pos="1386840" algn="l"/>
                        </a:tabLs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1000"/>
                        </a:spcAft>
                        <a:tabLst>
                          <a:tab pos="1386840" algn="l"/>
                        </a:tabLst>
                      </a:pPr>
                      <a:r>
                        <a:rPr lang="vi-VN" sz="2800">
                          <a:effectLst/>
                          <a:latin typeface="Times New Roman" panose="02020603050405020304" pitchFamily="18" charset="0"/>
                          <a:ea typeface="Times New Roman" panose="02020603050405020304" pitchFamily="18" charset="0"/>
                          <a:cs typeface="Times New Roman" panose="02020603050405020304" pitchFamily="18" charset="0"/>
                        </a:rPr>
                        <a:t>x</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64595772"/>
                  </a:ext>
                </a:extLst>
              </a:tr>
              <a:tr h="449369">
                <a:tc>
                  <a:txBody>
                    <a:bodyPr/>
                    <a:lstStyle/>
                    <a:p>
                      <a:pPr algn="just">
                        <a:lnSpc>
                          <a:spcPct val="100000"/>
                        </a:lnSpc>
                        <a:spcAft>
                          <a:spcPts val="1000"/>
                        </a:spcAft>
                      </a:pPr>
                      <a:r>
                        <a:rPr lang="pt-BR"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Yếu tố tượng trưng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1000"/>
                        </a:spcAft>
                        <a:tabLst>
                          <a:tab pos="1386840" algn="l"/>
                        </a:tabLs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1000"/>
                        </a:spcAft>
                        <a:tabLst>
                          <a:tab pos="1386840" algn="l"/>
                        </a:tabLst>
                      </a:pPr>
                      <a:r>
                        <a:rPr lang="vi-VN" sz="2800">
                          <a:effectLst/>
                          <a:latin typeface="Times New Roman" panose="02020603050405020304" pitchFamily="18" charset="0"/>
                          <a:ea typeface="Times New Roman" panose="02020603050405020304" pitchFamily="18" charset="0"/>
                          <a:cs typeface="Times New Roman" panose="02020603050405020304" pitchFamily="18" charset="0"/>
                        </a:rPr>
                        <a:t>x</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03335438"/>
                  </a:ext>
                </a:extLst>
              </a:tr>
              <a:tr h="449369">
                <a:tc>
                  <a:txBody>
                    <a:bodyPr/>
                    <a:lstStyle/>
                    <a:p>
                      <a:pPr algn="just">
                        <a:lnSpc>
                          <a:spcPct val="100000"/>
                        </a:lnSpc>
                        <a:spcAft>
                          <a:spcPts val="1000"/>
                        </a:spcAft>
                      </a:pPr>
                      <a:r>
                        <a:rPr lang="vi-VN"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Cảm hứng chủ đạo</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1000"/>
                        </a:spcAft>
                        <a:tabLst>
                          <a:tab pos="1386840" algn="l"/>
                        </a:tabLs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x</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1000"/>
                        </a:spcAft>
                        <a:tabLst>
                          <a:tab pos="1386840" algn="l"/>
                        </a:tabLs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0256824"/>
                  </a:ext>
                </a:extLst>
              </a:tr>
            </a:tbl>
          </a:graphicData>
        </a:graphic>
      </p:graphicFrame>
    </p:spTree>
    <p:extLst>
      <p:ext uri="{BB962C8B-B14F-4D97-AF65-F5344CB8AC3E}">
        <p14:creationId xmlns:p14="http://schemas.microsoft.com/office/powerpoint/2010/main" val="40349251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grpId="1" nodeType="clickEffect">
                                  <p:stCondLst>
                                    <p:cond delay="0"/>
                                  </p:stCondLst>
                                  <p:childTnLst>
                                    <p:anim calcmode="lin" valueType="num">
                                      <p:cBhvr additive="base">
                                        <p:cTn id="16" dur="500"/>
                                        <p:tgtEl>
                                          <p:spTgt spid="5"/>
                                        </p:tgtEl>
                                        <p:attrNameLst>
                                          <p:attrName>ppt_x</p:attrName>
                                        </p:attrNameLst>
                                      </p:cBhvr>
                                      <p:tavLst>
                                        <p:tav tm="0">
                                          <p:val>
                                            <p:strVal val="ppt_x"/>
                                          </p:val>
                                        </p:tav>
                                        <p:tav tm="100000">
                                          <p:val>
                                            <p:strVal val="ppt_x"/>
                                          </p:val>
                                        </p:tav>
                                      </p:tavLst>
                                    </p:anim>
                                    <p:anim calcmode="lin" valueType="num">
                                      <p:cBhvr additive="base">
                                        <p:cTn id="17" dur="500"/>
                                        <p:tgtEl>
                                          <p:spTgt spid="5"/>
                                        </p:tgtEl>
                                        <p:attrNameLst>
                                          <p:attrName>ppt_y</p:attrName>
                                        </p:attrNameLst>
                                      </p:cBhvr>
                                      <p:tavLst>
                                        <p:tav tm="0">
                                          <p:val>
                                            <p:strVal val="ppt_y"/>
                                          </p:val>
                                        </p:tav>
                                        <p:tav tm="100000">
                                          <p:val>
                                            <p:strVal val="1+ppt_h/2"/>
                                          </p:val>
                                        </p:tav>
                                      </p:tavLst>
                                    </p:anim>
                                    <p:set>
                                      <p:cBhvr>
                                        <p:cTn id="18" dur="1" fill="hold">
                                          <p:stCondLst>
                                            <p:cond delay="499"/>
                                          </p:stCondLst>
                                        </p:cTn>
                                        <p:tgtEl>
                                          <p:spTgt spid="5"/>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arn(inVertical)">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xit" presetSubtype="4" fill="hold" nodeType="clickEffect">
                                  <p:stCondLst>
                                    <p:cond delay="0"/>
                                  </p:stCondLst>
                                  <p:childTnLst>
                                    <p:anim calcmode="lin" valueType="num">
                                      <p:cBhvr additive="base">
                                        <p:cTn id="27" dur="500"/>
                                        <p:tgtEl>
                                          <p:spTgt spid="4"/>
                                        </p:tgtEl>
                                        <p:attrNameLst>
                                          <p:attrName>ppt_x</p:attrName>
                                        </p:attrNameLst>
                                      </p:cBhvr>
                                      <p:tavLst>
                                        <p:tav tm="0">
                                          <p:val>
                                            <p:strVal val="ppt_x"/>
                                          </p:val>
                                        </p:tav>
                                        <p:tav tm="100000">
                                          <p:val>
                                            <p:strVal val="ppt_x"/>
                                          </p:val>
                                        </p:tav>
                                      </p:tavLst>
                                    </p:anim>
                                    <p:anim calcmode="lin" valueType="num">
                                      <p:cBhvr additive="base">
                                        <p:cTn id="28" dur="500"/>
                                        <p:tgtEl>
                                          <p:spTgt spid="4"/>
                                        </p:tgtEl>
                                        <p:attrNameLst>
                                          <p:attrName>ppt_y</p:attrName>
                                        </p:attrNameLst>
                                      </p:cBhvr>
                                      <p:tavLst>
                                        <p:tav tm="0">
                                          <p:val>
                                            <p:strVal val="ppt_y"/>
                                          </p:val>
                                        </p:tav>
                                        <p:tav tm="100000">
                                          <p:val>
                                            <p:strVal val="1+ppt_h/2"/>
                                          </p:val>
                                        </p:tav>
                                      </p:tavLst>
                                    </p:anim>
                                    <p:set>
                                      <p:cBhvr>
                                        <p:cTn id="29" dur="1" fill="hold">
                                          <p:stCondLst>
                                            <p:cond delay="499"/>
                                          </p:stCondLst>
                                        </p:cTn>
                                        <p:tgtEl>
                                          <p:spTgt spid="4"/>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31" presetClass="entr" presetSubtype="0" fill="hold" nodeType="clickEffect">
                                  <p:stCondLst>
                                    <p:cond delay="0"/>
                                  </p:stCondLst>
                                  <p:childTnLst>
                                    <p:set>
                                      <p:cBhvr>
                                        <p:cTn id="33" dur="1" fill="hold">
                                          <p:stCondLst>
                                            <p:cond delay="0"/>
                                          </p:stCondLst>
                                        </p:cTn>
                                        <p:tgtEl>
                                          <p:spTgt spid="6"/>
                                        </p:tgtEl>
                                        <p:attrNameLst>
                                          <p:attrName>style.visibility</p:attrName>
                                        </p:attrNameLst>
                                      </p:cBhvr>
                                      <p:to>
                                        <p:strVal val="visible"/>
                                      </p:to>
                                    </p:set>
                                    <p:anim calcmode="lin" valueType="num">
                                      <p:cBhvr>
                                        <p:cTn id="34" dur="1000" fill="hold"/>
                                        <p:tgtEl>
                                          <p:spTgt spid="6"/>
                                        </p:tgtEl>
                                        <p:attrNameLst>
                                          <p:attrName>ppt_w</p:attrName>
                                        </p:attrNameLst>
                                      </p:cBhvr>
                                      <p:tavLst>
                                        <p:tav tm="0">
                                          <p:val>
                                            <p:fltVal val="0"/>
                                          </p:val>
                                        </p:tav>
                                        <p:tav tm="100000">
                                          <p:val>
                                            <p:strVal val="#ppt_w"/>
                                          </p:val>
                                        </p:tav>
                                      </p:tavLst>
                                    </p:anim>
                                    <p:anim calcmode="lin" valueType="num">
                                      <p:cBhvr>
                                        <p:cTn id="35" dur="1000" fill="hold"/>
                                        <p:tgtEl>
                                          <p:spTgt spid="6"/>
                                        </p:tgtEl>
                                        <p:attrNameLst>
                                          <p:attrName>ppt_h</p:attrName>
                                        </p:attrNameLst>
                                      </p:cBhvr>
                                      <p:tavLst>
                                        <p:tav tm="0">
                                          <p:val>
                                            <p:fltVal val="0"/>
                                          </p:val>
                                        </p:tav>
                                        <p:tav tm="100000">
                                          <p:val>
                                            <p:strVal val="#ppt_h"/>
                                          </p:val>
                                        </p:tav>
                                      </p:tavLst>
                                    </p:anim>
                                    <p:anim calcmode="lin" valueType="num">
                                      <p:cBhvr>
                                        <p:cTn id="36" dur="1000" fill="hold"/>
                                        <p:tgtEl>
                                          <p:spTgt spid="6"/>
                                        </p:tgtEl>
                                        <p:attrNameLst>
                                          <p:attrName>style.rotation</p:attrName>
                                        </p:attrNameLst>
                                      </p:cBhvr>
                                      <p:tavLst>
                                        <p:tav tm="0">
                                          <p:val>
                                            <p:fltVal val="90"/>
                                          </p:val>
                                        </p:tav>
                                        <p:tav tm="100000">
                                          <p:val>
                                            <p:fltVal val="0"/>
                                          </p:val>
                                        </p:tav>
                                      </p:tavLst>
                                    </p:anim>
                                    <p:animEffect transition="in" filter="fade">
                                      <p:cBhvr>
                                        <p:cTn id="3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5"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9105241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0" y="0"/>
            <a:ext cx="12192000" cy="6858000"/>
          </a:xfrm>
        </p:spPr>
      </p:pic>
      <p:sp>
        <p:nvSpPr>
          <p:cNvPr id="5" name="Snip Diagonal Corner Rectangle 3">
            <a:extLst>
              <a:ext uri="{FF2B5EF4-FFF2-40B4-BE49-F238E27FC236}">
                <a16:creationId xmlns:a16="http://schemas.microsoft.com/office/drawing/2014/main" id="{A5A3C59F-2B53-448A-8006-7E1B5AF37D90}"/>
              </a:ext>
            </a:extLst>
          </p:cNvPr>
          <p:cNvSpPr/>
          <p:nvPr/>
        </p:nvSpPr>
        <p:spPr>
          <a:xfrm>
            <a:off x="2520862" y="712365"/>
            <a:ext cx="8247864" cy="1725197"/>
          </a:xfrm>
          <a:prstGeom prst="snip2DiagRect">
            <a:avLst/>
          </a:prstGeom>
          <a:solidFill>
            <a:schemeClr val="accent6">
              <a:lumMod val="20000"/>
              <a:lumOff val="80000"/>
            </a:schemeClr>
          </a:solidFill>
          <a:ln w="38100">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t"/>
            <a:r>
              <a:rPr lang="vi-VN" sz="3600" b="1" dirty="0">
                <a:solidFill>
                  <a:srgbClr val="7030A0"/>
                </a:solidFill>
                <a:latin typeface="Times New Roman" panose="02020603050405020304" pitchFamily="18" charset="0"/>
                <a:cs typeface="Times New Roman" panose="02020603050405020304" pitchFamily="18" charset="0"/>
              </a:rPr>
              <a:t>Câu 1.</a:t>
            </a:r>
            <a:r>
              <a:rPr lang="vi-VN" sz="3600" dirty="0">
                <a:solidFill>
                  <a:srgbClr val="7030A0"/>
                </a:solidFill>
                <a:latin typeface="Times New Roman" panose="02020603050405020304" pitchFamily="18" charset="0"/>
                <a:cs typeface="Times New Roman" panose="02020603050405020304" pitchFamily="18" charset="0"/>
              </a:rPr>
              <a:t> Cấu tứ thơ được hiểu là:</a:t>
            </a:r>
            <a:endParaRPr lang="en-US" sz="3600" dirty="0">
              <a:solidFill>
                <a:srgbClr val="7030A0"/>
              </a:solidFill>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6D08C719-D587-4EB5-842A-E11A41107DE3}"/>
              </a:ext>
            </a:extLst>
          </p:cNvPr>
          <p:cNvSpPr/>
          <p:nvPr/>
        </p:nvSpPr>
        <p:spPr>
          <a:xfrm>
            <a:off x="139908" y="3351292"/>
            <a:ext cx="5038037" cy="1232821"/>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fontAlgn="t"/>
            <a:r>
              <a:rPr lang="vi-VN" sz="2800" dirty="0">
                <a:solidFill>
                  <a:srgbClr val="7030A0"/>
                </a:solidFill>
                <a:latin typeface="Times New Roman" panose="02020603050405020304" pitchFamily="18" charset="0"/>
                <a:cs typeface="Times New Roman" panose="02020603050405020304" pitchFamily="18" charset="0"/>
              </a:rPr>
              <a:t>A. </a:t>
            </a:r>
            <a:r>
              <a:rPr lang="en-US" sz="2800" dirty="0" err="1">
                <a:solidFill>
                  <a:srgbClr val="7030A0"/>
                </a:solidFill>
                <a:latin typeface="Times New Roman" panose="02020603050405020304" pitchFamily="18" charset="0"/>
                <a:cs typeface="Times New Roman" panose="02020603050405020304" pitchFamily="18" charset="0"/>
              </a:rPr>
              <a:t>Cách</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sắp</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xếp</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và</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thể</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hiện</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hệ</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thống</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hình</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ảnh</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trong</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bài</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thơ</a:t>
            </a:r>
            <a:r>
              <a:rPr lang="en-US" sz="2800" dirty="0">
                <a:solidFill>
                  <a:srgbClr val="7030A0"/>
                </a:solidFill>
                <a:latin typeface="Times New Roman" panose="02020603050405020304" pitchFamily="18" charset="0"/>
                <a:cs typeface="Times New Roman" panose="02020603050405020304" pitchFamily="18" charset="0"/>
              </a:rPr>
              <a:t>.</a:t>
            </a:r>
          </a:p>
        </p:txBody>
      </p:sp>
      <p:sp>
        <p:nvSpPr>
          <p:cNvPr id="7" name="Rectangle 6">
            <a:extLst>
              <a:ext uri="{FF2B5EF4-FFF2-40B4-BE49-F238E27FC236}">
                <a16:creationId xmlns:a16="http://schemas.microsoft.com/office/drawing/2014/main" id="{1422AEFE-4B82-494C-AE37-848669E6A9F5}"/>
              </a:ext>
            </a:extLst>
          </p:cNvPr>
          <p:cNvSpPr/>
          <p:nvPr/>
        </p:nvSpPr>
        <p:spPr>
          <a:xfrm>
            <a:off x="6718551" y="5148948"/>
            <a:ext cx="5038037" cy="1232821"/>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fontAlgn="t"/>
            <a:r>
              <a:rPr lang="vi-VN" sz="3200" dirty="0">
                <a:solidFill>
                  <a:srgbClr val="7030A0"/>
                </a:solidFill>
                <a:latin typeface="Times New Roman" panose="02020603050405020304" pitchFamily="18" charset="0"/>
                <a:cs typeface="Times New Roman" panose="02020603050405020304" pitchFamily="18" charset="0"/>
              </a:rPr>
              <a:t>D. </a:t>
            </a:r>
            <a:r>
              <a:rPr lang="en-US" sz="3200" dirty="0">
                <a:solidFill>
                  <a:srgbClr val="7030A0"/>
                </a:solidFill>
                <a:latin typeface="Times New Roman" panose="02020603050405020304" pitchFamily="18" charset="0"/>
                <a:cs typeface="Times New Roman" panose="02020603050405020304" pitchFamily="18" charset="0"/>
              </a:rPr>
              <a:t>Ý </a:t>
            </a:r>
            <a:r>
              <a:rPr lang="en-US" sz="3200" dirty="0" err="1">
                <a:solidFill>
                  <a:srgbClr val="7030A0"/>
                </a:solidFill>
                <a:latin typeface="Times New Roman" panose="02020603050405020304" pitchFamily="18" charset="0"/>
                <a:cs typeface="Times New Roman" panose="02020603050405020304" pitchFamily="18" charset="0"/>
              </a:rPr>
              <a:t>tứ</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của</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bài</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thơ</a:t>
            </a:r>
            <a:r>
              <a:rPr lang="en-US" sz="3200" dirty="0">
                <a:solidFill>
                  <a:srgbClr val="7030A0"/>
                </a:solidFill>
                <a:latin typeface="Times New Roman" panose="02020603050405020304" pitchFamily="18" charset="0"/>
                <a:cs typeface="Times New Roman" panose="02020603050405020304" pitchFamily="18" charset="0"/>
              </a:rPr>
              <a:t>.</a:t>
            </a:r>
            <a:endParaRPr lang="en-US" sz="3200" dirty="0">
              <a:solidFill>
                <a:srgbClr val="7030A0"/>
              </a:solidFill>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B9516786-D156-4993-8443-C819F70E0EE4}"/>
              </a:ext>
            </a:extLst>
          </p:cNvPr>
          <p:cNvSpPr/>
          <p:nvPr/>
        </p:nvSpPr>
        <p:spPr>
          <a:xfrm>
            <a:off x="139908" y="5010978"/>
            <a:ext cx="5038037" cy="1232821"/>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r>
              <a:rPr lang="vi-VN" sz="3200" dirty="0">
                <a:solidFill>
                  <a:srgbClr val="7030A0"/>
                </a:solidFill>
                <a:latin typeface="Times New Roman" panose="02020603050405020304" pitchFamily="18" charset="0"/>
                <a:cs typeface="Times New Roman" panose="02020603050405020304" pitchFamily="18" charset="0"/>
              </a:rPr>
              <a:t>C. </a:t>
            </a:r>
            <a:r>
              <a:rPr lang="en-US" sz="3200" dirty="0" err="1">
                <a:solidFill>
                  <a:srgbClr val="7030A0"/>
                </a:solidFill>
                <a:latin typeface="Times New Roman" panose="02020603050405020304" pitchFamily="18" charset="0"/>
                <a:cs typeface="Times New Roman" panose="02020603050405020304" pitchFamily="18" charset="0"/>
              </a:rPr>
              <a:t>Cấu</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trúc</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của</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bài</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thơ</a:t>
            </a:r>
            <a:r>
              <a:rPr lang="en-US" sz="3200" dirty="0">
                <a:solidFill>
                  <a:srgbClr val="7030A0"/>
                </a:solidFill>
                <a:latin typeface="Times New Roman" panose="02020603050405020304" pitchFamily="18" charset="0"/>
                <a:cs typeface="Times New Roman" panose="02020603050405020304" pitchFamily="18" charset="0"/>
              </a:rPr>
              <a:t>.</a:t>
            </a:r>
            <a:endParaRPr lang="en-US" sz="3200" dirty="0">
              <a:solidFill>
                <a:srgbClr val="7030A0"/>
              </a:solidFill>
              <a:latin typeface="Times New Roman" panose="020206030504050203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id="{34BC8991-1C77-4EE7-92A7-BA980778913C}"/>
              </a:ext>
            </a:extLst>
          </p:cNvPr>
          <p:cNvSpPr/>
          <p:nvPr/>
        </p:nvSpPr>
        <p:spPr>
          <a:xfrm>
            <a:off x="6580386" y="3526783"/>
            <a:ext cx="5038037" cy="1232821"/>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r>
              <a:rPr lang="vi-VN" sz="2800" dirty="0">
                <a:solidFill>
                  <a:srgbClr val="7030A0"/>
                </a:solidFill>
                <a:latin typeface="Times New Roman" panose="02020603050405020304" pitchFamily="18" charset="0"/>
                <a:cs typeface="Times New Roman" panose="02020603050405020304" pitchFamily="18" charset="0"/>
              </a:rPr>
              <a:t>B. C</a:t>
            </a:r>
            <a:r>
              <a:rPr lang="en-US" sz="2800" dirty="0" err="1">
                <a:solidFill>
                  <a:srgbClr val="7030A0"/>
                </a:solidFill>
                <a:latin typeface="Times New Roman" panose="02020603050405020304" pitchFamily="18" charset="0"/>
                <a:cs typeface="Times New Roman" panose="02020603050405020304" pitchFamily="18" charset="0"/>
              </a:rPr>
              <a:t>ách</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triển</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khai</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tổ</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chức</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hình</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ảnh</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mạch</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cảm</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xúc</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của</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bài</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thơ</a:t>
            </a:r>
            <a:r>
              <a:rPr lang="en-US" sz="2800" dirty="0">
                <a:solidFill>
                  <a:srgbClr val="7030A0"/>
                </a:solidFill>
                <a:latin typeface="Times New Roman" panose="02020603050405020304" pitchFamily="18" charset="0"/>
                <a:cs typeface="Times New Roman" panose="02020603050405020304" pitchFamily="18" charset="0"/>
              </a:rPr>
              <a:t>.</a:t>
            </a:r>
            <a:endParaRPr lang="en-US" sz="2800" dirty="0">
              <a:solidFill>
                <a:srgbClr val="7030A0"/>
              </a:solidFill>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202F87DB-E6A5-4A2C-AB5D-5ED0334EDC9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72223" y="3939721"/>
            <a:ext cx="805722" cy="708059"/>
          </a:xfrm>
          <a:prstGeom prst="rect">
            <a:avLst/>
          </a:prstGeom>
        </p:spPr>
      </p:pic>
      <p:pic>
        <p:nvPicPr>
          <p:cNvPr id="11" name="Picture 10">
            <a:extLst>
              <a:ext uri="{FF2B5EF4-FFF2-40B4-BE49-F238E27FC236}">
                <a16:creationId xmlns:a16="http://schemas.microsoft.com/office/drawing/2014/main" id="{4B23B571-F702-47D9-A512-7437C83F831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34686" y="5222200"/>
            <a:ext cx="732404" cy="643628"/>
          </a:xfrm>
          <a:prstGeom prst="rect">
            <a:avLst/>
          </a:prstGeom>
        </p:spPr>
      </p:pic>
      <p:pic>
        <p:nvPicPr>
          <p:cNvPr id="12" name="Picture 11">
            <a:extLst>
              <a:ext uri="{FF2B5EF4-FFF2-40B4-BE49-F238E27FC236}">
                <a16:creationId xmlns:a16="http://schemas.microsoft.com/office/drawing/2014/main" id="{D77EA22E-86ED-43D7-A6CB-95FC45A279D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981864" y="4142244"/>
            <a:ext cx="804742" cy="643793"/>
          </a:xfrm>
          <a:prstGeom prst="rect">
            <a:avLst/>
          </a:prstGeom>
        </p:spPr>
      </p:pic>
      <p:pic>
        <p:nvPicPr>
          <p:cNvPr id="13" name="Picture 12">
            <a:extLst>
              <a:ext uri="{FF2B5EF4-FFF2-40B4-BE49-F238E27FC236}">
                <a16:creationId xmlns:a16="http://schemas.microsoft.com/office/drawing/2014/main" id="{0E713B41-9009-4B22-AE60-5DFAD6BA9EC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054014" y="5737976"/>
            <a:ext cx="732592" cy="643793"/>
          </a:xfrm>
          <a:prstGeom prst="rect">
            <a:avLst/>
          </a:prstGeom>
        </p:spPr>
      </p:pic>
    </p:spTree>
    <p:extLst>
      <p:ext uri="{BB962C8B-B14F-4D97-AF65-F5344CB8AC3E}">
        <p14:creationId xmlns:p14="http://schemas.microsoft.com/office/powerpoint/2010/main" val="19698425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anim calcmode="lin" valueType="num">
                                      <p:cBhvr>
                                        <p:cTn id="13" dur="500" fill="hold"/>
                                        <p:tgtEl>
                                          <p:spTgt spid="6"/>
                                        </p:tgtEl>
                                        <p:attrNameLst>
                                          <p:attrName>ppt_x</p:attrName>
                                        </p:attrNameLst>
                                      </p:cBhvr>
                                      <p:tavLst>
                                        <p:tav tm="0">
                                          <p:val>
                                            <p:strVal val="#ppt_x"/>
                                          </p:val>
                                        </p:tav>
                                        <p:tav tm="100000">
                                          <p:val>
                                            <p:strVal val="#ppt_x"/>
                                          </p:val>
                                        </p:tav>
                                      </p:tavLst>
                                    </p:anim>
                                    <p:anim calcmode="lin" valueType="num">
                                      <p:cBhvr>
                                        <p:cTn id="14" dur="5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anim calcmode="lin" valueType="num">
                                      <p:cBhvr>
                                        <p:cTn id="18" dur="500" fill="hold"/>
                                        <p:tgtEl>
                                          <p:spTgt spid="7"/>
                                        </p:tgtEl>
                                        <p:attrNameLst>
                                          <p:attrName>ppt_x</p:attrName>
                                        </p:attrNameLst>
                                      </p:cBhvr>
                                      <p:tavLst>
                                        <p:tav tm="0">
                                          <p:val>
                                            <p:strVal val="#ppt_x"/>
                                          </p:val>
                                        </p:tav>
                                        <p:tav tm="100000">
                                          <p:val>
                                            <p:strVal val="#ppt_x"/>
                                          </p:val>
                                        </p:tav>
                                      </p:tavLst>
                                    </p:anim>
                                    <p:anim calcmode="lin" valueType="num">
                                      <p:cBhvr>
                                        <p:cTn id="19" dur="5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anim calcmode="lin" valueType="num">
                                      <p:cBhvr>
                                        <p:cTn id="23" dur="500" fill="hold"/>
                                        <p:tgtEl>
                                          <p:spTgt spid="8"/>
                                        </p:tgtEl>
                                        <p:attrNameLst>
                                          <p:attrName>ppt_x</p:attrName>
                                        </p:attrNameLst>
                                      </p:cBhvr>
                                      <p:tavLst>
                                        <p:tav tm="0">
                                          <p:val>
                                            <p:strVal val="#ppt_x"/>
                                          </p:val>
                                        </p:tav>
                                        <p:tav tm="100000">
                                          <p:val>
                                            <p:strVal val="#ppt_x"/>
                                          </p:val>
                                        </p:tav>
                                      </p:tavLst>
                                    </p:anim>
                                    <p:anim calcmode="lin" valueType="num">
                                      <p:cBhvr>
                                        <p:cTn id="24" dur="500" fill="hold"/>
                                        <p:tgtEl>
                                          <p:spTgt spid="8"/>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anim calcmode="lin" valueType="num">
                                      <p:cBhvr>
                                        <p:cTn id="28" dur="500" fill="hold"/>
                                        <p:tgtEl>
                                          <p:spTgt spid="9"/>
                                        </p:tgtEl>
                                        <p:attrNameLst>
                                          <p:attrName>ppt_x</p:attrName>
                                        </p:attrNameLst>
                                      </p:cBhvr>
                                      <p:tavLst>
                                        <p:tav tm="0">
                                          <p:val>
                                            <p:strVal val="#ppt_x"/>
                                          </p:val>
                                        </p:tav>
                                        <p:tav tm="100000">
                                          <p:val>
                                            <p:strVal val="#ppt_x"/>
                                          </p:val>
                                        </p:tav>
                                      </p:tavLst>
                                    </p:anim>
                                    <p:anim calcmode="lin" valueType="num">
                                      <p:cBhvr>
                                        <p:cTn id="29"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6"/>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50" fill="hold"/>
                                        <p:tgtEl>
                                          <p:spTgt spid="6"/>
                                        </p:tgtEl>
                                        <p:attrNameLst>
                                          <p:attrName>fillcolor</p:attrName>
                                        </p:attrNameLst>
                                      </p:cBhvr>
                                      <p:to>
                                        <a:srgbClr val="FFF2CC"/>
                                      </p:to>
                                    </p:animClr>
                                    <p:set>
                                      <p:cBhvr>
                                        <p:cTn id="35" dur="250" fill="hold"/>
                                        <p:tgtEl>
                                          <p:spTgt spid="6"/>
                                        </p:tgtEl>
                                        <p:attrNameLst>
                                          <p:attrName>fill.type</p:attrName>
                                        </p:attrNameLst>
                                      </p:cBhvr>
                                      <p:to>
                                        <p:strVal val="solid"/>
                                      </p:to>
                                    </p:set>
                                    <p:set>
                                      <p:cBhvr>
                                        <p:cTn id="36" dur="250" fill="hold"/>
                                        <p:tgtEl>
                                          <p:spTgt spid="6"/>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2" name="click.wav"/>
                                        </p:tgtEl>
                                      </p:cMediaNode>
                                    </p:audio>
                                  </p:subTnLst>
                                </p:cTn>
                              </p:par>
                              <p:par>
                                <p:cTn id="37" presetID="23" presetClass="entr" presetSubtype="32" fill="hold" nodeType="withEffect">
                                  <p:stCondLst>
                                    <p:cond delay="1000"/>
                                  </p:stCondLst>
                                  <p:childTnLst>
                                    <p:set>
                                      <p:cBhvr>
                                        <p:cTn id="38" dur="1" fill="hold">
                                          <p:stCondLst>
                                            <p:cond delay="0"/>
                                          </p:stCondLst>
                                        </p:cTn>
                                        <p:tgtEl>
                                          <p:spTgt spid="10"/>
                                        </p:tgtEl>
                                        <p:attrNameLst>
                                          <p:attrName>style.visibility</p:attrName>
                                        </p:attrNameLst>
                                      </p:cBhvr>
                                      <p:to>
                                        <p:strVal val="visible"/>
                                      </p:to>
                                    </p:set>
                                    <p:anim calcmode="lin" valueType="num">
                                      <p:cBhvr>
                                        <p:cTn id="39" dur="250" fill="hold"/>
                                        <p:tgtEl>
                                          <p:spTgt spid="10"/>
                                        </p:tgtEl>
                                        <p:attrNameLst>
                                          <p:attrName>ppt_w</p:attrName>
                                        </p:attrNameLst>
                                      </p:cBhvr>
                                      <p:tavLst>
                                        <p:tav tm="0">
                                          <p:val>
                                            <p:strVal val="4*#ppt_w"/>
                                          </p:val>
                                        </p:tav>
                                        <p:tav tm="100000">
                                          <p:val>
                                            <p:strVal val="#ppt_w"/>
                                          </p:val>
                                        </p:tav>
                                      </p:tavLst>
                                    </p:anim>
                                    <p:anim calcmode="lin" valueType="num">
                                      <p:cBhvr>
                                        <p:cTn id="40" dur="250" fill="hold"/>
                                        <p:tgtEl>
                                          <p:spTgt spid="1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3" name="Wrong Buzzer.wav"/>
                                        </p:tgtEl>
                                      </p:cMediaNode>
                                    </p:audio>
                                  </p:subTnLst>
                                </p:cTn>
                              </p:par>
                              <p:par>
                                <p:cTn id="41" presetID="1" presetClass="emph" presetSubtype="2" fill="hold" nodeType="withEffect">
                                  <p:stCondLst>
                                    <p:cond delay="1000"/>
                                  </p:stCondLst>
                                  <p:childTnLst>
                                    <p:animClr clrSpc="rgb" dir="cw">
                                      <p:cBhvr>
                                        <p:cTn id="42" dur="250" fill="hold"/>
                                        <p:tgtEl>
                                          <p:spTgt spid="6"/>
                                        </p:tgtEl>
                                        <p:attrNameLst>
                                          <p:attrName>fillcolor</p:attrName>
                                        </p:attrNameLst>
                                      </p:cBhvr>
                                      <p:to>
                                        <a:srgbClr val="FFFF00"/>
                                      </p:to>
                                    </p:animClr>
                                    <p:set>
                                      <p:cBhvr>
                                        <p:cTn id="43" dur="250" fill="hold"/>
                                        <p:tgtEl>
                                          <p:spTgt spid="6"/>
                                        </p:tgtEl>
                                        <p:attrNameLst>
                                          <p:attrName>fill.type</p:attrName>
                                        </p:attrNameLst>
                                      </p:cBhvr>
                                      <p:to>
                                        <p:strVal val="solid"/>
                                      </p:to>
                                    </p:set>
                                    <p:set>
                                      <p:cBhvr>
                                        <p:cTn id="44" dur="250" fill="hold"/>
                                        <p:tgtEl>
                                          <p:spTgt spid="6"/>
                                        </p:tgtEl>
                                        <p:attrNameLst>
                                          <p:attrName>fill.on</p:attrName>
                                        </p:attrNameLst>
                                      </p:cBhvr>
                                      <p:to>
                                        <p:strVal val="true"/>
                                      </p:to>
                                    </p:set>
                                  </p:childTnLst>
                                </p:cTn>
                              </p:par>
                            </p:childTnLst>
                          </p:cTn>
                        </p:par>
                      </p:childTnLst>
                    </p:cTn>
                  </p:par>
                </p:childTnLst>
              </p:cTn>
              <p:nextCondLst>
                <p:cond evt="onClick" delay="0">
                  <p:tgtEl>
                    <p:spTgt spid="6"/>
                  </p:tgtEl>
                </p:cond>
              </p:nextCondLst>
            </p:seq>
            <p:seq concurrent="1" nextAc="seek">
              <p:cTn id="45" restart="whenNotActive" fill="hold" evtFilter="cancelBubble" nodeType="interactiveSeq">
                <p:stCondLst>
                  <p:cond evt="onClick" delay="0">
                    <p:tgtEl>
                      <p:spTgt spid="7"/>
                    </p:tgtEl>
                  </p:cond>
                </p:stCondLst>
                <p:endSync evt="end" delay="0">
                  <p:rtn val="all"/>
                </p:endSync>
                <p:childTnLst>
                  <p:par>
                    <p:cTn id="46" fill="hold">
                      <p:stCondLst>
                        <p:cond delay="0"/>
                      </p:stCondLst>
                      <p:childTnLst>
                        <p:par>
                          <p:cTn id="47" fill="hold">
                            <p:stCondLst>
                              <p:cond delay="0"/>
                            </p:stCondLst>
                            <p:childTnLst>
                              <p:par>
                                <p:cTn id="48" presetID="1" presetClass="emph" presetSubtype="2" fill="hold" nodeType="clickEffect">
                                  <p:stCondLst>
                                    <p:cond delay="0"/>
                                  </p:stCondLst>
                                  <p:childTnLst>
                                    <p:animClr clrSpc="rgb" dir="cw">
                                      <p:cBhvr>
                                        <p:cTn id="49" dur="250" fill="hold"/>
                                        <p:tgtEl>
                                          <p:spTgt spid="7"/>
                                        </p:tgtEl>
                                        <p:attrNameLst>
                                          <p:attrName>fillcolor</p:attrName>
                                        </p:attrNameLst>
                                      </p:cBhvr>
                                      <p:to>
                                        <a:srgbClr val="FFF2CC"/>
                                      </p:to>
                                    </p:animClr>
                                    <p:set>
                                      <p:cBhvr>
                                        <p:cTn id="50" dur="250" fill="hold"/>
                                        <p:tgtEl>
                                          <p:spTgt spid="7"/>
                                        </p:tgtEl>
                                        <p:attrNameLst>
                                          <p:attrName>fill.type</p:attrName>
                                        </p:attrNameLst>
                                      </p:cBhvr>
                                      <p:to>
                                        <p:strVal val="solid"/>
                                      </p:to>
                                    </p:set>
                                    <p:set>
                                      <p:cBhvr>
                                        <p:cTn id="51" dur="250" fill="hold"/>
                                        <p:tgtEl>
                                          <p:spTgt spid="7"/>
                                        </p:tgtEl>
                                        <p:attrNameLst>
                                          <p:attrName>fill.on</p:attrName>
                                        </p:attrNameLst>
                                      </p:cBhvr>
                                      <p:to>
                                        <p:strVal val="true"/>
                                      </p:to>
                                    </p:set>
                                  </p:childTnLst>
                                  <p:subTnLst>
                                    <p:audio>
                                      <p:cMediaNode>
                                        <p:cTn display="0" masterRel="sameClick">
                                          <p:stCondLst>
                                            <p:cond evt="begin" delay="0">
                                              <p:tn val="48"/>
                                            </p:cond>
                                          </p:stCondLst>
                                          <p:endCondLst>
                                            <p:cond evt="onStopAudio" delay="0">
                                              <p:tgtEl>
                                                <p:sldTgt/>
                                              </p:tgtEl>
                                            </p:cond>
                                          </p:endCondLst>
                                        </p:cTn>
                                        <p:tgtEl>
                                          <p:sndTgt r:embed="rId2" name="click.wav"/>
                                        </p:tgtEl>
                                      </p:cMediaNode>
                                    </p:audio>
                                  </p:subTnLst>
                                </p:cTn>
                              </p:par>
                              <p:par>
                                <p:cTn id="52" presetID="23" presetClass="entr" presetSubtype="32" fill="hold" nodeType="withEffect">
                                  <p:stCondLst>
                                    <p:cond delay="1000"/>
                                  </p:stCondLst>
                                  <p:childTnLst>
                                    <p:set>
                                      <p:cBhvr>
                                        <p:cTn id="53" dur="1" fill="hold">
                                          <p:stCondLst>
                                            <p:cond delay="0"/>
                                          </p:stCondLst>
                                        </p:cTn>
                                        <p:tgtEl>
                                          <p:spTgt spid="13"/>
                                        </p:tgtEl>
                                        <p:attrNameLst>
                                          <p:attrName>style.visibility</p:attrName>
                                        </p:attrNameLst>
                                      </p:cBhvr>
                                      <p:to>
                                        <p:strVal val="visible"/>
                                      </p:to>
                                    </p:set>
                                    <p:anim calcmode="lin" valueType="num">
                                      <p:cBhvr>
                                        <p:cTn id="54" dur="250" fill="hold"/>
                                        <p:tgtEl>
                                          <p:spTgt spid="13"/>
                                        </p:tgtEl>
                                        <p:attrNameLst>
                                          <p:attrName>ppt_w</p:attrName>
                                        </p:attrNameLst>
                                      </p:cBhvr>
                                      <p:tavLst>
                                        <p:tav tm="0">
                                          <p:val>
                                            <p:strVal val="4*#ppt_w"/>
                                          </p:val>
                                        </p:tav>
                                        <p:tav tm="100000">
                                          <p:val>
                                            <p:strVal val="#ppt_w"/>
                                          </p:val>
                                        </p:tav>
                                      </p:tavLst>
                                    </p:anim>
                                    <p:anim calcmode="lin" valueType="num">
                                      <p:cBhvr>
                                        <p:cTn id="55" dur="250" fill="hold"/>
                                        <p:tgtEl>
                                          <p:spTgt spid="1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2"/>
                                            </p:cond>
                                          </p:stCondLst>
                                          <p:endCondLst>
                                            <p:cond evt="onStopAudio" delay="0">
                                              <p:tgtEl>
                                                <p:sldTgt/>
                                              </p:tgtEl>
                                            </p:cond>
                                          </p:endCondLst>
                                        </p:cTn>
                                        <p:tgtEl>
                                          <p:sndTgt r:embed="rId3" name="Wrong Buzzer.wav"/>
                                        </p:tgtEl>
                                      </p:cMediaNode>
                                    </p:audio>
                                  </p:subTnLst>
                                </p:cTn>
                              </p:par>
                              <p:par>
                                <p:cTn id="56" presetID="1" presetClass="emph" presetSubtype="2" fill="hold" nodeType="withEffect">
                                  <p:stCondLst>
                                    <p:cond delay="1000"/>
                                  </p:stCondLst>
                                  <p:childTnLst>
                                    <p:animClr clrSpc="rgb" dir="cw">
                                      <p:cBhvr>
                                        <p:cTn id="57" dur="250" fill="hold"/>
                                        <p:tgtEl>
                                          <p:spTgt spid="7"/>
                                        </p:tgtEl>
                                        <p:attrNameLst>
                                          <p:attrName>fillcolor</p:attrName>
                                        </p:attrNameLst>
                                      </p:cBhvr>
                                      <p:to>
                                        <a:srgbClr val="FFFF00"/>
                                      </p:to>
                                    </p:animClr>
                                    <p:set>
                                      <p:cBhvr>
                                        <p:cTn id="58" dur="250" fill="hold"/>
                                        <p:tgtEl>
                                          <p:spTgt spid="7"/>
                                        </p:tgtEl>
                                        <p:attrNameLst>
                                          <p:attrName>fill.type</p:attrName>
                                        </p:attrNameLst>
                                      </p:cBhvr>
                                      <p:to>
                                        <p:strVal val="solid"/>
                                      </p:to>
                                    </p:set>
                                    <p:set>
                                      <p:cBhvr>
                                        <p:cTn id="59" dur="250" fill="hold"/>
                                        <p:tgtEl>
                                          <p:spTgt spid="7"/>
                                        </p:tgtEl>
                                        <p:attrNameLst>
                                          <p:attrName>fill.on</p:attrName>
                                        </p:attrNameLst>
                                      </p:cBhvr>
                                      <p:to>
                                        <p:strVal val="true"/>
                                      </p:to>
                                    </p:set>
                                  </p:childTnLst>
                                </p:cTn>
                              </p:par>
                            </p:childTnLst>
                          </p:cTn>
                        </p:par>
                      </p:childTnLst>
                    </p:cTn>
                  </p:par>
                </p:childTnLst>
              </p:cTn>
              <p:nextCondLst>
                <p:cond evt="onClick" delay="0">
                  <p:tgtEl>
                    <p:spTgt spid="7"/>
                  </p:tgtEl>
                </p:cond>
              </p:nextCondLst>
            </p:seq>
            <p:seq concurrent="1" nextAc="seek">
              <p:cTn id="60" restart="whenNotActive" fill="hold" evtFilter="cancelBubble" nodeType="interactiveSeq">
                <p:stCondLst>
                  <p:cond evt="onClick" delay="0">
                    <p:tgtEl>
                      <p:spTgt spid="8"/>
                    </p:tgtEl>
                  </p:cond>
                </p:stCondLst>
                <p:endSync evt="end" delay="0">
                  <p:rtn val="all"/>
                </p:endSync>
                <p:childTnLst>
                  <p:par>
                    <p:cTn id="61" fill="hold">
                      <p:stCondLst>
                        <p:cond delay="0"/>
                      </p:stCondLst>
                      <p:childTnLst>
                        <p:par>
                          <p:cTn id="62" fill="hold">
                            <p:stCondLst>
                              <p:cond delay="0"/>
                            </p:stCondLst>
                            <p:childTnLst>
                              <p:par>
                                <p:cTn id="63" presetID="1" presetClass="emph" presetSubtype="2" fill="hold" nodeType="clickEffect">
                                  <p:stCondLst>
                                    <p:cond delay="0"/>
                                  </p:stCondLst>
                                  <p:childTnLst>
                                    <p:animClr clrSpc="rgb" dir="cw">
                                      <p:cBhvr>
                                        <p:cTn id="64" dur="250" fill="hold"/>
                                        <p:tgtEl>
                                          <p:spTgt spid="8"/>
                                        </p:tgtEl>
                                        <p:attrNameLst>
                                          <p:attrName>fillcolor</p:attrName>
                                        </p:attrNameLst>
                                      </p:cBhvr>
                                      <p:to>
                                        <a:srgbClr val="FFF2CC"/>
                                      </p:to>
                                    </p:animClr>
                                    <p:set>
                                      <p:cBhvr>
                                        <p:cTn id="65" dur="250" fill="hold"/>
                                        <p:tgtEl>
                                          <p:spTgt spid="8"/>
                                        </p:tgtEl>
                                        <p:attrNameLst>
                                          <p:attrName>fill.type</p:attrName>
                                        </p:attrNameLst>
                                      </p:cBhvr>
                                      <p:to>
                                        <p:strVal val="solid"/>
                                      </p:to>
                                    </p:set>
                                    <p:set>
                                      <p:cBhvr>
                                        <p:cTn id="66" dur="250" fill="hold"/>
                                        <p:tgtEl>
                                          <p:spTgt spid="8"/>
                                        </p:tgtEl>
                                        <p:attrNameLst>
                                          <p:attrName>fill.on</p:attrName>
                                        </p:attrNameLst>
                                      </p:cBhvr>
                                      <p:to>
                                        <p:strVal val="true"/>
                                      </p:to>
                                    </p:set>
                                  </p:childTnLst>
                                  <p:subTnLst>
                                    <p:audio>
                                      <p:cMediaNode>
                                        <p:cTn display="0" masterRel="sameClick">
                                          <p:stCondLst>
                                            <p:cond evt="begin" delay="0">
                                              <p:tn val="63"/>
                                            </p:cond>
                                          </p:stCondLst>
                                          <p:endCondLst>
                                            <p:cond evt="onStopAudio" delay="0">
                                              <p:tgtEl>
                                                <p:sldTgt/>
                                              </p:tgtEl>
                                            </p:cond>
                                          </p:endCondLst>
                                        </p:cTn>
                                        <p:tgtEl>
                                          <p:sndTgt r:embed="rId2" name="click.wav"/>
                                        </p:tgtEl>
                                      </p:cMediaNode>
                                    </p:audio>
                                  </p:subTnLst>
                                </p:cTn>
                              </p:par>
                              <p:par>
                                <p:cTn id="67" presetID="23" presetClass="entr" presetSubtype="32" fill="hold" nodeType="withEffect">
                                  <p:stCondLst>
                                    <p:cond delay="1000"/>
                                  </p:stCondLst>
                                  <p:childTnLst>
                                    <p:set>
                                      <p:cBhvr>
                                        <p:cTn id="68" dur="1" fill="hold">
                                          <p:stCondLst>
                                            <p:cond delay="0"/>
                                          </p:stCondLst>
                                        </p:cTn>
                                        <p:tgtEl>
                                          <p:spTgt spid="11"/>
                                        </p:tgtEl>
                                        <p:attrNameLst>
                                          <p:attrName>style.visibility</p:attrName>
                                        </p:attrNameLst>
                                      </p:cBhvr>
                                      <p:to>
                                        <p:strVal val="visible"/>
                                      </p:to>
                                    </p:set>
                                    <p:anim calcmode="lin" valueType="num">
                                      <p:cBhvr>
                                        <p:cTn id="69" dur="250" fill="hold"/>
                                        <p:tgtEl>
                                          <p:spTgt spid="11"/>
                                        </p:tgtEl>
                                        <p:attrNameLst>
                                          <p:attrName>ppt_w</p:attrName>
                                        </p:attrNameLst>
                                      </p:cBhvr>
                                      <p:tavLst>
                                        <p:tav tm="0">
                                          <p:val>
                                            <p:strVal val="4*#ppt_w"/>
                                          </p:val>
                                        </p:tav>
                                        <p:tav tm="100000">
                                          <p:val>
                                            <p:strVal val="#ppt_w"/>
                                          </p:val>
                                        </p:tav>
                                      </p:tavLst>
                                    </p:anim>
                                    <p:anim calcmode="lin" valueType="num">
                                      <p:cBhvr>
                                        <p:cTn id="70" dur="250" fill="hold"/>
                                        <p:tgtEl>
                                          <p:spTgt spid="1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3" name="Wrong Buzzer.wav"/>
                                        </p:tgtEl>
                                      </p:cMediaNode>
                                    </p:audio>
                                  </p:subTnLst>
                                </p:cTn>
                              </p:par>
                              <p:par>
                                <p:cTn id="71" presetID="1" presetClass="emph" presetSubtype="2" fill="hold" nodeType="withEffect">
                                  <p:stCondLst>
                                    <p:cond delay="1000"/>
                                  </p:stCondLst>
                                  <p:childTnLst>
                                    <p:animClr clrSpc="rgb" dir="cw">
                                      <p:cBhvr>
                                        <p:cTn id="72" dur="250" fill="hold"/>
                                        <p:tgtEl>
                                          <p:spTgt spid="8"/>
                                        </p:tgtEl>
                                        <p:attrNameLst>
                                          <p:attrName>fillcolor</p:attrName>
                                        </p:attrNameLst>
                                      </p:cBhvr>
                                      <p:to>
                                        <a:srgbClr val="FFFF00"/>
                                      </p:to>
                                    </p:animClr>
                                    <p:set>
                                      <p:cBhvr>
                                        <p:cTn id="73" dur="250" fill="hold"/>
                                        <p:tgtEl>
                                          <p:spTgt spid="8"/>
                                        </p:tgtEl>
                                        <p:attrNameLst>
                                          <p:attrName>fill.type</p:attrName>
                                        </p:attrNameLst>
                                      </p:cBhvr>
                                      <p:to>
                                        <p:strVal val="solid"/>
                                      </p:to>
                                    </p:set>
                                    <p:set>
                                      <p:cBhvr>
                                        <p:cTn id="74" dur="25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75" restart="whenNotActive" fill="hold" evtFilter="cancelBubble" nodeType="interactiveSeq">
                <p:stCondLst>
                  <p:cond evt="onClick" delay="0">
                    <p:tgtEl>
                      <p:spTgt spid="9"/>
                    </p:tgtEl>
                  </p:cond>
                </p:stCondLst>
                <p:endSync evt="end" delay="0">
                  <p:rtn val="all"/>
                </p:endSync>
                <p:childTnLst>
                  <p:par>
                    <p:cTn id="76" fill="hold">
                      <p:stCondLst>
                        <p:cond delay="0"/>
                      </p:stCondLst>
                      <p:childTnLst>
                        <p:par>
                          <p:cTn id="77" fill="hold">
                            <p:stCondLst>
                              <p:cond delay="0"/>
                            </p:stCondLst>
                            <p:childTnLst>
                              <p:par>
                                <p:cTn id="78" presetID="1" presetClass="emph" presetSubtype="2" fill="hold" nodeType="clickEffect">
                                  <p:stCondLst>
                                    <p:cond delay="0"/>
                                  </p:stCondLst>
                                  <p:childTnLst>
                                    <p:animClr clrSpc="rgb" dir="cw">
                                      <p:cBhvr>
                                        <p:cTn id="79" dur="250" fill="hold"/>
                                        <p:tgtEl>
                                          <p:spTgt spid="9"/>
                                        </p:tgtEl>
                                        <p:attrNameLst>
                                          <p:attrName>fillcolor</p:attrName>
                                        </p:attrNameLst>
                                      </p:cBhvr>
                                      <p:to>
                                        <a:srgbClr val="FFF2CC"/>
                                      </p:to>
                                    </p:animClr>
                                    <p:set>
                                      <p:cBhvr>
                                        <p:cTn id="80" dur="250" fill="hold"/>
                                        <p:tgtEl>
                                          <p:spTgt spid="9"/>
                                        </p:tgtEl>
                                        <p:attrNameLst>
                                          <p:attrName>fill.type</p:attrName>
                                        </p:attrNameLst>
                                      </p:cBhvr>
                                      <p:to>
                                        <p:strVal val="solid"/>
                                      </p:to>
                                    </p:set>
                                    <p:set>
                                      <p:cBhvr>
                                        <p:cTn id="81" dur="250" fill="hold"/>
                                        <p:tgtEl>
                                          <p:spTgt spid="9"/>
                                        </p:tgtEl>
                                        <p:attrNameLst>
                                          <p:attrName>fill.on</p:attrName>
                                        </p:attrNameLst>
                                      </p:cBhvr>
                                      <p:to>
                                        <p:strVal val="true"/>
                                      </p:to>
                                    </p:set>
                                  </p:childTnLst>
                                  <p:subTnLst>
                                    <p:audio>
                                      <p:cMediaNode>
                                        <p:cTn display="0" masterRel="sameClick">
                                          <p:stCondLst>
                                            <p:cond evt="begin" delay="0">
                                              <p:tn val="78"/>
                                            </p:cond>
                                          </p:stCondLst>
                                          <p:endCondLst>
                                            <p:cond evt="onStopAudio" delay="0">
                                              <p:tgtEl>
                                                <p:sldTgt/>
                                              </p:tgtEl>
                                            </p:cond>
                                          </p:endCondLst>
                                        </p:cTn>
                                        <p:tgtEl>
                                          <p:sndTgt r:embed="rId2" name="click.wav"/>
                                        </p:tgtEl>
                                      </p:cMediaNode>
                                    </p:audio>
                                  </p:subTnLst>
                                </p:cTn>
                              </p:par>
                              <p:par>
                                <p:cTn id="82" presetID="23" presetClass="entr" presetSubtype="32" fill="hold" nodeType="withEffect">
                                  <p:stCondLst>
                                    <p:cond delay="1000"/>
                                  </p:stCondLst>
                                  <p:childTnLst>
                                    <p:set>
                                      <p:cBhvr>
                                        <p:cTn id="83" dur="1" fill="hold">
                                          <p:stCondLst>
                                            <p:cond delay="0"/>
                                          </p:stCondLst>
                                        </p:cTn>
                                        <p:tgtEl>
                                          <p:spTgt spid="12"/>
                                        </p:tgtEl>
                                        <p:attrNameLst>
                                          <p:attrName>style.visibility</p:attrName>
                                        </p:attrNameLst>
                                      </p:cBhvr>
                                      <p:to>
                                        <p:strVal val="visible"/>
                                      </p:to>
                                    </p:set>
                                    <p:anim calcmode="lin" valueType="num">
                                      <p:cBhvr>
                                        <p:cTn id="84" dur="250" fill="hold"/>
                                        <p:tgtEl>
                                          <p:spTgt spid="12"/>
                                        </p:tgtEl>
                                        <p:attrNameLst>
                                          <p:attrName>ppt_w</p:attrName>
                                        </p:attrNameLst>
                                      </p:cBhvr>
                                      <p:tavLst>
                                        <p:tav tm="0">
                                          <p:val>
                                            <p:strVal val="4*#ppt_w"/>
                                          </p:val>
                                        </p:tav>
                                        <p:tav tm="100000">
                                          <p:val>
                                            <p:strVal val="#ppt_w"/>
                                          </p:val>
                                        </p:tav>
                                      </p:tavLst>
                                    </p:anim>
                                    <p:anim calcmode="lin" valueType="num">
                                      <p:cBhvr>
                                        <p:cTn id="85" dur="250" fill="hold"/>
                                        <p:tgtEl>
                                          <p:spTgt spid="12"/>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2"/>
                                            </p:cond>
                                          </p:stCondLst>
                                          <p:endCondLst>
                                            <p:cond evt="onStopAudio" delay="0">
                                              <p:tgtEl>
                                                <p:sldTgt/>
                                              </p:tgtEl>
                                            </p:cond>
                                          </p:endCondLst>
                                        </p:cTn>
                                        <p:tgtEl>
                                          <p:sndTgt r:embed="rId4" name="Check mark.wav"/>
                                        </p:tgtEl>
                                      </p:cMediaNode>
                                    </p:audio>
                                  </p:subTnLst>
                                </p:cTn>
                              </p:par>
                              <p:par>
                                <p:cTn id="86" presetID="1" presetClass="emph" presetSubtype="2" fill="hold" nodeType="withEffect">
                                  <p:stCondLst>
                                    <p:cond delay="1000"/>
                                  </p:stCondLst>
                                  <p:childTnLst>
                                    <p:animClr clrSpc="rgb" dir="cw">
                                      <p:cBhvr>
                                        <p:cTn id="87" dur="250" fill="hold"/>
                                        <p:tgtEl>
                                          <p:spTgt spid="9"/>
                                        </p:tgtEl>
                                        <p:attrNameLst>
                                          <p:attrName>fillcolor</p:attrName>
                                        </p:attrNameLst>
                                      </p:cBhvr>
                                      <p:to>
                                        <a:srgbClr val="00B050"/>
                                      </p:to>
                                    </p:animClr>
                                    <p:set>
                                      <p:cBhvr>
                                        <p:cTn id="88" dur="250" fill="hold"/>
                                        <p:tgtEl>
                                          <p:spTgt spid="9"/>
                                        </p:tgtEl>
                                        <p:attrNameLst>
                                          <p:attrName>fill.type</p:attrName>
                                        </p:attrNameLst>
                                      </p:cBhvr>
                                      <p:to>
                                        <p:strVal val="solid"/>
                                      </p:to>
                                    </p:set>
                                    <p:set>
                                      <p:cBhvr>
                                        <p:cTn id="89" dur="25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bldLst>
      <p:bldP spid="5" grpId="0" animBg="1"/>
      <p:bldP spid="6" grpId="0" animBg="1"/>
      <p:bldP spid="7" grpId="0" animBg="1"/>
      <p:bldP spid="8" grpId="0" animBg="1"/>
      <p:bldP spid="9"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316</TotalTime>
  <Words>4604</Words>
  <Application>Microsoft Office PowerPoint</Application>
  <PresentationFormat>Widescreen</PresentationFormat>
  <Paragraphs>431</Paragraphs>
  <Slides>59</Slides>
  <Notes>0</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59</vt:i4>
      </vt:variant>
    </vt:vector>
  </HeadingPairs>
  <TitlesOfParts>
    <vt:vector size="66" baseType="lpstr">
      <vt:lpstr>Malgun Gothic</vt:lpstr>
      <vt:lpstr>Arial</vt:lpstr>
      <vt:lpstr>Calibri</vt:lpstr>
      <vt:lpstr>Calibri Light</vt:lpstr>
      <vt:lpstr>MS Mincho</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Administrator</cp:lastModifiedBy>
  <cp:revision>43</cp:revision>
  <dcterms:created xsi:type="dcterms:W3CDTF">2023-11-08T01:52:46Z</dcterms:created>
  <dcterms:modified xsi:type="dcterms:W3CDTF">2023-11-13T02:27:54Z</dcterms:modified>
</cp:coreProperties>
</file>