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9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2" r:id="rId2"/>
    <p:sldMasterId id="2147483870" r:id="rId3"/>
    <p:sldMasterId id="2147483882" r:id="rId4"/>
    <p:sldMasterId id="2147483907" r:id="rId5"/>
    <p:sldMasterId id="2147483919" r:id="rId6"/>
    <p:sldMasterId id="2147483931" r:id="rId7"/>
    <p:sldMasterId id="2147483955" r:id="rId8"/>
    <p:sldMasterId id="2147483968" r:id="rId9"/>
    <p:sldMasterId id="2147483981" r:id="rId10"/>
  </p:sldMasterIdLst>
  <p:notesMasterIdLst>
    <p:notesMasterId r:id="rId26"/>
  </p:notesMasterIdLst>
  <p:sldIdLst>
    <p:sldId id="258" r:id="rId11"/>
    <p:sldId id="262" r:id="rId12"/>
    <p:sldId id="302" r:id="rId13"/>
    <p:sldId id="303" r:id="rId14"/>
    <p:sldId id="284" r:id="rId15"/>
    <p:sldId id="285" r:id="rId16"/>
    <p:sldId id="288" r:id="rId17"/>
    <p:sldId id="299" r:id="rId18"/>
    <p:sldId id="300" r:id="rId19"/>
    <p:sldId id="291" r:id="rId20"/>
    <p:sldId id="293" r:id="rId21"/>
    <p:sldId id="289" r:id="rId22"/>
    <p:sldId id="287" r:id="rId23"/>
    <p:sldId id="292" r:id="rId24"/>
    <p:sldId id="301" r:id="rId25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5293B-DFAE-4658-B792-A721CD548E24}" type="datetimeFigureOut">
              <a:rPr lang="en-US" smtClean="0"/>
              <a:t>05-Sep-22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B567E-0D4C-4B67-A876-14451D388F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5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CB3F1-FE96-48C8-82CD-0708C34565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912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00B9B-4B84-42EB-81EC-7AB7603B8E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68764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1867D-30D0-4107-B20C-B77BFB3BC0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5610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BFDCE-5B41-45BB-90B6-14E43237F4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63416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069A8-92CE-4623-BE25-8408C582284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018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D7ED8-C931-426C-87FD-2C44D77A886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3607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CF635-4B60-423F-BA44-57BA147E75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8763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9BE2D-16FB-4182-9B14-AAEA0FAC284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1162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3257-4042-422F-94B4-B5ECF673F61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812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C7D62-9288-4DD6-B50D-3F149369AA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8548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478D9-6767-4EB7-86A4-34A7A19012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71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9E611A-73CF-4E1D-B588-2282CB55987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14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7E1B7-F89F-41F4-ACDA-2B34B90619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64631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9817D-88B3-43AB-8E0D-73F994E2DE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6178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43D60-68F5-4074-A88F-9EF30459041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6270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1867D-30D0-4107-B20C-B77BFB3BC0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50883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BFDCE-5B41-45BB-90B6-14E43237F4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3690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069A8-92CE-4623-BE25-8408C582284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8098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D7ED8-C931-426C-87FD-2C44D77A886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8534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CF635-4B60-423F-BA44-57BA147E75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23354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9BE2D-16FB-4182-9B14-AAEA0FAC284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09828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3257-4042-422F-94B4-B5ECF673F61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25107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C7D62-9288-4DD6-B50D-3F149369AA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924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8AC45-6854-4CF7-A57B-BDB0C6314C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62536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478D9-6767-4EB7-86A4-34A7A19012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34740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9E611A-73CF-4E1D-B588-2282CB55987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25503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9817D-88B3-43AB-8E0D-73F994E2DE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51107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43D60-68F5-4074-A88F-9EF30459041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30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43D60-68F5-4074-A88F-9EF30459041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1867D-30D0-4107-B20C-B77BFB3BC0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60682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BFDCE-5B41-45BB-90B6-14E43237F44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5283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069A8-92CE-4623-BE25-8408C582284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69180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D7ED8-C931-426C-87FD-2C44D77A886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9454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CF635-4B60-423F-BA44-57BA147E75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949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30B9F-6439-40D5-BCEA-4702C30639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39683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9BE2D-16FB-4182-9B14-AAEA0FAC284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5255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A3257-4042-422F-94B4-B5ECF673F61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779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C7D62-9288-4DD6-B50D-3F149369AA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9570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478D9-6767-4EB7-86A4-34A7A19012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5397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9E611A-73CF-4E1D-B588-2282CB55987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62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BF7E4-4F95-4B14-BE11-95C08B8342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608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2867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7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7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grpSp>
          <p:nvGrpSpPr>
            <p:cNvPr id="2867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67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8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9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9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869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9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9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9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9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9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9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69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70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70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70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grpSp>
          <p:nvGrpSpPr>
            <p:cNvPr id="2870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870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70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70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70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70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8709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871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</p:grpSp>
      <p:sp>
        <p:nvSpPr>
          <p:cNvPr id="2871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vi-VN" noProof="0" smtClean="0"/>
              <a:t>Click to edit Master title style</a:t>
            </a:r>
          </a:p>
        </p:txBody>
      </p:sp>
      <p:sp>
        <p:nvSpPr>
          <p:cNvPr id="2871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vi-VN" noProof="0" smtClean="0"/>
              <a:t>Click to edit Master subtitle style</a:t>
            </a:r>
          </a:p>
        </p:txBody>
      </p:sp>
      <p:sp>
        <p:nvSpPr>
          <p:cNvPr id="28713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28714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28715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17EA912-F045-41E8-97D6-4950D48F5752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  <p:pic>
        <p:nvPicPr>
          <p:cNvPr id="28717" name="Picture 45" descr="EARTH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999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298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48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90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CB3F1-FE96-48C8-82CD-0708C34565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13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424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75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208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79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5BBEA-4BF6-43A7-A51C-7B5600C9820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992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4D88F-07F1-453C-96F8-24B4D93ADE2B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387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B5EEE-3060-443B-BBFE-4293DA0769F1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569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C3A92-6D9E-4318-9168-1B96DDDA3F64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899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9301A0-D118-4F62-9913-698E94CC8BE8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830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9BDEE-E2EE-4164-9385-4CE39910BDDD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644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CB3F1-FE96-48C8-82CD-0708C34565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19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6FE822-377F-4482-9CFB-3B16987BBCCA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68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2A016-130F-41AA-A8D9-14B00B4326A8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6060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BBDAB-7D6C-46B1-B174-478384C7F3ED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615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vi-VN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C293D-E48D-4923-B96E-4792F3362F6E}" type="slidenum">
              <a:rPr lang="vi-VN">
                <a:solidFill>
                  <a:srgbClr val="FFFFFF"/>
                </a:solidFill>
              </a:rPr>
              <a:pPr/>
              <a:t>‹#›</a:t>
            </a:fld>
            <a:endParaRPr lang="vi-V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241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E4D-E56C-436E-9002-AC43B554D1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936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BFB9B-20BC-41D9-B9D9-FC9770D9C0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125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68210-A7D7-4513-B0D1-F7B0B3766E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420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43C1F-D711-4159-A639-427D8B09BD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0379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80EB1-56CD-41BE-8D10-C02E90CCF89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4568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D106-B1EA-4F8E-80F6-307FA9B972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9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68C86-EAAA-454E-A5C7-42A71264E1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1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34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0412F-60CB-46D8-B0D1-FE67578AD4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618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A479A-A967-4EDC-AFE1-A27D7EE49F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569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C94D0-3CEF-4FDB-80CC-B9EA1185E5A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260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AD157-41D4-4518-9273-35817E84FC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943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E4D-E56C-436E-9002-AC43B554D1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0018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BFB9B-20BC-41D9-B9D9-FC9770D9C0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0906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68210-A7D7-4513-B0D1-F7B0B3766E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161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43C1F-D711-4159-A639-427D8B09BD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656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80EB1-56CD-41BE-8D10-C02E90CCF89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5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44C40-6CB8-488B-A179-9212A1F8DD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0722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D106-B1EA-4F8E-80F6-307FA9B972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3141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605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21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365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0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0412F-60CB-46D8-B0D1-FE67578AD4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1025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A479A-A967-4EDC-AFE1-A27D7EE49F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30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C94D0-3CEF-4FDB-80CC-B9EA1185E5A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8824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AD157-41D4-4518-9273-35817E84FC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7609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E4D-E56C-436E-9002-AC43B554D1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9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6860F-12DE-46A1-B921-A815B0F608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8293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BFB9B-20BC-41D9-B9D9-FC9770D9C0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40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68210-A7D7-4513-B0D1-F7B0B3766E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213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43C1F-D711-4159-A639-427D8B09BD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6351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80EB1-56CD-41BE-8D10-C02E90CCF89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981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D106-B1EA-4F8E-80F6-307FA9B972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795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3830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0412F-60CB-46D8-B0D1-FE67578AD4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4285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A479A-A967-4EDC-AFE1-A27D7EE49F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2894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C94D0-3CEF-4FDB-80CC-B9EA1185E5A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534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AD157-41D4-4518-9273-35817E84FC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94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0F2EF-F8DA-424D-8624-FCA1724EB1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169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E4D-E56C-436E-9002-AC43B554D1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375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BFB9B-20BC-41D9-B9D9-FC9770D9C0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281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68210-A7D7-4513-B0D1-F7B0B3766E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610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43C1F-D711-4159-A639-427D8B09BD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194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80EB1-56CD-41BE-8D10-C02E90CCF89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270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D106-B1EA-4F8E-80F6-307FA9B972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313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83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37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936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13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7ACD7-5E1A-45F8-BEB1-9B0D86603B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584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86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0412F-60CB-46D8-B0D1-FE67578AD4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7920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A479A-A967-4EDC-AFE1-A27D7EE49F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020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C94D0-3CEF-4FDB-80CC-B9EA1185E5A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2445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AD157-41D4-4518-9273-35817E84FC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23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4EE4D-E56C-436E-9002-AC43B554D1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5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BFB9B-20BC-41D9-B9D9-FC9770D9C0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297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68210-A7D7-4513-B0D1-F7B0B3766E8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488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43C1F-D711-4159-A639-427D8B09BD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948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80EB1-56CD-41BE-8D10-C02E90CCF89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178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15AB8-A3DB-438A-A3A0-65B4745EA7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132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D106-B1EA-4F8E-80F6-307FA9B972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04584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4D74E-644F-4C2B-A2F8-E5CD3C33A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2777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0412F-60CB-46D8-B0D1-FE67578AD4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8374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A479A-A967-4EDC-AFE1-A27D7EE49F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978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C94D0-3CEF-4FDB-80CC-B9EA1185E5A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1243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AD157-41D4-4518-9273-35817E84FC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24950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9817D-88B3-43AB-8E0D-73F994E2DE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689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43D60-68F5-4074-A88F-9EF30459041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218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43D60-68F5-4074-A88F-9EF30459041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93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43D60-68F5-4074-A88F-9EF30459041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45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1.gif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CD17B3-8982-4D1C-AC00-289B8609205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01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4001" r:id="rId2"/>
    <p:sldLayoutId id="2147483994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AF255E-5870-4960-8EF7-41A0724A5E3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41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4000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765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5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5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grpSp>
          <p:nvGrpSpPr>
            <p:cNvPr id="2765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765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5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6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6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6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7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grpSp>
          <p:nvGrpSpPr>
            <p:cNvPr id="2767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768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8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8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8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8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768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  <p:sp>
          <p:nvSpPr>
            <p:cNvPr id="2768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FFFFFF"/>
                </a:solidFill>
              </a:endParaRPr>
            </a:p>
          </p:txBody>
        </p:sp>
      </p:grpSp>
      <p:sp>
        <p:nvSpPr>
          <p:cNvPr id="2768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Click to edit Master title style</a:t>
            </a:r>
          </a:p>
        </p:txBody>
      </p:sp>
      <p:sp>
        <p:nvSpPr>
          <p:cNvPr id="2768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FFFFFF"/>
              </a:solidFill>
            </a:endParaRPr>
          </a:p>
        </p:txBody>
      </p:sp>
      <p:sp>
        <p:nvSpPr>
          <p:cNvPr id="2768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FFFFFF"/>
              </a:solidFill>
            </a:endParaRPr>
          </a:p>
        </p:txBody>
      </p:sp>
      <p:sp>
        <p:nvSpPr>
          <p:cNvPr id="2769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C17A89-D6A7-40D2-80BB-E87F577A7D19}" type="slidenum">
              <a:rPr lang="vi-VN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vi-VN">
              <a:solidFill>
                <a:srgbClr val="FFFFFF"/>
              </a:solidFill>
            </a:endParaRPr>
          </a:p>
        </p:txBody>
      </p:sp>
      <p:sp>
        <p:nvSpPr>
          <p:cNvPr id="2769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Click to edit Master text styles</a:t>
            </a:r>
          </a:p>
          <a:p>
            <a:pPr lvl="1"/>
            <a:r>
              <a:rPr lang="vi-VN" smtClean="0"/>
              <a:t>Second level</a:t>
            </a:r>
          </a:p>
          <a:p>
            <a:pPr lvl="2"/>
            <a:r>
              <a:rPr lang="vi-VN" smtClean="0"/>
              <a:t>Third level</a:t>
            </a:r>
          </a:p>
          <a:p>
            <a:pPr lvl="3"/>
            <a:r>
              <a:rPr lang="vi-VN" smtClean="0"/>
              <a:t>Fourth level</a:t>
            </a:r>
          </a:p>
          <a:p>
            <a:pPr lvl="4"/>
            <a:r>
              <a:rPr lang="vi-VN" smtClean="0"/>
              <a:t>Fifth level</a:t>
            </a:r>
          </a:p>
        </p:txBody>
      </p:sp>
      <p:pic>
        <p:nvPicPr>
          <p:cNvPr id="27693" name="Picture 45" descr="EARTH"/>
          <p:cNvPicPr>
            <a:picLocks noChangeAspect="1" noChangeArrowheads="1" noCrop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8457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4009" r:id="rId3"/>
    <p:sldLayoutId id="2147484008" r:id="rId4"/>
    <p:sldLayoutId id="2147484007" r:id="rId5"/>
    <p:sldLayoutId id="2147484006" r:id="rId6"/>
    <p:sldLayoutId id="2147484005" r:id="rId7"/>
    <p:sldLayoutId id="2147484004" r:id="rId8"/>
    <p:sldLayoutId id="2147484002" r:id="rId9"/>
    <p:sldLayoutId id="2147483995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83C86D-0C14-48E1-A360-A38FE27184D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62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83C86D-0C14-48E1-A360-A38FE27184D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1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4010" r:id="rId8"/>
    <p:sldLayoutId id="2147484003" r:id="rId9"/>
    <p:sldLayoutId id="2147483996" r:id="rId10"/>
    <p:sldLayoutId id="2147483890" r:id="rId11"/>
    <p:sldLayoutId id="2147483891" r:id="rId12"/>
    <p:sldLayoutId id="2147483892" r:id="rId13"/>
    <p:sldLayoutId id="2147483893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83C86D-0C14-48E1-A360-A38FE27184D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18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83C86D-0C14-48E1-A360-A38FE27184D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7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4012" r:id="rId8"/>
    <p:sldLayoutId id="2147484011" r:id="rId9"/>
    <p:sldLayoutId id="2147483998" r:id="rId10"/>
    <p:sldLayoutId id="2147483997" r:id="rId11"/>
    <p:sldLayoutId id="2147483927" r:id="rId12"/>
    <p:sldLayoutId id="2147483928" r:id="rId13"/>
    <p:sldLayoutId id="2147483929" r:id="rId14"/>
    <p:sldLayoutId id="2147483930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83C86D-0C14-48E1-A360-A38FE27184D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3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AF255E-5870-4960-8EF7-41A0724A5E3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3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4013" r:id="rId3"/>
    <p:sldLayoutId id="2147483999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AF255E-5870-4960-8EF7-41A0724A5E3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71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4" descr="S0952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 descr="Earth from m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71188" y="2096184"/>
            <a:ext cx="86680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TRÁI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ĐẤT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THUYẾT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 KIẾN TẠO MẢNG.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" name="Picture 5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6" y="2933700"/>
            <a:ext cx="2943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6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6" y="2419350"/>
            <a:ext cx="2943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4800" y="992888"/>
            <a:ext cx="167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600" b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u="sng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en-US" sz="3600" b="1" u="sng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60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578" y="1084262"/>
            <a:ext cx="3886200" cy="4038600"/>
          </a:xfrm>
        </p:spPr>
        <p:txBody>
          <a:bodyPr/>
          <a:lstStyle/>
          <a:p>
            <a:pPr marL="609600" indent="-609600" algn="just">
              <a:buFontTx/>
              <a:buAutoNum type="alphaLcPeriod"/>
            </a:pP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Tiếp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xúc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tách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giãn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di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chuyển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ác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mảng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dần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tách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xa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nhau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về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hai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phía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ình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thành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các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sống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núi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ngầm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giữa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đại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dương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núi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lửa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…</a:t>
            </a: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609600" indent="-609600" algn="just">
              <a:buFontTx/>
              <a:buNone/>
            </a:pP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8440" name="Picture 8" descr="Tachd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844925"/>
            <a:ext cx="4724400" cy="255587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2" name="Rectangle 10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noFill/>
          <a:ln/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b.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Các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tiếp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xúc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mảng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kiến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tạo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pic>
        <p:nvPicPr>
          <p:cNvPr id="18443" name="Picture 11" descr="Untitled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914400"/>
            <a:ext cx="4724400" cy="272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18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991600" cy="12954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b.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Tiếp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xúc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dồn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ép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Hướng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tiếp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xúc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Hai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mảng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bị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dồn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ép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xô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húc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hút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chìm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thành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núi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vực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sâu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sóng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thần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núi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lửa</a:t>
            </a:r>
            <a:r>
              <a:rPr 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…</a:t>
            </a: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noFill/>
          <a:ln/>
        </p:spPr>
        <p:txBody>
          <a:bodyPr/>
          <a:lstStyle/>
          <a:p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Các dạng tiếp xúc của mảng kiến tạo.</a:t>
            </a:r>
          </a:p>
        </p:txBody>
      </p:sp>
      <p:pic>
        <p:nvPicPr>
          <p:cNvPr id="20494" name="Picture 14" descr="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3505200"/>
            <a:ext cx="4495800" cy="298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3512507"/>
            <a:ext cx="4461679" cy="2584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1200" y="6251546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Marian</a:t>
            </a:r>
            <a:endParaRPr lang="en-US" sz="2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29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12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8001000" cy="5943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023" y="381000"/>
            <a:ext cx="4256087" cy="3487737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79212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FigS8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8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Fig24tib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828800"/>
            <a:ext cx="454183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886200" y="228600"/>
            <a:ext cx="5257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 –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Himalaya –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nóc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05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/>
          <a:lstStyle/>
          <a:p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MỘT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HÌNH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ẢNH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VỀ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NÚI</a:t>
            </a: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LỬA</a:t>
            </a:r>
            <a:endParaRPr 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1" y="3886200"/>
            <a:ext cx="5330868" cy="288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1" y="731279"/>
            <a:ext cx="5330868" cy="31549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359" y="737543"/>
            <a:ext cx="3695604" cy="25390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" r="26081"/>
          <a:stretch/>
        </p:blipFill>
        <p:spPr>
          <a:xfrm>
            <a:off x="5397886" y="3299564"/>
            <a:ext cx="3664077" cy="311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5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 bwMode="auto">
          <a:xfrm>
            <a:off x="762000" y="1371600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2389" y="129075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orizontal Scroll 5"/>
          <p:cNvSpPr/>
          <p:nvPr/>
        </p:nvSpPr>
        <p:spPr bwMode="auto">
          <a:xfrm>
            <a:off x="811060" y="1937081"/>
            <a:ext cx="7696200" cy="2895600"/>
          </a:xfrm>
          <a:prstGeom prst="horizontalScrol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Ở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những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vùng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tiếp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xúc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của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các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mảng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kiến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tạo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bao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giờ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cũng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có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hoạt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động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kiến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tạo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xảy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đồng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thời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đó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cũng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là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những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vùng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bất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ổn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của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vỏ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Trái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Đất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thường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sinh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nhiều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hoạt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động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động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đất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,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núi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lửa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41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6172200" cy="609600"/>
          </a:xfrm>
        </p:spPr>
        <p:txBody>
          <a:bodyPr/>
          <a:lstStyle/>
          <a:p>
            <a:pPr algn="l"/>
            <a:r>
              <a:rPr lang="en-US" sz="3200" b="1" dirty="0">
                <a:solidFill>
                  <a:srgbClr val="FF9933"/>
                </a:solidFill>
              </a:rPr>
              <a:t>1</a:t>
            </a:r>
            <a:r>
              <a:rPr lang="en-US" sz="3200" b="1" dirty="0" smtClean="0">
                <a:solidFill>
                  <a:srgbClr val="FF9933"/>
                </a:solidFill>
              </a:rPr>
              <a:t>. </a:t>
            </a:r>
            <a:r>
              <a:rPr lang="en-US" sz="3200" b="1" dirty="0" err="1" smtClean="0">
                <a:solidFill>
                  <a:srgbClr val="FF9933"/>
                </a:solidFill>
              </a:rPr>
              <a:t>Nguồn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gốc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của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Trái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Đất</a:t>
            </a:r>
            <a:endParaRPr lang="en-US" sz="3200" b="1" dirty="0">
              <a:solidFill>
                <a:srgbClr val="FF9933"/>
              </a:solidFill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381000" y="4656389"/>
            <a:ext cx="8610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Dựa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vào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SGK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hình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3.1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và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sự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hiểu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biết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hãy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trình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bày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nguồn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gốc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hình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thành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của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Trái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Đất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17" name="Picture 16" descr="E:\ôn đại học và HSG\Tài nguyên Địa lí\Tài liệu tham khảo trên internet\Tổng hợp\Số liệu thống kê+tranh ảnh+video\Hình ảnh+bảng biểu-SGK 10\3.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8381999" cy="3627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554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5715000" cy="609600"/>
          </a:xfrm>
        </p:spPr>
        <p:txBody>
          <a:bodyPr/>
          <a:lstStyle/>
          <a:p>
            <a:pPr algn="l"/>
            <a:r>
              <a:rPr lang="en-US" sz="3200" b="1" dirty="0">
                <a:solidFill>
                  <a:srgbClr val="FF9933"/>
                </a:solidFill>
              </a:rPr>
              <a:t>1</a:t>
            </a:r>
            <a:r>
              <a:rPr lang="en-US" sz="3200" b="1" dirty="0" smtClean="0">
                <a:solidFill>
                  <a:srgbClr val="FF9933"/>
                </a:solidFill>
              </a:rPr>
              <a:t>. </a:t>
            </a:r>
            <a:r>
              <a:rPr lang="en-US" sz="3200" b="1" dirty="0" err="1" smtClean="0">
                <a:solidFill>
                  <a:srgbClr val="FF9933"/>
                </a:solidFill>
              </a:rPr>
              <a:t>Lớp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vỏ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của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Trái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Đất</a:t>
            </a:r>
            <a:endParaRPr lang="en-US" sz="3200" b="1" dirty="0">
              <a:solidFill>
                <a:srgbClr val="FF9933"/>
              </a:solidFill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058770" y="3786187"/>
            <a:ext cx="38862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Cấu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trúc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Trái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Đất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bao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gồm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3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lớp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Lớp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vỏ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Trái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Đất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Lớp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Manti,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Nhân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Trái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Đất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</a:p>
        </p:txBody>
      </p:sp>
      <p:pic>
        <p:nvPicPr>
          <p:cNvPr id="33801" name="Picture 9" descr="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8006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762000" y="4191000"/>
            <a:ext cx="17526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V="1">
            <a:off x="3581400" y="3429000"/>
            <a:ext cx="28194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V="1">
            <a:off x="3886200" y="2438400"/>
            <a:ext cx="25908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V="1">
            <a:off x="3200400" y="1676400"/>
            <a:ext cx="31242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3581400" y="4191000"/>
            <a:ext cx="15240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152400" y="5562600"/>
            <a:ext cx="21336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FF3300"/>
                </a:solidFill>
              </a:rPr>
              <a:t>Nhân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trong</a:t>
            </a:r>
            <a:endParaRPr lang="vi-VN" b="1" dirty="0">
              <a:solidFill>
                <a:srgbClr val="FF3300"/>
              </a:solidFill>
            </a:endParaRP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2667000" y="5638800"/>
            <a:ext cx="21336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3300"/>
                </a:solidFill>
              </a:rPr>
              <a:t>Nhân ngoài</a:t>
            </a:r>
            <a:endParaRPr lang="vi-VN" b="1">
              <a:solidFill>
                <a:srgbClr val="FF3300"/>
              </a:solidFill>
            </a:endParaRPr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6629400" y="3276600"/>
            <a:ext cx="21336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3300"/>
                </a:solidFill>
              </a:rPr>
              <a:t>Man </a:t>
            </a:r>
            <a:r>
              <a:rPr lang="en-US" b="1" dirty="0" err="1">
                <a:solidFill>
                  <a:srgbClr val="FF3300"/>
                </a:solidFill>
              </a:rPr>
              <a:t>ti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dưới</a:t>
            </a:r>
            <a:endParaRPr lang="vi-VN" b="1" dirty="0">
              <a:solidFill>
                <a:srgbClr val="FF3300"/>
              </a:solidFill>
            </a:endParaRPr>
          </a:p>
        </p:txBody>
      </p:sp>
      <p:sp>
        <p:nvSpPr>
          <p:cNvPr id="33811" name="Rectangle 19"/>
          <p:cNvSpPr>
            <a:spLocks noChangeArrowheads="1"/>
          </p:cNvSpPr>
          <p:nvPr/>
        </p:nvSpPr>
        <p:spPr bwMode="auto">
          <a:xfrm>
            <a:off x="6553200" y="2286000"/>
            <a:ext cx="21336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3300"/>
                </a:solidFill>
              </a:rPr>
              <a:t>Man </a:t>
            </a:r>
            <a:r>
              <a:rPr lang="en-US" sz="2000" b="1" dirty="0" err="1">
                <a:solidFill>
                  <a:srgbClr val="FF3300"/>
                </a:solidFill>
              </a:rPr>
              <a:t>ti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trên</a:t>
            </a:r>
            <a:endParaRPr lang="vi-VN" sz="2000" b="1" dirty="0">
              <a:solidFill>
                <a:srgbClr val="FF3300"/>
              </a:solidFill>
            </a:endParaRPr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6477000" y="1371600"/>
            <a:ext cx="21336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3300"/>
                </a:solidFill>
              </a:rPr>
              <a:t>Lớp vỏ</a:t>
            </a:r>
            <a:endParaRPr lang="vi-VN" b="1">
              <a:solidFill>
                <a:srgbClr val="FF3300"/>
              </a:solidFill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050809" y="5562600"/>
            <a:ext cx="3886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Thạch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quyển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là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lớp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đá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bao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quanh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TĐ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gồm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vỏ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và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phân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trên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của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man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</a:t>
            </a:r>
            <a:endParaRPr lang="en-US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091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8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33802" grpId="0" animBg="1"/>
      <p:bldP spid="33803" grpId="0" animBg="1"/>
      <p:bldP spid="33804" grpId="0" animBg="1"/>
      <p:bldP spid="33805" grpId="0" animBg="1"/>
      <p:bldP spid="33806" grpId="0" animBg="1"/>
      <p:bldP spid="33808" grpId="0" animBg="1"/>
      <p:bldP spid="33809" grpId="0" animBg="1"/>
      <p:bldP spid="33810" grpId="0" animBg="1"/>
      <p:bldP spid="33811" grpId="0" animBg="1"/>
      <p:bldP spid="33812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5715000" cy="609600"/>
          </a:xfrm>
        </p:spPr>
        <p:txBody>
          <a:bodyPr/>
          <a:lstStyle/>
          <a:p>
            <a:pPr algn="l"/>
            <a:r>
              <a:rPr lang="en-US" sz="3200" b="1" dirty="0">
                <a:solidFill>
                  <a:srgbClr val="FF9933"/>
                </a:solidFill>
              </a:rPr>
              <a:t>1</a:t>
            </a:r>
            <a:r>
              <a:rPr lang="en-US" sz="3200" b="1" dirty="0" smtClean="0">
                <a:solidFill>
                  <a:srgbClr val="FF9933"/>
                </a:solidFill>
              </a:rPr>
              <a:t>. </a:t>
            </a:r>
            <a:r>
              <a:rPr lang="en-US" sz="3200" b="1" dirty="0" err="1" smtClean="0">
                <a:solidFill>
                  <a:srgbClr val="FF9933"/>
                </a:solidFill>
              </a:rPr>
              <a:t>Lớp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vỏ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của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Trái</a:t>
            </a:r>
            <a:r>
              <a:rPr lang="en-US" sz="3200" b="1" dirty="0" smtClean="0">
                <a:solidFill>
                  <a:srgbClr val="FF9933"/>
                </a:solidFill>
              </a:rPr>
              <a:t> </a:t>
            </a:r>
            <a:r>
              <a:rPr lang="en-US" sz="3200" b="1" dirty="0" err="1" smtClean="0">
                <a:solidFill>
                  <a:srgbClr val="FF9933"/>
                </a:solidFill>
              </a:rPr>
              <a:t>Đất</a:t>
            </a:r>
            <a:endParaRPr lang="en-US" sz="3200" b="1" dirty="0">
              <a:solidFill>
                <a:srgbClr val="FF9933"/>
              </a:solidFill>
            </a:endParaRPr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6477000" y="1371600"/>
            <a:ext cx="21336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3300"/>
                </a:solidFill>
              </a:rPr>
              <a:t>Lớp vỏ</a:t>
            </a:r>
            <a:endParaRPr lang="vi-VN" b="1">
              <a:solidFill>
                <a:srgbClr val="FF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726383"/>
            <a:ext cx="853440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Dựa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</a:rPr>
              <a:t> 3.2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thông</a:t>
            </a:r>
            <a:r>
              <a:rPr lang="en-US" sz="2800" dirty="0" smtClean="0">
                <a:solidFill>
                  <a:srgbClr val="FF0000"/>
                </a:solidFill>
              </a:rPr>
              <a:t> tin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giáo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khóa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nêu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đặc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vỏ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Đất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gợi</a:t>
            </a:r>
            <a:r>
              <a:rPr lang="en-US" sz="2800" dirty="0" smtClean="0">
                <a:solidFill>
                  <a:srgbClr val="FF0000"/>
                </a:solidFill>
              </a:rPr>
              <a:t> ý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846063"/>
              </p:ext>
            </p:extLst>
          </p:nvPr>
        </p:nvGraphicFramePr>
        <p:xfrm>
          <a:off x="249072" y="1676400"/>
          <a:ext cx="8534400" cy="1999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998"/>
                <a:gridCol w="2438400"/>
                <a:gridCol w="1447800"/>
                <a:gridCol w="3124202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Nội</a:t>
                      </a:r>
                      <a:r>
                        <a:rPr lang="en-US" dirty="0" smtClean="0"/>
                        <a:t> dung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Vị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trí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Độ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dày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Cấu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tạo</a:t>
                      </a:r>
                      <a:endParaRPr lang="en-US" dirty="0"/>
                    </a:p>
                  </a:txBody>
                  <a:tcPr/>
                </a:tc>
              </a:tr>
              <a:tr h="70414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Vỏ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lục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địa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414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Vỏ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đại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dương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17" descr="E:\ôn đại học và HSG\Tài nguyên Địa lí\Tài liệu tham khảo trên internet\Tổng hợp\Số liệu thống kê+tranh ảnh+video\Hình ảnh+bảng biểu-SGK 10\3.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39" y="3980749"/>
            <a:ext cx="8382000" cy="2514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076346"/>
              </p:ext>
            </p:extLst>
          </p:nvPr>
        </p:nvGraphicFramePr>
        <p:xfrm>
          <a:off x="249072" y="1678605"/>
          <a:ext cx="8534400" cy="21202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728"/>
                <a:gridCol w="2763670"/>
                <a:gridCol w="1884530"/>
                <a:gridCol w="2687472"/>
              </a:tblGrid>
              <a:tr h="33936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Nội</a:t>
                      </a:r>
                      <a:r>
                        <a:rPr lang="en-US" dirty="0" smtClean="0"/>
                        <a:t> dung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Vị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trí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Độ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dày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Cấu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tạo</a:t>
                      </a:r>
                      <a:endParaRPr lang="en-US" dirty="0"/>
                    </a:p>
                  </a:txBody>
                  <a:tcPr/>
                </a:tc>
              </a:tr>
              <a:tr h="60363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Vỏ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lục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địa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Phân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bố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ở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lục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địa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và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một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phần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dưới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mực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nước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biển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Bề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dày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35-40 km (ở 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miền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70-80 km)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lớp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đá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trầm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tích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granit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và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badan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11144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Vỏ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đại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dương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Phân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bố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ở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các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nền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đại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dương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dưới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tầng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nước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biển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Bề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dày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bình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là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5-10 km.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Không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lớp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đá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granit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25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0"/>
            <a:ext cx="876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800" b="1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2123" y="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00200"/>
            <a:ext cx="8940799" cy="50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8681" y="914400"/>
            <a:ext cx="6063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a. </a:t>
            </a:r>
            <a:r>
              <a:rPr lang="en-US" sz="2800" b="1" dirty="0" err="1" smtClean="0"/>
              <a:t>Các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kiến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tạo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chính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3656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I09-03-pangaea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3962400" cy="39624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Pres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0"/>
            <a:ext cx="4267200" cy="398145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0" y="5867400"/>
            <a:ext cx="510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Vị trí các lục địa cách đây 200 triệu năm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800600" y="5867400"/>
            <a:ext cx="434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Vị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trí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các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lục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địa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ngày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nay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VỊ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TRÍ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CÁC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MẢNG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Ở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KHOẢNG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THỜI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GIAN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KHÁC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NHAU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5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02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m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50294"/>
            <a:ext cx="8001000" cy="5507706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VỊ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TRÍ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CÁC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MẢNG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Ở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KHOẢNG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THỜI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GIAN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KHÁC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</a:rPr>
              <a:t>NHAU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9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33400" y="4572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E:\ôn đại học và HSG\Tài nguyên Địa lí\Tài liệu tham khảo trên internet\Tổng hợp\Số liệu thống kê+tranh ảnh+video\Hình ảnh+bảng biểu-SGK 10\3.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0420"/>
            <a:ext cx="8229600" cy="4963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48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orizontal Scroll 2"/>
          <p:cNvSpPr/>
          <p:nvPr/>
        </p:nvSpPr>
        <p:spPr bwMode="auto">
          <a:xfrm>
            <a:off x="457200" y="1312164"/>
            <a:ext cx="8534400" cy="1033272"/>
          </a:xfrm>
          <a:prstGeom prst="horizontalScroll">
            <a:avLst/>
          </a:prstGeom>
          <a:solidFill>
            <a:schemeClr val="bg1"/>
          </a:solidFill>
          <a:ln w="9525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Vertical Scroll 3"/>
          <p:cNvSpPr/>
          <p:nvPr/>
        </p:nvSpPr>
        <p:spPr bwMode="auto">
          <a:xfrm>
            <a:off x="2331928" y="2743200"/>
            <a:ext cx="2011471" cy="2667000"/>
          </a:xfrm>
          <a:prstGeom prst="verticalScroll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Tiếp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n-US" sz="3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xúc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</a:rPr>
              <a:t>tách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</a:rPr>
              <a:t>giãn</a:t>
            </a:r>
            <a:endParaRPr kumimoji="0" lang="en-US" sz="32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Vertical Scroll 4"/>
          <p:cNvSpPr/>
          <p:nvPr/>
        </p:nvSpPr>
        <p:spPr bwMode="auto">
          <a:xfrm>
            <a:off x="4572000" y="2743200"/>
            <a:ext cx="2011471" cy="2667000"/>
          </a:xfrm>
          <a:prstGeom prst="verticalScroll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dồn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65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999339105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 w="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</a:spPr>
      <a:bodyPr/>
      <a:lstStyle>
        <a:defPPr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500</Words>
  <Application>Microsoft Office PowerPoint</Application>
  <PresentationFormat>On-screen Show (4:3)</PresentationFormat>
  <Paragraphs>58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1_Default Design</vt:lpstr>
      <vt:lpstr>1_Globe</vt:lpstr>
      <vt:lpstr>9_Default Design</vt:lpstr>
      <vt:lpstr>10_Default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PowerPoint Presentation</vt:lpstr>
      <vt:lpstr>1. Nguồn gốc của Trái Đất</vt:lpstr>
      <vt:lpstr>1. Lớp vỏ của Trái Đất</vt:lpstr>
      <vt:lpstr>1. Lớp vỏ của Trái Đất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Cách tiếp xúc của mảng kiến tạo.</vt:lpstr>
      <vt:lpstr>2. Các dạng tiếp xúc của mảng kiến tạo.</vt:lpstr>
      <vt:lpstr>PowerPoint Presentation</vt:lpstr>
      <vt:lpstr>PowerPoint Presentation</vt:lpstr>
      <vt:lpstr>MỘT SỐ HÌNH ẢNH VỀ NÚI LỬA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fsd</dc:title>
  <dc:creator>Vostro</dc:creator>
  <cp:lastModifiedBy>Microsoft account</cp:lastModifiedBy>
  <cp:revision>51</cp:revision>
  <dcterms:created xsi:type="dcterms:W3CDTF">2014-09-03T15:29:25Z</dcterms:created>
  <dcterms:modified xsi:type="dcterms:W3CDTF">2022-09-05T16:21:37Z</dcterms:modified>
</cp:coreProperties>
</file>