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5" r:id="rId1"/>
    <p:sldMasterId id="2147483687" r:id="rId2"/>
    <p:sldMasterId id="2147483689" r:id="rId3"/>
    <p:sldMasterId id="2147483691" r:id="rId4"/>
    <p:sldMasterId id="2147483703" r:id="rId5"/>
  </p:sldMasterIdLst>
  <p:notesMasterIdLst>
    <p:notesMasterId r:id="rId55"/>
  </p:notesMasterIdLst>
  <p:sldIdLst>
    <p:sldId id="279" r:id="rId6"/>
    <p:sldId id="280" r:id="rId7"/>
    <p:sldId id="285" r:id="rId8"/>
    <p:sldId id="282" r:id="rId9"/>
    <p:sldId id="283" r:id="rId10"/>
    <p:sldId id="286" r:id="rId11"/>
    <p:sldId id="284" r:id="rId12"/>
    <p:sldId id="288" r:id="rId13"/>
    <p:sldId id="315" r:id="rId14"/>
    <p:sldId id="289" r:id="rId15"/>
    <p:sldId id="316" r:id="rId16"/>
    <p:sldId id="317" r:id="rId17"/>
    <p:sldId id="318" r:id="rId18"/>
    <p:sldId id="319" r:id="rId19"/>
    <p:sldId id="320" r:id="rId20"/>
    <p:sldId id="321" r:id="rId21"/>
    <p:sldId id="293" r:id="rId22"/>
    <p:sldId id="322" r:id="rId23"/>
    <p:sldId id="294" r:id="rId24"/>
    <p:sldId id="323" r:id="rId25"/>
    <p:sldId id="297" r:id="rId26"/>
    <p:sldId id="334" r:id="rId27"/>
    <p:sldId id="298" r:id="rId28"/>
    <p:sldId id="325" r:id="rId29"/>
    <p:sldId id="299" r:id="rId30"/>
    <p:sldId id="300" r:id="rId31"/>
    <p:sldId id="301" r:id="rId32"/>
    <p:sldId id="327" r:id="rId33"/>
    <p:sldId id="326" r:id="rId34"/>
    <p:sldId id="328" r:id="rId35"/>
    <p:sldId id="302" r:id="rId36"/>
    <p:sldId id="329" r:id="rId37"/>
    <p:sldId id="303" r:id="rId38"/>
    <p:sldId id="304" r:id="rId39"/>
    <p:sldId id="330" r:id="rId40"/>
    <p:sldId id="305" r:id="rId41"/>
    <p:sldId id="306" r:id="rId42"/>
    <p:sldId id="307" r:id="rId43"/>
    <p:sldId id="308" r:id="rId44"/>
    <p:sldId id="310" r:id="rId45"/>
    <p:sldId id="311" r:id="rId46"/>
    <p:sldId id="331" r:id="rId47"/>
    <p:sldId id="312" r:id="rId48"/>
    <p:sldId id="332" r:id="rId49"/>
    <p:sldId id="313" r:id="rId50"/>
    <p:sldId id="335" r:id="rId51"/>
    <p:sldId id="336" r:id="rId52"/>
    <p:sldId id="337" r:id="rId53"/>
    <p:sldId id="333"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UTM Swiss Condensed" panose="02000500000000000000" charset="0"/>
      <p:regular r:id="rId60"/>
      <p:bold r:id="rId61"/>
    </p:embeddedFont>
    <p:embeddedFont>
      <p:font typeface="Script MT Bold" panose="03040602040607080904" pitchFamily="66" charset="0"/>
      <p:bold r:id="rId62"/>
    </p:embeddedFont>
    <p:embeddedFont>
      <p:font typeface="Segoe UI Black" panose="020B0A02040204020203" pitchFamily="34" charset="0"/>
      <p:bold r:id="rId63"/>
      <p:boldItalic r:id="rId64"/>
    </p:embeddedFont>
    <p:embeddedFont>
      <p:font typeface="Algerian" panose="04020705040A02060702" pitchFamily="82" charset="0"/>
      <p:regular r:id="rId65"/>
    </p:embeddedFont>
    <p:embeddedFont>
      <p:font typeface="Calibri Light" panose="020F0302020204030204" pitchFamily="34" charset="0"/>
      <p:regular r:id="rId66"/>
      <p:italic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p:scale>
          <a:sx n="60" d="100"/>
          <a:sy n="60" d="100"/>
        </p:scale>
        <p:origin x="-836" y="-1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7.fntdata"/><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3F1F6E-0AF6-4CA8-99E7-8EA859F2ABDD}"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n-US"/>
        </a:p>
      </dgm:t>
    </dgm:pt>
    <dgm:pt modelId="{2C38A182-35C0-4FA5-BA67-3CC6CBC3648E}">
      <dgm:prSet phldrT="[Text]" custT="1"/>
      <dgm:spPr/>
      <dgm:t>
        <a:bodyPr/>
        <a:lstStyle/>
        <a:p>
          <a:r>
            <a:rPr lang="en-US" sz="4000" b="1" dirty="0" err="1" smtClean="0">
              <a:latin typeface="Times New Roman" pitchFamily="18" charset="0"/>
              <a:cs typeface="Times New Roman" pitchFamily="18" charset="0"/>
            </a:rPr>
            <a:t>Phần</a:t>
          </a:r>
          <a:r>
            <a:rPr lang="en-US" sz="4000" b="1" dirty="0" smtClean="0">
              <a:latin typeface="Times New Roman" pitchFamily="18" charset="0"/>
              <a:cs typeface="Times New Roman" pitchFamily="18" charset="0"/>
            </a:rPr>
            <a:t> 1</a:t>
          </a:r>
          <a:endParaRPr lang="en-US" sz="4000" b="1" dirty="0">
            <a:latin typeface="Times New Roman" pitchFamily="18" charset="0"/>
            <a:cs typeface="Times New Roman" pitchFamily="18" charset="0"/>
          </a:endParaRPr>
        </a:p>
      </dgm:t>
    </dgm:pt>
    <dgm:pt modelId="{AE42D5F8-4154-463C-A0B8-AEC7112BC462}" type="parTrans" cxnId="{C87D5C46-CC23-4426-9915-23C0749090C9}">
      <dgm:prSet/>
      <dgm:spPr/>
      <dgm:t>
        <a:bodyPr/>
        <a:lstStyle/>
        <a:p>
          <a:endParaRPr lang="en-US">
            <a:latin typeface="Times New Roman" pitchFamily="18" charset="0"/>
            <a:cs typeface="Times New Roman" pitchFamily="18" charset="0"/>
          </a:endParaRPr>
        </a:p>
      </dgm:t>
    </dgm:pt>
    <dgm:pt modelId="{B4734A00-CED1-483E-A211-604CEA7E55CE}" type="sibTrans" cxnId="{C87D5C46-CC23-4426-9915-23C0749090C9}">
      <dgm:prSet/>
      <dgm:spPr/>
      <dgm:t>
        <a:bodyPr/>
        <a:lstStyle/>
        <a:p>
          <a:endParaRPr lang="en-US">
            <a:latin typeface="Times New Roman" pitchFamily="18" charset="0"/>
            <a:cs typeface="Times New Roman" pitchFamily="18" charset="0"/>
          </a:endParaRPr>
        </a:p>
      </dgm:t>
    </dgm:pt>
    <dgm:pt modelId="{54998B86-363E-4412-B5D1-C10E689CA224}">
      <dgm:prSet phldrT="[Text]" custT="1"/>
      <dgm:spPr/>
      <dgm:t>
        <a:bodyPr/>
        <a:lstStyle/>
        <a:p>
          <a:r>
            <a:rPr lang="en-US" sz="4000" b="1" dirty="0" err="1" smtClean="0">
              <a:latin typeface="Times New Roman" pitchFamily="18" charset="0"/>
              <a:cs typeface="Times New Roman" pitchFamily="18" charset="0"/>
            </a:rPr>
            <a:t>Phần</a:t>
          </a:r>
          <a:r>
            <a:rPr lang="en-US" sz="4000" b="1" dirty="0" smtClean="0">
              <a:latin typeface="Times New Roman" pitchFamily="18" charset="0"/>
              <a:cs typeface="Times New Roman" pitchFamily="18" charset="0"/>
            </a:rPr>
            <a:t> 2</a:t>
          </a:r>
          <a:endParaRPr lang="en-US" sz="4000" b="1" dirty="0">
            <a:latin typeface="Times New Roman" pitchFamily="18" charset="0"/>
            <a:cs typeface="Times New Roman" pitchFamily="18" charset="0"/>
          </a:endParaRPr>
        </a:p>
      </dgm:t>
    </dgm:pt>
    <dgm:pt modelId="{3B3DEBA2-D627-48A5-8DD5-9F2420906EC0}" type="parTrans" cxnId="{1D55A70C-AEB7-4782-90C0-C03888A60DCE}">
      <dgm:prSet/>
      <dgm:spPr/>
      <dgm:t>
        <a:bodyPr/>
        <a:lstStyle/>
        <a:p>
          <a:endParaRPr lang="en-US">
            <a:latin typeface="Times New Roman" pitchFamily="18" charset="0"/>
            <a:cs typeface="Times New Roman" pitchFamily="18" charset="0"/>
          </a:endParaRPr>
        </a:p>
      </dgm:t>
    </dgm:pt>
    <dgm:pt modelId="{4F713FE7-C1A9-4C78-8F80-A251BAE1B572}" type="sibTrans" cxnId="{1D55A70C-AEB7-4782-90C0-C03888A60DCE}">
      <dgm:prSet/>
      <dgm:spPr/>
      <dgm:t>
        <a:bodyPr/>
        <a:lstStyle/>
        <a:p>
          <a:endParaRPr lang="en-US">
            <a:latin typeface="Times New Roman" pitchFamily="18" charset="0"/>
            <a:cs typeface="Times New Roman" pitchFamily="18" charset="0"/>
          </a:endParaRPr>
        </a:p>
      </dgm:t>
    </dgm:pt>
    <dgm:pt modelId="{D6D69764-411D-45DF-AECA-147110A28D49}">
      <dgm:prSet phldrT="[Text]" custT="1"/>
      <dgm:spPr/>
      <dgm:t>
        <a:bodyPr/>
        <a:lstStyle/>
        <a:p>
          <a:r>
            <a:rPr lang="en-US" sz="4000" b="1" dirty="0" err="1" smtClean="0">
              <a:latin typeface="Times New Roman" pitchFamily="18" charset="0"/>
              <a:cs typeface="Times New Roman" pitchFamily="18" charset="0"/>
            </a:rPr>
            <a:t>Phần</a:t>
          </a:r>
          <a:r>
            <a:rPr lang="en-US" sz="4000" b="1" dirty="0" smtClean="0">
              <a:latin typeface="Times New Roman" pitchFamily="18" charset="0"/>
              <a:cs typeface="Times New Roman" pitchFamily="18" charset="0"/>
            </a:rPr>
            <a:t> 3</a:t>
          </a:r>
          <a:endParaRPr lang="en-US" sz="4000" b="1" dirty="0">
            <a:latin typeface="Times New Roman" pitchFamily="18" charset="0"/>
            <a:cs typeface="Times New Roman" pitchFamily="18" charset="0"/>
          </a:endParaRPr>
        </a:p>
      </dgm:t>
    </dgm:pt>
    <dgm:pt modelId="{B7F59BF8-078C-4F3F-A563-DA73D706AE78}" type="parTrans" cxnId="{283C6664-46B0-4E64-8806-164EB6F3664A}">
      <dgm:prSet/>
      <dgm:spPr/>
      <dgm:t>
        <a:bodyPr/>
        <a:lstStyle/>
        <a:p>
          <a:endParaRPr lang="en-US">
            <a:latin typeface="Times New Roman" pitchFamily="18" charset="0"/>
            <a:cs typeface="Times New Roman" pitchFamily="18" charset="0"/>
          </a:endParaRPr>
        </a:p>
      </dgm:t>
    </dgm:pt>
    <dgm:pt modelId="{9133C361-A6C4-4B95-86BD-E67A3EF43708}" type="sibTrans" cxnId="{283C6664-46B0-4E64-8806-164EB6F3664A}">
      <dgm:prSet/>
      <dgm:spPr/>
      <dgm:t>
        <a:bodyPr/>
        <a:lstStyle/>
        <a:p>
          <a:endParaRPr lang="en-US">
            <a:latin typeface="Times New Roman" pitchFamily="18" charset="0"/>
            <a:cs typeface="Times New Roman" pitchFamily="18" charset="0"/>
          </a:endParaRPr>
        </a:p>
      </dgm:t>
    </dgm:pt>
    <dgm:pt modelId="{D2F04628-F8AC-4954-BF4A-9AC17AD56239}">
      <dgm:prSet phldrT="[Text]"/>
      <dgm:spPr/>
      <dgm:t>
        <a:bodyPr/>
        <a:lstStyle/>
        <a:p>
          <a:r>
            <a:rPr lang="en-US" dirty="0" err="1" smtClean="0">
              <a:latin typeface="Times New Roman" pitchFamily="18" charset="0"/>
              <a:cs typeface="Times New Roman" pitchFamily="18" charset="0"/>
            </a:rPr>
            <a:t>Còn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lại</a:t>
          </a:r>
          <a:endParaRPr lang="en-US" dirty="0">
            <a:latin typeface="Times New Roman" pitchFamily="18" charset="0"/>
            <a:cs typeface="Times New Roman" pitchFamily="18" charset="0"/>
          </a:endParaRPr>
        </a:p>
      </dgm:t>
    </dgm:pt>
    <dgm:pt modelId="{7DE3C61C-985C-45EC-BFEE-627DDF05CBDD}" type="parTrans" cxnId="{EFC377D0-AA49-47CC-8377-73E0C7F762FA}">
      <dgm:prSet/>
      <dgm:spPr/>
      <dgm:t>
        <a:bodyPr/>
        <a:lstStyle/>
        <a:p>
          <a:endParaRPr lang="en-US">
            <a:latin typeface="Times New Roman" pitchFamily="18" charset="0"/>
            <a:cs typeface="Times New Roman" pitchFamily="18" charset="0"/>
          </a:endParaRPr>
        </a:p>
      </dgm:t>
    </dgm:pt>
    <dgm:pt modelId="{00411BEF-B471-4D10-AF0D-1A0ABB2CF513}" type="sibTrans" cxnId="{EFC377D0-AA49-47CC-8377-73E0C7F762FA}">
      <dgm:prSet/>
      <dgm:spPr/>
      <dgm:t>
        <a:bodyPr/>
        <a:lstStyle/>
        <a:p>
          <a:endParaRPr lang="en-US">
            <a:latin typeface="Times New Roman" pitchFamily="18" charset="0"/>
            <a:cs typeface="Times New Roman" pitchFamily="18" charset="0"/>
          </a:endParaRPr>
        </a:p>
      </dgm:t>
    </dgm:pt>
    <dgm:pt modelId="{75E0C18D-A123-4F92-A227-FD4F729A53CE}">
      <dgm:prSet/>
      <dgm:spPr/>
      <dgm:t>
        <a:bodyPr/>
        <a:lstStyle/>
        <a:p>
          <a:r>
            <a:rPr lang="en-US" b="1" smtClean="0">
              <a:solidFill>
                <a:prstClr val="black"/>
              </a:solidFill>
              <a:latin typeface="Times New Roman" panose="02020603050405020304" pitchFamily="18" charset="0"/>
              <a:cs typeface="Times New Roman" panose="02020603050405020304" pitchFamily="18" charset="0"/>
            </a:rPr>
            <a:t>Từ đầu đến … </a:t>
          </a:r>
          <a:r>
            <a:rPr lang="en-US" b="1" i="1" smtClean="0">
              <a:solidFill>
                <a:prstClr val="black"/>
              </a:solidFill>
              <a:latin typeface="Times New Roman" panose="02020603050405020304" pitchFamily="18" charset="0"/>
              <a:cs typeface="Times New Roman" panose="02020603050405020304" pitchFamily="18" charset="0"/>
            </a:rPr>
            <a:t>nhìn vào đại thể</a:t>
          </a:r>
          <a:r>
            <a:rPr lang="en-US" b="1" smtClean="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dgm:t>
    </dgm:pt>
    <dgm:pt modelId="{3936A349-A986-4CE6-A509-02B848B0E816}" type="parTrans" cxnId="{4422B746-7B23-429D-902F-DDCF5C64651F}">
      <dgm:prSet/>
      <dgm:spPr/>
      <dgm:t>
        <a:bodyPr/>
        <a:lstStyle/>
        <a:p>
          <a:endParaRPr lang="en-US">
            <a:latin typeface="Times New Roman" pitchFamily="18" charset="0"/>
            <a:cs typeface="Times New Roman" pitchFamily="18" charset="0"/>
          </a:endParaRPr>
        </a:p>
      </dgm:t>
    </dgm:pt>
    <dgm:pt modelId="{C0C21B17-8749-476F-81CA-228B0C8CA875}" type="sibTrans" cxnId="{4422B746-7B23-429D-902F-DDCF5C64651F}">
      <dgm:prSet/>
      <dgm:spPr/>
      <dgm:t>
        <a:bodyPr/>
        <a:lstStyle/>
        <a:p>
          <a:endParaRPr lang="en-US">
            <a:latin typeface="Times New Roman" pitchFamily="18" charset="0"/>
            <a:cs typeface="Times New Roman" pitchFamily="18" charset="0"/>
          </a:endParaRPr>
        </a:p>
      </dgm:t>
    </dgm:pt>
    <dgm:pt modelId="{280B6D71-6026-4140-A051-3062BBCD8450}">
      <dgm:prSet/>
      <dgm:spPr/>
      <dgm:t>
        <a:bodyPr/>
        <a:lstStyle/>
        <a:p>
          <a:r>
            <a:rPr lang="en-US" b="1" smtClean="0">
              <a:solidFill>
                <a:srgbClr val="0070C0"/>
              </a:solidFill>
              <a:latin typeface="Times New Roman" panose="02020603050405020304" pitchFamily="18" charset="0"/>
              <a:cs typeface="Times New Roman" panose="02020603050405020304" pitchFamily="18" charset="0"/>
            </a:rPr>
            <a:t>Con </a:t>
          </a:r>
          <a:r>
            <a:rPr lang="vi-VN" b="1" smtClean="0">
              <a:solidFill>
                <a:srgbClr val="0070C0"/>
              </a:solidFill>
              <a:latin typeface="Times New Roman" panose="02020603050405020304" pitchFamily="18" charset="0"/>
              <a:cs typeface="Times New Roman" panose="02020603050405020304" pitchFamily="18" charset="0"/>
            </a:rPr>
            <a:t>đường và nguyên tắc xác định tinh thần Thơ mới</a:t>
          </a:r>
          <a:endParaRPr lang="vi-VN" b="1" dirty="0">
            <a:solidFill>
              <a:srgbClr val="0070C0"/>
            </a:solidFill>
            <a:latin typeface="Times New Roman" panose="02020603050405020304" pitchFamily="18" charset="0"/>
            <a:cs typeface="Times New Roman" panose="02020603050405020304" pitchFamily="18" charset="0"/>
          </a:endParaRPr>
        </a:p>
      </dgm:t>
    </dgm:pt>
    <dgm:pt modelId="{E8710EC1-0C13-452B-BC44-905DE7710428}" type="parTrans" cxnId="{A1C0D8C5-8EAE-4D70-ACEC-E3BF80F852B1}">
      <dgm:prSet/>
      <dgm:spPr/>
      <dgm:t>
        <a:bodyPr/>
        <a:lstStyle/>
        <a:p>
          <a:endParaRPr lang="en-US">
            <a:latin typeface="Times New Roman" pitchFamily="18" charset="0"/>
            <a:cs typeface="Times New Roman" pitchFamily="18" charset="0"/>
          </a:endParaRPr>
        </a:p>
      </dgm:t>
    </dgm:pt>
    <dgm:pt modelId="{FA7518B5-259C-4169-89C1-5FDC2A15049D}" type="sibTrans" cxnId="{A1C0D8C5-8EAE-4D70-ACEC-E3BF80F852B1}">
      <dgm:prSet/>
      <dgm:spPr/>
      <dgm:t>
        <a:bodyPr/>
        <a:lstStyle/>
        <a:p>
          <a:endParaRPr lang="en-US">
            <a:latin typeface="Times New Roman" pitchFamily="18" charset="0"/>
            <a:cs typeface="Times New Roman" pitchFamily="18" charset="0"/>
          </a:endParaRPr>
        </a:p>
      </dgm:t>
    </dgm:pt>
    <dgm:pt modelId="{DECCDCCB-FFDB-4565-AD08-6A5416515EF0}">
      <dgm:prSet/>
      <dgm:spPr/>
      <dgm:t>
        <a:bodyPr/>
        <a:lstStyle/>
        <a:p>
          <a:r>
            <a:rPr lang="en-US" b="1" i="1" smtClean="0">
              <a:solidFill>
                <a:prstClr val="black"/>
              </a:solidFill>
              <a:latin typeface="Times New Roman" panose="02020603050405020304" pitchFamily="18" charset="0"/>
              <a:cs typeface="Times New Roman" panose="02020603050405020304" pitchFamily="18" charset="0"/>
            </a:rPr>
            <a:t>“Cứ đại thể … </a:t>
          </a:r>
          <a:r>
            <a:rPr lang="en-US" b="1" smtClean="0">
              <a:solidFill>
                <a:prstClr val="black"/>
              </a:solidFill>
              <a:latin typeface="Times New Roman" panose="02020603050405020304" pitchFamily="18" charset="0"/>
              <a:cs typeface="Times New Roman" panose="02020603050405020304" pitchFamily="18" charset="0"/>
            </a:rPr>
            <a:t>đến </a:t>
          </a:r>
          <a:r>
            <a:rPr lang="en-US" b="1" i="1" smtClean="0">
              <a:solidFill>
                <a:prstClr val="black"/>
              </a:solidFill>
              <a:latin typeface="Times New Roman" panose="02020603050405020304" pitchFamily="18" charset="0"/>
              <a:cs typeface="Times New Roman" panose="02020603050405020304" pitchFamily="18" charset="0"/>
            </a:rPr>
            <a:t>…tội nghiệp quá</a:t>
          </a:r>
          <a:r>
            <a:rPr lang="en-US" b="1" smtClean="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dgm:t>
    </dgm:pt>
    <dgm:pt modelId="{DF992D27-19DF-4C04-96CD-705D14339217}" type="parTrans" cxnId="{92E960A1-E2D8-46CA-9F78-783A92A8FC4C}">
      <dgm:prSet/>
      <dgm:spPr/>
      <dgm:t>
        <a:bodyPr/>
        <a:lstStyle/>
        <a:p>
          <a:endParaRPr lang="en-US">
            <a:latin typeface="Times New Roman" pitchFamily="18" charset="0"/>
            <a:cs typeface="Times New Roman" pitchFamily="18" charset="0"/>
          </a:endParaRPr>
        </a:p>
      </dgm:t>
    </dgm:pt>
    <dgm:pt modelId="{0EEF1B59-4663-40F4-AFF6-495FAA833849}" type="sibTrans" cxnId="{92E960A1-E2D8-46CA-9F78-783A92A8FC4C}">
      <dgm:prSet/>
      <dgm:spPr/>
      <dgm:t>
        <a:bodyPr/>
        <a:lstStyle/>
        <a:p>
          <a:endParaRPr lang="en-US">
            <a:latin typeface="Times New Roman" pitchFamily="18" charset="0"/>
            <a:cs typeface="Times New Roman" pitchFamily="18" charset="0"/>
          </a:endParaRPr>
        </a:p>
      </dgm:t>
    </dgm:pt>
    <dgm:pt modelId="{CF5905A9-DA6B-485A-912F-0352E0C165F9}">
      <dgm:prSet/>
      <dgm:spPr/>
      <dgm:t>
        <a:bodyPr/>
        <a:lstStyle/>
        <a:p>
          <a:r>
            <a:rPr lang="en-US" b="1" smtClean="0">
              <a:solidFill>
                <a:srgbClr val="0070C0"/>
              </a:solidFill>
              <a:latin typeface="Times New Roman" panose="02020603050405020304" pitchFamily="18" charset="0"/>
              <a:cs typeface="Times New Roman" panose="02020603050405020304" pitchFamily="18" charset="0"/>
            </a:rPr>
            <a:t>Tinh thần Th</a:t>
          </a:r>
          <a:r>
            <a:rPr lang="vi-VN" b="1" smtClean="0">
              <a:solidFill>
                <a:srgbClr val="0070C0"/>
              </a:solidFill>
              <a:latin typeface="Times New Roman" panose="02020603050405020304" pitchFamily="18" charset="0"/>
              <a:cs typeface="Times New Roman" panose="02020603050405020304" pitchFamily="18" charset="0"/>
            </a:rPr>
            <a:t>ơ</a:t>
          </a:r>
          <a:r>
            <a:rPr lang="en-US" b="1" smtClean="0">
              <a:solidFill>
                <a:srgbClr val="0070C0"/>
              </a:solidFill>
              <a:latin typeface="Times New Roman" panose="02020603050405020304" pitchFamily="18" charset="0"/>
              <a:cs typeface="Times New Roman" panose="02020603050405020304" pitchFamily="18" charset="0"/>
            </a:rPr>
            <a:t> mới định nghĩa và hành trình </a:t>
          </a:r>
          <a:endParaRPr lang="vi-VN" b="1" dirty="0">
            <a:solidFill>
              <a:srgbClr val="0070C0"/>
            </a:solidFill>
            <a:latin typeface="Times New Roman" panose="02020603050405020304" pitchFamily="18" charset="0"/>
            <a:cs typeface="Times New Roman" panose="02020603050405020304" pitchFamily="18" charset="0"/>
          </a:endParaRPr>
        </a:p>
      </dgm:t>
    </dgm:pt>
    <dgm:pt modelId="{41317644-C738-4361-87EA-33ABE9584205}" type="parTrans" cxnId="{298B3F77-E867-46E3-9332-220E9B81150F}">
      <dgm:prSet/>
      <dgm:spPr/>
      <dgm:t>
        <a:bodyPr/>
        <a:lstStyle/>
        <a:p>
          <a:endParaRPr lang="en-US">
            <a:latin typeface="Times New Roman" pitchFamily="18" charset="0"/>
            <a:cs typeface="Times New Roman" pitchFamily="18" charset="0"/>
          </a:endParaRPr>
        </a:p>
      </dgm:t>
    </dgm:pt>
    <dgm:pt modelId="{80858B62-3B14-45DF-B847-49BD562D3B51}" type="sibTrans" cxnId="{298B3F77-E867-46E3-9332-220E9B81150F}">
      <dgm:prSet/>
      <dgm:spPr/>
      <dgm:t>
        <a:bodyPr/>
        <a:lstStyle/>
        <a:p>
          <a:endParaRPr lang="en-US">
            <a:latin typeface="Times New Roman" pitchFamily="18" charset="0"/>
            <a:cs typeface="Times New Roman" pitchFamily="18" charset="0"/>
          </a:endParaRPr>
        </a:p>
      </dgm:t>
    </dgm:pt>
    <dgm:pt modelId="{C8DFBFF8-E36F-41F5-A5B5-B982C94A5D81}">
      <dgm:prSet/>
      <dgm:spPr/>
      <dgm:t>
        <a:bodyPr/>
        <a:lstStyle/>
        <a:p>
          <a:r>
            <a:rPr lang="en-US" b="1" smtClean="0">
              <a:solidFill>
                <a:srgbClr val="0070C0"/>
              </a:solidFill>
              <a:latin typeface="Times New Roman" panose="02020603050405020304" pitchFamily="18" charset="0"/>
              <a:cs typeface="Times New Roman" panose="02020603050405020304" pitchFamily="18" charset="0"/>
            </a:rPr>
            <a:t>Bi kịch và h</a:t>
          </a:r>
          <a:r>
            <a:rPr lang="vi-VN" b="1" smtClean="0">
              <a:solidFill>
                <a:srgbClr val="0070C0"/>
              </a:solidFill>
              <a:latin typeface="Times New Roman" panose="02020603050405020304" pitchFamily="18" charset="0"/>
              <a:cs typeface="Times New Roman" panose="02020603050405020304" pitchFamily="18" charset="0"/>
            </a:rPr>
            <a:t>ư</a:t>
          </a:r>
          <a:r>
            <a:rPr lang="en-US" b="1" smtClean="0">
              <a:solidFill>
                <a:srgbClr val="0070C0"/>
              </a:solidFill>
              <a:latin typeface="Times New Roman" panose="02020603050405020304" pitchFamily="18" charset="0"/>
              <a:cs typeface="Times New Roman" panose="02020603050405020304" pitchFamily="18" charset="0"/>
            </a:rPr>
            <a:t>ớng giải quyết bi kịch</a:t>
          </a:r>
          <a:endParaRPr lang="vi-VN" b="1" dirty="0">
            <a:solidFill>
              <a:srgbClr val="0070C0"/>
            </a:solidFill>
            <a:latin typeface="Times New Roman" panose="02020603050405020304" pitchFamily="18" charset="0"/>
            <a:cs typeface="Times New Roman" panose="02020603050405020304" pitchFamily="18" charset="0"/>
          </a:endParaRPr>
        </a:p>
      </dgm:t>
    </dgm:pt>
    <dgm:pt modelId="{E3FD9B3D-B7C9-43CF-B3BF-8189488F99E9}" type="parTrans" cxnId="{FAD1088D-BBA6-471F-B6F6-52B0DB5D745F}">
      <dgm:prSet/>
      <dgm:spPr/>
      <dgm:t>
        <a:bodyPr/>
        <a:lstStyle/>
        <a:p>
          <a:endParaRPr lang="en-US">
            <a:latin typeface="Times New Roman" pitchFamily="18" charset="0"/>
            <a:cs typeface="Times New Roman" pitchFamily="18" charset="0"/>
          </a:endParaRPr>
        </a:p>
      </dgm:t>
    </dgm:pt>
    <dgm:pt modelId="{080B4B86-68D0-4BD6-90AC-7EAC8DBB40C3}" type="sibTrans" cxnId="{FAD1088D-BBA6-471F-B6F6-52B0DB5D745F}">
      <dgm:prSet/>
      <dgm:spPr/>
      <dgm:t>
        <a:bodyPr/>
        <a:lstStyle/>
        <a:p>
          <a:endParaRPr lang="en-US">
            <a:latin typeface="Times New Roman" pitchFamily="18" charset="0"/>
            <a:cs typeface="Times New Roman" pitchFamily="18" charset="0"/>
          </a:endParaRPr>
        </a:p>
      </dgm:t>
    </dgm:pt>
    <dgm:pt modelId="{15596E05-7330-49D1-AF82-D0C86F75CE5C}" type="pres">
      <dgm:prSet presAssocID="{B53F1F6E-0AF6-4CA8-99E7-8EA859F2ABDD}" presName="Name0" presStyleCnt="0">
        <dgm:presLayoutVars>
          <dgm:chPref val="3"/>
          <dgm:dir/>
          <dgm:animLvl val="lvl"/>
          <dgm:resizeHandles/>
        </dgm:presLayoutVars>
      </dgm:prSet>
      <dgm:spPr/>
      <dgm:t>
        <a:bodyPr/>
        <a:lstStyle/>
        <a:p>
          <a:endParaRPr lang="en-SG"/>
        </a:p>
      </dgm:t>
    </dgm:pt>
    <dgm:pt modelId="{ACE47023-9024-4518-AC6F-02DD9D12F178}" type="pres">
      <dgm:prSet presAssocID="{2C38A182-35C0-4FA5-BA67-3CC6CBC3648E}" presName="horFlow" presStyleCnt="0"/>
      <dgm:spPr/>
    </dgm:pt>
    <dgm:pt modelId="{06C3F06D-35B2-4B4D-BC52-29A39361026D}" type="pres">
      <dgm:prSet presAssocID="{2C38A182-35C0-4FA5-BA67-3CC6CBC3648E}" presName="bigChev" presStyleLbl="node1" presStyleIdx="0" presStyleCnt="3"/>
      <dgm:spPr/>
      <dgm:t>
        <a:bodyPr/>
        <a:lstStyle/>
        <a:p>
          <a:endParaRPr lang="en-US"/>
        </a:p>
      </dgm:t>
    </dgm:pt>
    <dgm:pt modelId="{8C11E070-C0D9-49AD-BE18-66C056ED03E2}" type="pres">
      <dgm:prSet presAssocID="{3936A349-A986-4CE6-A509-02B848B0E816}" presName="parTrans" presStyleCnt="0"/>
      <dgm:spPr/>
    </dgm:pt>
    <dgm:pt modelId="{468B72AD-9D3F-4603-BCD5-6CC0C86B8ED7}" type="pres">
      <dgm:prSet presAssocID="{75E0C18D-A123-4F92-A227-FD4F729A53CE}" presName="node" presStyleLbl="alignAccFollowNode1" presStyleIdx="0" presStyleCnt="6" custScaleX="122529">
        <dgm:presLayoutVars>
          <dgm:bulletEnabled val="1"/>
        </dgm:presLayoutVars>
      </dgm:prSet>
      <dgm:spPr/>
      <dgm:t>
        <a:bodyPr/>
        <a:lstStyle/>
        <a:p>
          <a:endParaRPr lang="en-SG"/>
        </a:p>
      </dgm:t>
    </dgm:pt>
    <dgm:pt modelId="{4E582489-6E6C-41D9-ADD3-385866773E98}" type="pres">
      <dgm:prSet presAssocID="{C0C21B17-8749-476F-81CA-228B0C8CA875}" presName="sibTrans" presStyleCnt="0"/>
      <dgm:spPr/>
    </dgm:pt>
    <dgm:pt modelId="{99BA2743-6D35-4DED-A1A0-ECD8A10E3C61}" type="pres">
      <dgm:prSet presAssocID="{280B6D71-6026-4140-A051-3062BBCD8450}" presName="node" presStyleLbl="alignAccFollowNode1" presStyleIdx="1" presStyleCnt="6" custScaleX="192690">
        <dgm:presLayoutVars>
          <dgm:bulletEnabled val="1"/>
        </dgm:presLayoutVars>
      </dgm:prSet>
      <dgm:spPr/>
      <dgm:t>
        <a:bodyPr/>
        <a:lstStyle/>
        <a:p>
          <a:endParaRPr lang="en-SG"/>
        </a:p>
      </dgm:t>
    </dgm:pt>
    <dgm:pt modelId="{D189BA7D-A9CB-4AFD-ACA0-738A3087D1AC}" type="pres">
      <dgm:prSet presAssocID="{2C38A182-35C0-4FA5-BA67-3CC6CBC3648E}" presName="vSp" presStyleCnt="0"/>
      <dgm:spPr/>
    </dgm:pt>
    <dgm:pt modelId="{909C390A-FA5A-4FA5-8B54-DAD0818F513A}" type="pres">
      <dgm:prSet presAssocID="{54998B86-363E-4412-B5D1-C10E689CA224}" presName="horFlow" presStyleCnt="0"/>
      <dgm:spPr/>
    </dgm:pt>
    <dgm:pt modelId="{38E37C93-7CFA-4C15-8AF4-DAC5B2C05C10}" type="pres">
      <dgm:prSet presAssocID="{54998B86-363E-4412-B5D1-C10E689CA224}" presName="bigChev" presStyleLbl="node1" presStyleIdx="1" presStyleCnt="3"/>
      <dgm:spPr/>
      <dgm:t>
        <a:bodyPr/>
        <a:lstStyle/>
        <a:p>
          <a:endParaRPr lang="en-US"/>
        </a:p>
      </dgm:t>
    </dgm:pt>
    <dgm:pt modelId="{99285C25-4688-4194-AE94-8602CD6E52F4}" type="pres">
      <dgm:prSet presAssocID="{DF992D27-19DF-4C04-96CD-705D14339217}" presName="parTrans" presStyleCnt="0"/>
      <dgm:spPr/>
    </dgm:pt>
    <dgm:pt modelId="{0FF94DC8-051D-4D9C-8719-DB88436B51DA}" type="pres">
      <dgm:prSet presAssocID="{DECCDCCB-FFDB-4565-AD08-6A5416515EF0}" presName="node" presStyleLbl="alignAccFollowNode1" presStyleIdx="2" presStyleCnt="6" custScaleX="118361">
        <dgm:presLayoutVars>
          <dgm:bulletEnabled val="1"/>
        </dgm:presLayoutVars>
      </dgm:prSet>
      <dgm:spPr/>
      <dgm:t>
        <a:bodyPr/>
        <a:lstStyle/>
        <a:p>
          <a:endParaRPr lang="en-SG"/>
        </a:p>
      </dgm:t>
    </dgm:pt>
    <dgm:pt modelId="{258BE3B0-891A-4FBA-86EF-6A02C57AE331}" type="pres">
      <dgm:prSet presAssocID="{0EEF1B59-4663-40F4-AFF6-495FAA833849}" presName="sibTrans" presStyleCnt="0"/>
      <dgm:spPr/>
    </dgm:pt>
    <dgm:pt modelId="{C471C78B-9DE8-458D-B44C-8755D8BF362E}" type="pres">
      <dgm:prSet presAssocID="{CF5905A9-DA6B-485A-912F-0352E0C165F9}" presName="node" presStyleLbl="alignAccFollowNode1" presStyleIdx="3" presStyleCnt="6" custScaleX="196564">
        <dgm:presLayoutVars>
          <dgm:bulletEnabled val="1"/>
        </dgm:presLayoutVars>
      </dgm:prSet>
      <dgm:spPr/>
      <dgm:t>
        <a:bodyPr/>
        <a:lstStyle/>
        <a:p>
          <a:endParaRPr lang="en-SG"/>
        </a:p>
      </dgm:t>
    </dgm:pt>
    <dgm:pt modelId="{E2E9BD6C-0AC6-4D23-934A-AC0FEE48D4FA}" type="pres">
      <dgm:prSet presAssocID="{54998B86-363E-4412-B5D1-C10E689CA224}" presName="vSp" presStyleCnt="0"/>
      <dgm:spPr/>
    </dgm:pt>
    <dgm:pt modelId="{A3991DD2-E480-4B12-825A-27EF2536F647}" type="pres">
      <dgm:prSet presAssocID="{D6D69764-411D-45DF-AECA-147110A28D49}" presName="horFlow" presStyleCnt="0"/>
      <dgm:spPr/>
    </dgm:pt>
    <dgm:pt modelId="{1AC43F78-565A-49EA-A76B-6D22CF7E2FEE}" type="pres">
      <dgm:prSet presAssocID="{D6D69764-411D-45DF-AECA-147110A28D49}" presName="bigChev" presStyleLbl="node1" presStyleIdx="2" presStyleCnt="3"/>
      <dgm:spPr/>
      <dgm:t>
        <a:bodyPr/>
        <a:lstStyle/>
        <a:p>
          <a:endParaRPr lang="en-US"/>
        </a:p>
      </dgm:t>
    </dgm:pt>
    <dgm:pt modelId="{1F9FA0A3-E5BB-4FAC-B9C8-26E6914D949A}" type="pres">
      <dgm:prSet presAssocID="{7DE3C61C-985C-45EC-BFEE-627DDF05CBDD}" presName="parTrans" presStyleCnt="0"/>
      <dgm:spPr/>
    </dgm:pt>
    <dgm:pt modelId="{0C1D164B-6E20-46AC-ABC0-16547DC75293}" type="pres">
      <dgm:prSet presAssocID="{D2F04628-F8AC-4954-BF4A-9AC17AD56239}" presName="node" presStyleLbl="alignAccFollowNode1" presStyleIdx="4" presStyleCnt="6" custScaleX="112844">
        <dgm:presLayoutVars>
          <dgm:bulletEnabled val="1"/>
        </dgm:presLayoutVars>
      </dgm:prSet>
      <dgm:spPr/>
      <dgm:t>
        <a:bodyPr/>
        <a:lstStyle/>
        <a:p>
          <a:endParaRPr lang="en-US"/>
        </a:p>
      </dgm:t>
    </dgm:pt>
    <dgm:pt modelId="{3AC9E52E-7802-4E7A-ACFC-F5D05A50E068}" type="pres">
      <dgm:prSet presAssocID="{00411BEF-B471-4D10-AF0D-1A0ABB2CF513}" presName="sibTrans" presStyleCnt="0"/>
      <dgm:spPr/>
    </dgm:pt>
    <dgm:pt modelId="{EF7BBB69-87E1-4BCE-BBF0-F4E199658E14}" type="pres">
      <dgm:prSet presAssocID="{C8DFBFF8-E36F-41F5-A5B5-B982C94A5D81}" presName="node" presStyleLbl="alignAccFollowNode1" presStyleIdx="5" presStyleCnt="6" custScaleX="201208">
        <dgm:presLayoutVars>
          <dgm:bulletEnabled val="1"/>
        </dgm:presLayoutVars>
      </dgm:prSet>
      <dgm:spPr/>
      <dgm:t>
        <a:bodyPr/>
        <a:lstStyle/>
        <a:p>
          <a:endParaRPr lang="en-SG"/>
        </a:p>
      </dgm:t>
    </dgm:pt>
  </dgm:ptLst>
  <dgm:cxnLst>
    <dgm:cxn modelId="{69255E6B-5D14-43EC-B1D6-AF6DF903524F}" type="presOf" srcId="{B53F1F6E-0AF6-4CA8-99E7-8EA859F2ABDD}" destId="{15596E05-7330-49D1-AF82-D0C86F75CE5C}" srcOrd="0" destOrd="0" presId="urn:microsoft.com/office/officeart/2005/8/layout/lProcess3"/>
    <dgm:cxn modelId="{1D55A70C-AEB7-4782-90C0-C03888A60DCE}" srcId="{B53F1F6E-0AF6-4CA8-99E7-8EA859F2ABDD}" destId="{54998B86-363E-4412-B5D1-C10E689CA224}" srcOrd="1" destOrd="0" parTransId="{3B3DEBA2-D627-48A5-8DD5-9F2420906EC0}" sibTransId="{4F713FE7-C1A9-4C78-8F80-A251BAE1B572}"/>
    <dgm:cxn modelId="{C752FE62-388A-4F91-990A-82A7D29E348C}" type="presOf" srcId="{2C38A182-35C0-4FA5-BA67-3CC6CBC3648E}" destId="{06C3F06D-35B2-4B4D-BC52-29A39361026D}" srcOrd="0" destOrd="0" presId="urn:microsoft.com/office/officeart/2005/8/layout/lProcess3"/>
    <dgm:cxn modelId="{298B3F77-E867-46E3-9332-220E9B81150F}" srcId="{54998B86-363E-4412-B5D1-C10E689CA224}" destId="{CF5905A9-DA6B-485A-912F-0352E0C165F9}" srcOrd="1" destOrd="0" parTransId="{41317644-C738-4361-87EA-33ABE9584205}" sibTransId="{80858B62-3B14-45DF-B847-49BD562D3B51}"/>
    <dgm:cxn modelId="{97BC59AC-A0FB-4803-B66B-7CA83CCF14EA}" type="presOf" srcId="{CF5905A9-DA6B-485A-912F-0352E0C165F9}" destId="{C471C78B-9DE8-458D-B44C-8755D8BF362E}" srcOrd="0" destOrd="0" presId="urn:microsoft.com/office/officeart/2005/8/layout/lProcess3"/>
    <dgm:cxn modelId="{3FED606A-6A70-4E27-8B70-3D9640F696FE}" type="presOf" srcId="{280B6D71-6026-4140-A051-3062BBCD8450}" destId="{99BA2743-6D35-4DED-A1A0-ECD8A10E3C61}" srcOrd="0" destOrd="0" presId="urn:microsoft.com/office/officeart/2005/8/layout/lProcess3"/>
    <dgm:cxn modelId="{37AD14E9-9F04-4F99-B5D4-FC98090DF60B}" type="presOf" srcId="{75E0C18D-A123-4F92-A227-FD4F729A53CE}" destId="{468B72AD-9D3F-4603-BCD5-6CC0C86B8ED7}" srcOrd="0" destOrd="0" presId="urn:microsoft.com/office/officeart/2005/8/layout/lProcess3"/>
    <dgm:cxn modelId="{A1C0D8C5-8EAE-4D70-ACEC-E3BF80F852B1}" srcId="{2C38A182-35C0-4FA5-BA67-3CC6CBC3648E}" destId="{280B6D71-6026-4140-A051-3062BBCD8450}" srcOrd="1" destOrd="0" parTransId="{E8710EC1-0C13-452B-BC44-905DE7710428}" sibTransId="{FA7518B5-259C-4169-89C1-5FDC2A15049D}"/>
    <dgm:cxn modelId="{E4468F56-F242-4264-BD1E-F8F3B372F93F}" type="presOf" srcId="{D6D69764-411D-45DF-AECA-147110A28D49}" destId="{1AC43F78-565A-49EA-A76B-6D22CF7E2FEE}" srcOrd="0" destOrd="0" presId="urn:microsoft.com/office/officeart/2005/8/layout/lProcess3"/>
    <dgm:cxn modelId="{68A3EAF2-1886-46C6-8AD5-FA9BC48AAC46}" type="presOf" srcId="{DECCDCCB-FFDB-4565-AD08-6A5416515EF0}" destId="{0FF94DC8-051D-4D9C-8719-DB88436B51DA}" srcOrd="0" destOrd="0" presId="urn:microsoft.com/office/officeart/2005/8/layout/lProcess3"/>
    <dgm:cxn modelId="{F0656110-4A9B-43DB-BAA5-FEF804B8DFC1}" type="presOf" srcId="{C8DFBFF8-E36F-41F5-A5B5-B982C94A5D81}" destId="{EF7BBB69-87E1-4BCE-BBF0-F4E199658E14}" srcOrd="0" destOrd="0" presId="urn:microsoft.com/office/officeart/2005/8/layout/lProcess3"/>
    <dgm:cxn modelId="{4422B746-7B23-429D-902F-DDCF5C64651F}" srcId="{2C38A182-35C0-4FA5-BA67-3CC6CBC3648E}" destId="{75E0C18D-A123-4F92-A227-FD4F729A53CE}" srcOrd="0" destOrd="0" parTransId="{3936A349-A986-4CE6-A509-02B848B0E816}" sibTransId="{C0C21B17-8749-476F-81CA-228B0C8CA875}"/>
    <dgm:cxn modelId="{F258CDDA-33EA-4C36-8F10-40A73F61C2F7}" type="presOf" srcId="{54998B86-363E-4412-B5D1-C10E689CA224}" destId="{38E37C93-7CFA-4C15-8AF4-DAC5B2C05C10}" srcOrd="0" destOrd="0" presId="urn:microsoft.com/office/officeart/2005/8/layout/lProcess3"/>
    <dgm:cxn modelId="{283C6664-46B0-4E64-8806-164EB6F3664A}" srcId="{B53F1F6E-0AF6-4CA8-99E7-8EA859F2ABDD}" destId="{D6D69764-411D-45DF-AECA-147110A28D49}" srcOrd="2" destOrd="0" parTransId="{B7F59BF8-078C-4F3F-A563-DA73D706AE78}" sibTransId="{9133C361-A6C4-4B95-86BD-E67A3EF43708}"/>
    <dgm:cxn modelId="{8054BB93-1454-46C8-8C36-D2663B7BEA3B}" type="presOf" srcId="{D2F04628-F8AC-4954-BF4A-9AC17AD56239}" destId="{0C1D164B-6E20-46AC-ABC0-16547DC75293}" srcOrd="0" destOrd="0" presId="urn:microsoft.com/office/officeart/2005/8/layout/lProcess3"/>
    <dgm:cxn modelId="{C87D5C46-CC23-4426-9915-23C0749090C9}" srcId="{B53F1F6E-0AF6-4CA8-99E7-8EA859F2ABDD}" destId="{2C38A182-35C0-4FA5-BA67-3CC6CBC3648E}" srcOrd="0" destOrd="0" parTransId="{AE42D5F8-4154-463C-A0B8-AEC7112BC462}" sibTransId="{B4734A00-CED1-483E-A211-604CEA7E55CE}"/>
    <dgm:cxn modelId="{92E960A1-E2D8-46CA-9F78-783A92A8FC4C}" srcId="{54998B86-363E-4412-B5D1-C10E689CA224}" destId="{DECCDCCB-FFDB-4565-AD08-6A5416515EF0}" srcOrd="0" destOrd="0" parTransId="{DF992D27-19DF-4C04-96CD-705D14339217}" sibTransId="{0EEF1B59-4663-40F4-AFF6-495FAA833849}"/>
    <dgm:cxn modelId="{FAD1088D-BBA6-471F-B6F6-52B0DB5D745F}" srcId="{D6D69764-411D-45DF-AECA-147110A28D49}" destId="{C8DFBFF8-E36F-41F5-A5B5-B982C94A5D81}" srcOrd="1" destOrd="0" parTransId="{E3FD9B3D-B7C9-43CF-B3BF-8189488F99E9}" sibTransId="{080B4B86-68D0-4BD6-90AC-7EAC8DBB40C3}"/>
    <dgm:cxn modelId="{EFC377D0-AA49-47CC-8377-73E0C7F762FA}" srcId="{D6D69764-411D-45DF-AECA-147110A28D49}" destId="{D2F04628-F8AC-4954-BF4A-9AC17AD56239}" srcOrd="0" destOrd="0" parTransId="{7DE3C61C-985C-45EC-BFEE-627DDF05CBDD}" sibTransId="{00411BEF-B471-4D10-AF0D-1A0ABB2CF513}"/>
    <dgm:cxn modelId="{331F24E7-CCD6-4341-B5B5-7BB55B7EAE99}" type="presParOf" srcId="{15596E05-7330-49D1-AF82-D0C86F75CE5C}" destId="{ACE47023-9024-4518-AC6F-02DD9D12F178}" srcOrd="0" destOrd="0" presId="urn:microsoft.com/office/officeart/2005/8/layout/lProcess3"/>
    <dgm:cxn modelId="{085F13D0-619F-4BF4-8A41-0B036FF30D6D}" type="presParOf" srcId="{ACE47023-9024-4518-AC6F-02DD9D12F178}" destId="{06C3F06D-35B2-4B4D-BC52-29A39361026D}" srcOrd="0" destOrd="0" presId="urn:microsoft.com/office/officeart/2005/8/layout/lProcess3"/>
    <dgm:cxn modelId="{D7C29E87-0572-4BD0-AEA8-8040800D6EFF}" type="presParOf" srcId="{ACE47023-9024-4518-AC6F-02DD9D12F178}" destId="{8C11E070-C0D9-49AD-BE18-66C056ED03E2}" srcOrd="1" destOrd="0" presId="urn:microsoft.com/office/officeart/2005/8/layout/lProcess3"/>
    <dgm:cxn modelId="{A8C42242-B69D-4BF2-A667-227AE546C32E}" type="presParOf" srcId="{ACE47023-9024-4518-AC6F-02DD9D12F178}" destId="{468B72AD-9D3F-4603-BCD5-6CC0C86B8ED7}" srcOrd="2" destOrd="0" presId="urn:microsoft.com/office/officeart/2005/8/layout/lProcess3"/>
    <dgm:cxn modelId="{2A79118B-C28B-42BD-BDF6-911D96538058}" type="presParOf" srcId="{ACE47023-9024-4518-AC6F-02DD9D12F178}" destId="{4E582489-6E6C-41D9-ADD3-385866773E98}" srcOrd="3" destOrd="0" presId="urn:microsoft.com/office/officeart/2005/8/layout/lProcess3"/>
    <dgm:cxn modelId="{C8FC9F88-7154-4C43-B6A8-5378B0AE3F54}" type="presParOf" srcId="{ACE47023-9024-4518-AC6F-02DD9D12F178}" destId="{99BA2743-6D35-4DED-A1A0-ECD8A10E3C61}" srcOrd="4" destOrd="0" presId="urn:microsoft.com/office/officeart/2005/8/layout/lProcess3"/>
    <dgm:cxn modelId="{DB491083-32C7-4BA5-9FE7-A934F865BD95}" type="presParOf" srcId="{15596E05-7330-49D1-AF82-D0C86F75CE5C}" destId="{D189BA7D-A9CB-4AFD-ACA0-738A3087D1AC}" srcOrd="1" destOrd="0" presId="urn:microsoft.com/office/officeart/2005/8/layout/lProcess3"/>
    <dgm:cxn modelId="{F3018627-7E97-48D5-A63E-2864C59E55E5}" type="presParOf" srcId="{15596E05-7330-49D1-AF82-D0C86F75CE5C}" destId="{909C390A-FA5A-4FA5-8B54-DAD0818F513A}" srcOrd="2" destOrd="0" presId="urn:microsoft.com/office/officeart/2005/8/layout/lProcess3"/>
    <dgm:cxn modelId="{1871564F-070E-4286-B492-AE266A34C4CB}" type="presParOf" srcId="{909C390A-FA5A-4FA5-8B54-DAD0818F513A}" destId="{38E37C93-7CFA-4C15-8AF4-DAC5B2C05C10}" srcOrd="0" destOrd="0" presId="urn:microsoft.com/office/officeart/2005/8/layout/lProcess3"/>
    <dgm:cxn modelId="{8DD62438-4682-48DB-9E6E-1DD819E0CA51}" type="presParOf" srcId="{909C390A-FA5A-4FA5-8B54-DAD0818F513A}" destId="{99285C25-4688-4194-AE94-8602CD6E52F4}" srcOrd="1" destOrd="0" presId="urn:microsoft.com/office/officeart/2005/8/layout/lProcess3"/>
    <dgm:cxn modelId="{01BCED6E-BA06-401B-B64A-C513A5746F2F}" type="presParOf" srcId="{909C390A-FA5A-4FA5-8B54-DAD0818F513A}" destId="{0FF94DC8-051D-4D9C-8719-DB88436B51DA}" srcOrd="2" destOrd="0" presId="urn:microsoft.com/office/officeart/2005/8/layout/lProcess3"/>
    <dgm:cxn modelId="{E598E446-B95C-4C87-9C7F-E89E69BDF491}" type="presParOf" srcId="{909C390A-FA5A-4FA5-8B54-DAD0818F513A}" destId="{258BE3B0-891A-4FBA-86EF-6A02C57AE331}" srcOrd="3" destOrd="0" presId="urn:microsoft.com/office/officeart/2005/8/layout/lProcess3"/>
    <dgm:cxn modelId="{4A250329-74FF-4490-9FA1-273E97FA17DC}" type="presParOf" srcId="{909C390A-FA5A-4FA5-8B54-DAD0818F513A}" destId="{C471C78B-9DE8-458D-B44C-8755D8BF362E}" srcOrd="4" destOrd="0" presId="urn:microsoft.com/office/officeart/2005/8/layout/lProcess3"/>
    <dgm:cxn modelId="{8EB4FE36-B0DE-4422-B9A5-B8153B73F059}" type="presParOf" srcId="{15596E05-7330-49D1-AF82-D0C86F75CE5C}" destId="{E2E9BD6C-0AC6-4D23-934A-AC0FEE48D4FA}" srcOrd="3" destOrd="0" presId="urn:microsoft.com/office/officeart/2005/8/layout/lProcess3"/>
    <dgm:cxn modelId="{27DBBCE3-A28C-45F5-94B3-47296C2A0764}" type="presParOf" srcId="{15596E05-7330-49D1-AF82-D0C86F75CE5C}" destId="{A3991DD2-E480-4B12-825A-27EF2536F647}" srcOrd="4" destOrd="0" presId="urn:microsoft.com/office/officeart/2005/8/layout/lProcess3"/>
    <dgm:cxn modelId="{AF660243-70F0-4C7D-9931-3E3D3DA6979C}" type="presParOf" srcId="{A3991DD2-E480-4B12-825A-27EF2536F647}" destId="{1AC43F78-565A-49EA-A76B-6D22CF7E2FEE}" srcOrd="0" destOrd="0" presId="urn:microsoft.com/office/officeart/2005/8/layout/lProcess3"/>
    <dgm:cxn modelId="{4BAABD1D-4330-4511-8CB7-6160C8C485BB}" type="presParOf" srcId="{A3991DD2-E480-4B12-825A-27EF2536F647}" destId="{1F9FA0A3-E5BB-4FAC-B9C8-26E6914D949A}" srcOrd="1" destOrd="0" presId="urn:microsoft.com/office/officeart/2005/8/layout/lProcess3"/>
    <dgm:cxn modelId="{A9953984-648A-4BB3-B392-1D0629436219}" type="presParOf" srcId="{A3991DD2-E480-4B12-825A-27EF2536F647}" destId="{0C1D164B-6E20-46AC-ABC0-16547DC75293}" srcOrd="2" destOrd="0" presId="urn:microsoft.com/office/officeart/2005/8/layout/lProcess3"/>
    <dgm:cxn modelId="{6ABA89B6-047A-49F0-963E-0CCA10EBFF7D}" type="presParOf" srcId="{A3991DD2-E480-4B12-825A-27EF2536F647}" destId="{3AC9E52E-7802-4E7A-ACFC-F5D05A50E068}" srcOrd="3" destOrd="0" presId="urn:microsoft.com/office/officeart/2005/8/layout/lProcess3"/>
    <dgm:cxn modelId="{FAF35EC1-0C2D-4626-889F-5DD1802D56F7}" type="presParOf" srcId="{A3991DD2-E480-4B12-825A-27EF2536F647}" destId="{EF7BBB69-87E1-4BCE-BBF0-F4E199658E14}"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3F06D-35B2-4B4D-BC52-29A39361026D}">
      <dsp:nvSpPr>
        <dsp:cNvPr id="0" name=""/>
        <dsp:cNvSpPr/>
      </dsp:nvSpPr>
      <dsp:spPr>
        <a:xfrm>
          <a:off x="6003" y="131124"/>
          <a:ext cx="3116684" cy="1246673"/>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lvl="0" algn="ctr" defTabSz="1778000">
            <a:lnSpc>
              <a:spcPct val="90000"/>
            </a:lnSpc>
            <a:spcBef>
              <a:spcPct val="0"/>
            </a:spcBef>
            <a:spcAft>
              <a:spcPct val="35000"/>
            </a:spcAft>
          </a:pPr>
          <a:r>
            <a:rPr lang="en-US" sz="4000" b="1" kern="1200" dirty="0" err="1" smtClean="0">
              <a:latin typeface="Times New Roman" pitchFamily="18" charset="0"/>
              <a:cs typeface="Times New Roman" pitchFamily="18" charset="0"/>
            </a:rPr>
            <a:t>Phần</a:t>
          </a:r>
          <a:r>
            <a:rPr lang="en-US" sz="4000" b="1" kern="1200" dirty="0" smtClean="0">
              <a:latin typeface="Times New Roman" pitchFamily="18" charset="0"/>
              <a:cs typeface="Times New Roman" pitchFamily="18" charset="0"/>
            </a:rPr>
            <a:t> 1</a:t>
          </a:r>
          <a:endParaRPr lang="en-US" sz="4000" b="1" kern="1200" dirty="0">
            <a:latin typeface="Times New Roman" pitchFamily="18" charset="0"/>
            <a:cs typeface="Times New Roman" pitchFamily="18" charset="0"/>
          </a:endParaRPr>
        </a:p>
      </dsp:txBody>
      <dsp:txXfrm>
        <a:off x="629340" y="131124"/>
        <a:ext cx="1870011" cy="1246673"/>
      </dsp:txXfrm>
    </dsp:sp>
    <dsp:sp modelId="{468B72AD-9D3F-4603-BCD5-6CC0C86B8ED7}">
      <dsp:nvSpPr>
        <dsp:cNvPr id="0" name=""/>
        <dsp:cNvSpPr/>
      </dsp:nvSpPr>
      <dsp:spPr>
        <a:xfrm>
          <a:off x="2717518" y="237091"/>
          <a:ext cx="3169638" cy="1034739"/>
        </a:xfrm>
        <a:prstGeom prst="chevron">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b="1" kern="1200" smtClean="0">
              <a:solidFill>
                <a:prstClr val="black"/>
              </a:solidFill>
              <a:latin typeface="Times New Roman" panose="02020603050405020304" pitchFamily="18" charset="0"/>
              <a:cs typeface="Times New Roman" panose="02020603050405020304" pitchFamily="18" charset="0"/>
            </a:rPr>
            <a:t>Từ đầu đến … </a:t>
          </a:r>
          <a:r>
            <a:rPr lang="en-US" sz="2500" b="1" i="1" kern="1200" smtClean="0">
              <a:solidFill>
                <a:prstClr val="black"/>
              </a:solidFill>
              <a:latin typeface="Times New Roman" panose="02020603050405020304" pitchFamily="18" charset="0"/>
              <a:cs typeface="Times New Roman" panose="02020603050405020304" pitchFamily="18" charset="0"/>
            </a:rPr>
            <a:t>nhìn vào đại thể</a:t>
          </a:r>
          <a:r>
            <a:rPr lang="en-US" sz="2500" b="1" kern="1200" smtClean="0">
              <a:solidFill>
                <a:prstClr val="black"/>
              </a:solidFill>
              <a:latin typeface="Times New Roman" panose="02020603050405020304" pitchFamily="18" charset="0"/>
              <a:cs typeface="Times New Roman" panose="02020603050405020304" pitchFamily="18" charset="0"/>
            </a:rPr>
            <a:t>”</a:t>
          </a:r>
          <a:endParaRPr lang="en-US" sz="2500" b="1" kern="1200" dirty="0">
            <a:solidFill>
              <a:prstClr val="black"/>
            </a:solidFill>
            <a:latin typeface="Times New Roman" panose="02020603050405020304" pitchFamily="18" charset="0"/>
            <a:cs typeface="Times New Roman" panose="02020603050405020304" pitchFamily="18" charset="0"/>
          </a:endParaRPr>
        </a:p>
      </dsp:txBody>
      <dsp:txXfrm>
        <a:off x="3234888" y="237091"/>
        <a:ext cx="2134899" cy="1034739"/>
      </dsp:txXfrm>
    </dsp:sp>
    <dsp:sp modelId="{99BA2743-6D35-4DED-A1A0-ECD8A10E3C61}">
      <dsp:nvSpPr>
        <dsp:cNvPr id="0" name=""/>
        <dsp:cNvSpPr/>
      </dsp:nvSpPr>
      <dsp:spPr>
        <a:xfrm>
          <a:off x="5524999" y="237091"/>
          <a:ext cx="4984597" cy="1034739"/>
        </a:xfrm>
        <a:prstGeom prst="chevron">
          <a:avLst/>
        </a:prstGeom>
        <a:solidFill>
          <a:schemeClr val="accent4">
            <a:tint val="40000"/>
            <a:alpha val="90000"/>
            <a:hueOff val="2172385"/>
            <a:satOff val="-10249"/>
            <a:lumOff val="-370"/>
            <a:alphaOff val="0"/>
          </a:schemeClr>
        </a:solidFill>
        <a:ln w="12700" cap="flat" cmpd="sng" algn="ctr">
          <a:solidFill>
            <a:schemeClr val="accent4">
              <a:tint val="40000"/>
              <a:alpha val="90000"/>
              <a:hueOff val="2172385"/>
              <a:satOff val="-10249"/>
              <a:lumOff val="-3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b="1" kern="1200" smtClean="0">
              <a:solidFill>
                <a:srgbClr val="0070C0"/>
              </a:solidFill>
              <a:latin typeface="Times New Roman" panose="02020603050405020304" pitchFamily="18" charset="0"/>
              <a:cs typeface="Times New Roman" panose="02020603050405020304" pitchFamily="18" charset="0"/>
            </a:rPr>
            <a:t>Con </a:t>
          </a:r>
          <a:r>
            <a:rPr lang="vi-VN" sz="2500" b="1" kern="1200" smtClean="0">
              <a:solidFill>
                <a:srgbClr val="0070C0"/>
              </a:solidFill>
              <a:latin typeface="Times New Roman" panose="02020603050405020304" pitchFamily="18" charset="0"/>
              <a:cs typeface="Times New Roman" panose="02020603050405020304" pitchFamily="18" charset="0"/>
            </a:rPr>
            <a:t>đường và nguyên tắc xác định tinh thần Thơ mới</a:t>
          </a:r>
          <a:endParaRPr lang="vi-VN" sz="2500" b="1" kern="1200" dirty="0">
            <a:solidFill>
              <a:srgbClr val="0070C0"/>
            </a:solidFill>
            <a:latin typeface="Times New Roman" panose="02020603050405020304" pitchFamily="18" charset="0"/>
            <a:cs typeface="Times New Roman" panose="02020603050405020304" pitchFamily="18" charset="0"/>
          </a:endParaRPr>
        </a:p>
      </dsp:txBody>
      <dsp:txXfrm>
        <a:off x="6042369" y="237091"/>
        <a:ext cx="3949858" cy="1034739"/>
      </dsp:txXfrm>
    </dsp:sp>
    <dsp:sp modelId="{38E37C93-7CFA-4C15-8AF4-DAC5B2C05C10}">
      <dsp:nvSpPr>
        <dsp:cNvPr id="0" name=""/>
        <dsp:cNvSpPr/>
      </dsp:nvSpPr>
      <dsp:spPr>
        <a:xfrm>
          <a:off x="6003" y="1552332"/>
          <a:ext cx="3116684" cy="1246673"/>
        </a:xfrm>
        <a:prstGeom prst="chevron">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lvl="0" algn="ctr" defTabSz="1778000">
            <a:lnSpc>
              <a:spcPct val="90000"/>
            </a:lnSpc>
            <a:spcBef>
              <a:spcPct val="0"/>
            </a:spcBef>
            <a:spcAft>
              <a:spcPct val="35000"/>
            </a:spcAft>
          </a:pPr>
          <a:r>
            <a:rPr lang="en-US" sz="4000" b="1" kern="1200" dirty="0" err="1" smtClean="0">
              <a:latin typeface="Times New Roman" pitchFamily="18" charset="0"/>
              <a:cs typeface="Times New Roman" pitchFamily="18" charset="0"/>
            </a:rPr>
            <a:t>Phần</a:t>
          </a:r>
          <a:r>
            <a:rPr lang="en-US" sz="4000" b="1" kern="1200" dirty="0" smtClean="0">
              <a:latin typeface="Times New Roman" pitchFamily="18" charset="0"/>
              <a:cs typeface="Times New Roman" pitchFamily="18" charset="0"/>
            </a:rPr>
            <a:t> 2</a:t>
          </a:r>
          <a:endParaRPr lang="en-US" sz="4000" b="1" kern="1200" dirty="0">
            <a:latin typeface="Times New Roman" pitchFamily="18" charset="0"/>
            <a:cs typeface="Times New Roman" pitchFamily="18" charset="0"/>
          </a:endParaRPr>
        </a:p>
      </dsp:txBody>
      <dsp:txXfrm>
        <a:off x="629340" y="1552332"/>
        <a:ext cx="1870011" cy="1246673"/>
      </dsp:txXfrm>
    </dsp:sp>
    <dsp:sp modelId="{0FF94DC8-051D-4D9C-8719-DB88436B51DA}">
      <dsp:nvSpPr>
        <dsp:cNvPr id="0" name=""/>
        <dsp:cNvSpPr/>
      </dsp:nvSpPr>
      <dsp:spPr>
        <a:xfrm>
          <a:off x="2717518" y="1658299"/>
          <a:ext cx="3061819" cy="1034739"/>
        </a:xfrm>
        <a:prstGeom prst="chevron">
          <a:avLst/>
        </a:prstGeom>
        <a:solidFill>
          <a:schemeClr val="accent4">
            <a:tint val="40000"/>
            <a:alpha val="90000"/>
            <a:hueOff val="4344771"/>
            <a:satOff val="-20498"/>
            <a:lumOff val="-740"/>
            <a:alphaOff val="0"/>
          </a:schemeClr>
        </a:solidFill>
        <a:ln w="12700" cap="flat" cmpd="sng" algn="ctr">
          <a:solidFill>
            <a:schemeClr val="accent4">
              <a:tint val="40000"/>
              <a:alpha val="90000"/>
              <a:hueOff val="4344771"/>
              <a:satOff val="-20498"/>
              <a:lumOff val="-7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b="1" i="1" kern="1200" smtClean="0">
              <a:solidFill>
                <a:prstClr val="black"/>
              </a:solidFill>
              <a:latin typeface="Times New Roman" panose="02020603050405020304" pitchFamily="18" charset="0"/>
              <a:cs typeface="Times New Roman" panose="02020603050405020304" pitchFamily="18" charset="0"/>
            </a:rPr>
            <a:t>“Cứ đại thể … </a:t>
          </a:r>
          <a:r>
            <a:rPr lang="en-US" sz="2500" b="1" kern="1200" smtClean="0">
              <a:solidFill>
                <a:prstClr val="black"/>
              </a:solidFill>
              <a:latin typeface="Times New Roman" panose="02020603050405020304" pitchFamily="18" charset="0"/>
              <a:cs typeface="Times New Roman" panose="02020603050405020304" pitchFamily="18" charset="0"/>
            </a:rPr>
            <a:t>đến </a:t>
          </a:r>
          <a:r>
            <a:rPr lang="en-US" sz="2500" b="1" i="1" kern="1200" smtClean="0">
              <a:solidFill>
                <a:prstClr val="black"/>
              </a:solidFill>
              <a:latin typeface="Times New Roman" panose="02020603050405020304" pitchFamily="18" charset="0"/>
              <a:cs typeface="Times New Roman" panose="02020603050405020304" pitchFamily="18" charset="0"/>
            </a:rPr>
            <a:t>…tội nghiệp quá</a:t>
          </a:r>
          <a:r>
            <a:rPr lang="en-US" sz="2500" b="1" kern="1200" smtClean="0">
              <a:solidFill>
                <a:prstClr val="black"/>
              </a:solidFill>
              <a:latin typeface="Times New Roman" panose="02020603050405020304" pitchFamily="18" charset="0"/>
              <a:cs typeface="Times New Roman" panose="02020603050405020304" pitchFamily="18" charset="0"/>
            </a:rPr>
            <a:t>”</a:t>
          </a:r>
          <a:endParaRPr lang="en-US" sz="2500" b="1" kern="1200" dirty="0">
            <a:solidFill>
              <a:prstClr val="black"/>
            </a:solidFill>
            <a:latin typeface="Times New Roman" panose="02020603050405020304" pitchFamily="18" charset="0"/>
            <a:cs typeface="Times New Roman" panose="02020603050405020304" pitchFamily="18" charset="0"/>
          </a:endParaRPr>
        </a:p>
      </dsp:txBody>
      <dsp:txXfrm>
        <a:off x="3234888" y="1658299"/>
        <a:ext cx="2027080" cy="1034739"/>
      </dsp:txXfrm>
    </dsp:sp>
    <dsp:sp modelId="{C471C78B-9DE8-458D-B44C-8755D8BF362E}">
      <dsp:nvSpPr>
        <dsp:cNvPr id="0" name=""/>
        <dsp:cNvSpPr/>
      </dsp:nvSpPr>
      <dsp:spPr>
        <a:xfrm>
          <a:off x="5417179" y="1658299"/>
          <a:ext cx="5084811" cy="1034739"/>
        </a:xfrm>
        <a:prstGeom prst="chevron">
          <a:avLst/>
        </a:prstGeom>
        <a:solidFill>
          <a:schemeClr val="accent4">
            <a:tint val="40000"/>
            <a:alpha val="90000"/>
            <a:hueOff val="6517156"/>
            <a:satOff val="-30747"/>
            <a:lumOff val="-1111"/>
            <a:alphaOff val="0"/>
          </a:schemeClr>
        </a:solidFill>
        <a:ln w="12700" cap="flat" cmpd="sng" algn="ctr">
          <a:solidFill>
            <a:schemeClr val="accent4">
              <a:tint val="40000"/>
              <a:alpha val="90000"/>
              <a:hueOff val="6517156"/>
              <a:satOff val="-30747"/>
              <a:lumOff val="-111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b="1" kern="1200" smtClean="0">
              <a:solidFill>
                <a:srgbClr val="0070C0"/>
              </a:solidFill>
              <a:latin typeface="Times New Roman" panose="02020603050405020304" pitchFamily="18" charset="0"/>
              <a:cs typeface="Times New Roman" panose="02020603050405020304" pitchFamily="18" charset="0"/>
            </a:rPr>
            <a:t>Tinh thần Th</a:t>
          </a:r>
          <a:r>
            <a:rPr lang="vi-VN" sz="2500" b="1" kern="1200" smtClean="0">
              <a:solidFill>
                <a:srgbClr val="0070C0"/>
              </a:solidFill>
              <a:latin typeface="Times New Roman" panose="02020603050405020304" pitchFamily="18" charset="0"/>
              <a:cs typeface="Times New Roman" panose="02020603050405020304" pitchFamily="18" charset="0"/>
            </a:rPr>
            <a:t>ơ</a:t>
          </a:r>
          <a:r>
            <a:rPr lang="en-US" sz="2500" b="1" kern="1200" smtClean="0">
              <a:solidFill>
                <a:srgbClr val="0070C0"/>
              </a:solidFill>
              <a:latin typeface="Times New Roman" panose="02020603050405020304" pitchFamily="18" charset="0"/>
              <a:cs typeface="Times New Roman" panose="02020603050405020304" pitchFamily="18" charset="0"/>
            </a:rPr>
            <a:t> mới định nghĩa và hành trình </a:t>
          </a:r>
          <a:endParaRPr lang="vi-VN" sz="2500" b="1" kern="1200" dirty="0">
            <a:solidFill>
              <a:srgbClr val="0070C0"/>
            </a:solidFill>
            <a:latin typeface="Times New Roman" panose="02020603050405020304" pitchFamily="18" charset="0"/>
            <a:cs typeface="Times New Roman" panose="02020603050405020304" pitchFamily="18" charset="0"/>
          </a:endParaRPr>
        </a:p>
      </dsp:txBody>
      <dsp:txXfrm>
        <a:off x="5934549" y="1658299"/>
        <a:ext cx="4050072" cy="1034739"/>
      </dsp:txXfrm>
    </dsp:sp>
    <dsp:sp modelId="{1AC43F78-565A-49EA-A76B-6D22CF7E2FEE}">
      <dsp:nvSpPr>
        <dsp:cNvPr id="0" name=""/>
        <dsp:cNvSpPr/>
      </dsp:nvSpPr>
      <dsp:spPr>
        <a:xfrm>
          <a:off x="6003" y="2973540"/>
          <a:ext cx="3116684" cy="1246673"/>
        </a:xfrm>
        <a:prstGeom prst="chevron">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lvl="0" algn="ctr" defTabSz="1778000">
            <a:lnSpc>
              <a:spcPct val="90000"/>
            </a:lnSpc>
            <a:spcBef>
              <a:spcPct val="0"/>
            </a:spcBef>
            <a:spcAft>
              <a:spcPct val="35000"/>
            </a:spcAft>
          </a:pPr>
          <a:r>
            <a:rPr lang="en-US" sz="4000" b="1" kern="1200" dirty="0" err="1" smtClean="0">
              <a:latin typeface="Times New Roman" pitchFamily="18" charset="0"/>
              <a:cs typeface="Times New Roman" pitchFamily="18" charset="0"/>
            </a:rPr>
            <a:t>Phần</a:t>
          </a:r>
          <a:r>
            <a:rPr lang="en-US" sz="4000" b="1" kern="1200" dirty="0" smtClean="0">
              <a:latin typeface="Times New Roman" pitchFamily="18" charset="0"/>
              <a:cs typeface="Times New Roman" pitchFamily="18" charset="0"/>
            </a:rPr>
            <a:t> 3</a:t>
          </a:r>
          <a:endParaRPr lang="en-US" sz="4000" b="1" kern="1200" dirty="0">
            <a:latin typeface="Times New Roman" pitchFamily="18" charset="0"/>
            <a:cs typeface="Times New Roman" pitchFamily="18" charset="0"/>
          </a:endParaRPr>
        </a:p>
      </dsp:txBody>
      <dsp:txXfrm>
        <a:off x="629340" y="2973540"/>
        <a:ext cx="1870011" cy="1246673"/>
      </dsp:txXfrm>
    </dsp:sp>
    <dsp:sp modelId="{0C1D164B-6E20-46AC-ABC0-16547DC75293}">
      <dsp:nvSpPr>
        <dsp:cNvPr id="0" name=""/>
        <dsp:cNvSpPr/>
      </dsp:nvSpPr>
      <dsp:spPr>
        <a:xfrm>
          <a:off x="2717518" y="3079507"/>
          <a:ext cx="2919102" cy="1034739"/>
        </a:xfrm>
        <a:prstGeom prst="chevron">
          <a:avLst/>
        </a:prstGeom>
        <a:solidFill>
          <a:schemeClr val="accent4">
            <a:tint val="40000"/>
            <a:alpha val="90000"/>
            <a:hueOff val="8689541"/>
            <a:satOff val="-40996"/>
            <a:lumOff val="-1481"/>
            <a:alphaOff val="0"/>
          </a:schemeClr>
        </a:solidFill>
        <a:ln w="12700" cap="flat" cmpd="sng" algn="ctr">
          <a:solidFill>
            <a:schemeClr val="accent4">
              <a:tint val="40000"/>
              <a:alpha val="90000"/>
              <a:hueOff val="8689541"/>
              <a:satOff val="-40996"/>
              <a:lumOff val="-14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itchFamily="18" charset="0"/>
              <a:cs typeface="Times New Roman" pitchFamily="18" charset="0"/>
            </a:rPr>
            <a:t>Còn</a:t>
          </a:r>
          <a:r>
            <a:rPr lang="en-US" sz="2500" kern="1200" dirty="0" smtClean="0">
              <a:latin typeface="Times New Roman" pitchFamily="18" charset="0"/>
              <a:cs typeface="Times New Roman" pitchFamily="18" charset="0"/>
            </a:rPr>
            <a:t> </a:t>
          </a:r>
          <a:r>
            <a:rPr lang="en-US" sz="2500" kern="1200" dirty="0" err="1" smtClean="0">
              <a:latin typeface="Times New Roman" pitchFamily="18" charset="0"/>
              <a:cs typeface="Times New Roman" pitchFamily="18" charset="0"/>
            </a:rPr>
            <a:t>lại</a:t>
          </a:r>
          <a:endParaRPr lang="en-US" sz="2500" kern="1200" dirty="0">
            <a:latin typeface="Times New Roman" pitchFamily="18" charset="0"/>
            <a:cs typeface="Times New Roman" pitchFamily="18" charset="0"/>
          </a:endParaRPr>
        </a:p>
      </dsp:txBody>
      <dsp:txXfrm>
        <a:off x="3234888" y="3079507"/>
        <a:ext cx="1884363" cy="1034739"/>
      </dsp:txXfrm>
    </dsp:sp>
    <dsp:sp modelId="{EF7BBB69-87E1-4BCE-BBF0-F4E199658E14}">
      <dsp:nvSpPr>
        <dsp:cNvPr id="0" name=""/>
        <dsp:cNvSpPr/>
      </dsp:nvSpPr>
      <dsp:spPr>
        <a:xfrm>
          <a:off x="5274462" y="3079507"/>
          <a:ext cx="5204944" cy="1034739"/>
        </a:xfrm>
        <a:prstGeom prst="chevron">
          <a:avLst/>
        </a:prstGeom>
        <a:solidFill>
          <a:schemeClr val="accent4">
            <a:tint val="40000"/>
            <a:alpha val="90000"/>
            <a:hueOff val="10861926"/>
            <a:satOff val="-51245"/>
            <a:lumOff val="-1851"/>
            <a:alphaOff val="0"/>
          </a:schemeClr>
        </a:solidFill>
        <a:ln w="12700" cap="flat" cmpd="sng" algn="ctr">
          <a:solidFill>
            <a:schemeClr val="accent4">
              <a:tint val="40000"/>
              <a:alpha val="90000"/>
              <a:hueOff val="10861926"/>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lvl="0" algn="ctr" defTabSz="1111250">
            <a:lnSpc>
              <a:spcPct val="90000"/>
            </a:lnSpc>
            <a:spcBef>
              <a:spcPct val="0"/>
            </a:spcBef>
            <a:spcAft>
              <a:spcPct val="35000"/>
            </a:spcAft>
          </a:pPr>
          <a:r>
            <a:rPr lang="en-US" sz="2500" b="1" kern="1200" smtClean="0">
              <a:solidFill>
                <a:srgbClr val="0070C0"/>
              </a:solidFill>
              <a:latin typeface="Times New Roman" panose="02020603050405020304" pitchFamily="18" charset="0"/>
              <a:cs typeface="Times New Roman" panose="02020603050405020304" pitchFamily="18" charset="0"/>
            </a:rPr>
            <a:t>Bi kịch và h</a:t>
          </a:r>
          <a:r>
            <a:rPr lang="vi-VN" sz="2500" b="1" kern="1200" smtClean="0">
              <a:solidFill>
                <a:srgbClr val="0070C0"/>
              </a:solidFill>
              <a:latin typeface="Times New Roman" panose="02020603050405020304" pitchFamily="18" charset="0"/>
              <a:cs typeface="Times New Roman" panose="02020603050405020304" pitchFamily="18" charset="0"/>
            </a:rPr>
            <a:t>ư</a:t>
          </a:r>
          <a:r>
            <a:rPr lang="en-US" sz="2500" b="1" kern="1200" smtClean="0">
              <a:solidFill>
                <a:srgbClr val="0070C0"/>
              </a:solidFill>
              <a:latin typeface="Times New Roman" panose="02020603050405020304" pitchFamily="18" charset="0"/>
              <a:cs typeface="Times New Roman" panose="02020603050405020304" pitchFamily="18" charset="0"/>
            </a:rPr>
            <a:t>ớng giải quyết bi kịch</a:t>
          </a:r>
          <a:endParaRPr lang="vi-VN" sz="2500" b="1" kern="1200" dirty="0">
            <a:solidFill>
              <a:srgbClr val="0070C0"/>
            </a:solidFill>
            <a:latin typeface="Times New Roman" panose="02020603050405020304" pitchFamily="18" charset="0"/>
            <a:cs typeface="Times New Roman" panose="02020603050405020304" pitchFamily="18" charset="0"/>
          </a:endParaRPr>
        </a:p>
      </dsp:txBody>
      <dsp:txXfrm>
        <a:off x="5791832" y="3079507"/>
        <a:ext cx="4170205" cy="103473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1FD478-EA2C-4CF9-8E81-FEA0EBCEE402}" type="datetimeFigureOut">
              <a:rPr lang="en-US" smtClean="0"/>
              <a:t>4/12/2022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23E5C1-443A-41EA-8A7B-E063360A497A}" type="slidenum">
              <a:rPr lang="en-US" smtClean="0"/>
              <a:t>‹#›</a:t>
            </a:fld>
            <a:endParaRPr lang="en-US"/>
          </a:p>
        </p:txBody>
      </p:sp>
    </p:spTree>
    <p:extLst>
      <p:ext uri="{BB962C8B-B14F-4D97-AF65-F5344CB8AC3E}">
        <p14:creationId xmlns:p14="http://schemas.microsoft.com/office/powerpoint/2010/main" val="3772752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10</a:t>
            </a:fld>
            <a:endParaRPr lang="en-US" altLang="vi-VN">
              <a:solidFill>
                <a:prstClr val="black"/>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xmlns="" id="{C27C706B-D607-41FE-81F1-72FA15A74B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xmlns="" id="{F5A18443-D5FF-4D13-B45E-16471F7FE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28676" name="Slide Number Placeholder 3">
            <a:extLst>
              <a:ext uri="{FF2B5EF4-FFF2-40B4-BE49-F238E27FC236}">
                <a16:creationId xmlns:a16="http://schemas.microsoft.com/office/drawing/2014/main" xmlns="" id="{52F52B60-6828-4444-A733-DBB6F292E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52D41F-389A-4432-AFC8-F3B1C2A4BE3F}" type="slidenum">
              <a:rPr lang="en-US" altLang="vi-VN">
                <a:solidFill>
                  <a:prstClr val="black"/>
                </a:solidFill>
                <a:latin typeface="Arial" panose="020B0604020202020204" pitchFamily="34" charset="0"/>
              </a:rPr>
              <a:pPr>
                <a:spcBef>
                  <a:spcPct val="0"/>
                </a:spcBef>
              </a:pPr>
              <a:t>20</a:t>
            </a:fld>
            <a:endParaRPr lang="en-US" altLang="vi-VN">
              <a:solidFill>
                <a:prstClr val="black"/>
              </a:solidFill>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11</a:t>
            </a:fld>
            <a:endParaRPr lang="en-US" altLang="vi-VN">
              <a:solidFill>
                <a:prstClr val="black"/>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12</a:t>
            </a:fld>
            <a:endParaRPr lang="en-US" altLang="vi-VN">
              <a:solidFill>
                <a:prstClr val="black"/>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13</a:t>
            </a:fld>
            <a:endParaRPr lang="en-US" altLang="vi-VN">
              <a:solidFill>
                <a:prstClr val="black"/>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14</a:t>
            </a:fld>
            <a:endParaRPr lang="en-US" altLang="vi-VN">
              <a:solidFill>
                <a:prstClr val="black"/>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15</a:t>
            </a:fld>
            <a:endParaRPr lang="en-US" altLang="vi-VN">
              <a:solidFill>
                <a:prstClr val="black"/>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E348FE9F-3E55-4B07-8FFC-451196EF7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EB617C51-D0A9-4448-820A-0046EDF446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19460" name="Slide Number Placeholder 3">
            <a:extLst>
              <a:ext uri="{FF2B5EF4-FFF2-40B4-BE49-F238E27FC236}">
                <a16:creationId xmlns:a16="http://schemas.microsoft.com/office/drawing/2014/main" xmlns="" id="{2CB3F189-66A9-45BA-9CC3-39DEE867C8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15370E-15BD-4EDC-91B0-93689E76C20B}" type="slidenum">
              <a:rPr lang="en-US" altLang="vi-VN">
                <a:solidFill>
                  <a:prstClr val="black"/>
                </a:solidFill>
                <a:latin typeface="Arial" panose="020B0604020202020204" pitchFamily="34" charset="0"/>
              </a:rPr>
              <a:pPr>
                <a:spcBef>
                  <a:spcPct val="0"/>
                </a:spcBef>
              </a:pPr>
              <a:t>16</a:t>
            </a:fld>
            <a:endParaRPr lang="en-US" altLang="vi-VN">
              <a:solidFill>
                <a:prstClr val="black"/>
              </a:solidFill>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xmlns="" id="{C27C706B-D607-41FE-81F1-72FA15A74B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xmlns="" id="{F5A18443-D5FF-4D13-B45E-16471F7FE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28676" name="Slide Number Placeholder 3">
            <a:extLst>
              <a:ext uri="{FF2B5EF4-FFF2-40B4-BE49-F238E27FC236}">
                <a16:creationId xmlns:a16="http://schemas.microsoft.com/office/drawing/2014/main" xmlns="" id="{52F52B60-6828-4444-A733-DBB6F292E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52D41F-389A-4432-AFC8-F3B1C2A4BE3F}" type="slidenum">
              <a:rPr lang="en-US" altLang="vi-VN">
                <a:solidFill>
                  <a:prstClr val="black"/>
                </a:solidFill>
                <a:latin typeface="Arial" panose="020B0604020202020204" pitchFamily="34" charset="0"/>
              </a:rPr>
              <a:pPr>
                <a:spcBef>
                  <a:spcPct val="0"/>
                </a:spcBef>
              </a:pPr>
              <a:t>18</a:t>
            </a:fld>
            <a:endParaRPr lang="en-US" altLang="vi-VN">
              <a:solidFill>
                <a:prstClr val="black"/>
              </a:solidFill>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xmlns="" id="{C27C706B-D607-41FE-81F1-72FA15A74B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xmlns="" id="{F5A18443-D5FF-4D13-B45E-16471F7FE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28676" name="Slide Number Placeholder 3">
            <a:extLst>
              <a:ext uri="{FF2B5EF4-FFF2-40B4-BE49-F238E27FC236}">
                <a16:creationId xmlns:a16="http://schemas.microsoft.com/office/drawing/2014/main" xmlns="" id="{52F52B60-6828-4444-A733-DBB6F292E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52D41F-389A-4432-AFC8-F3B1C2A4BE3F}" type="slidenum">
              <a:rPr lang="en-US" altLang="vi-VN">
                <a:solidFill>
                  <a:prstClr val="black"/>
                </a:solidFill>
                <a:latin typeface="Arial" panose="020B0604020202020204" pitchFamily="34" charset="0"/>
              </a:rPr>
              <a:pPr>
                <a:spcBef>
                  <a:spcPct val="0"/>
                </a:spcBef>
              </a:pPr>
              <a:t>19</a:t>
            </a:fld>
            <a:endParaRPr lang="en-US" altLang="vi-VN">
              <a:solidFill>
                <a:prstClr val="black"/>
              </a:solidFill>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31"/>
            <a:ext cx="2844800" cy="476251"/>
          </a:xfrm>
          <a:prstGeom prst="rect">
            <a:avLst/>
          </a:prstGeom>
        </p:spPr>
        <p:txBody>
          <a:bodyPr lIns="38346" tIns="19172" rIns="38346" bIns="19172"/>
          <a:lstStyle>
            <a:lvl1pPr defTabSz="913050" fontAlgn="auto">
              <a:spcBef>
                <a:spcPts val="0"/>
              </a:spcBef>
              <a:spcAft>
                <a:spcPts val="0"/>
              </a:spcAft>
              <a:defRPr sz="1900">
                <a:solidFill>
                  <a:prstClr val="black"/>
                </a:solidFill>
                <a:latin typeface="Calibri"/>
              </a:defRPr>
            </a:lvl1pPr>
          </a:lstStyle>
          <a:p>
            <a:pPr>
              <a:defRPr/>
            </a:pPr>
            <a:endParaRPr lang="en-US"/>
          </a:p>
        </p:txBody>
      </p:sp>
      <p:sp>
        <p:nvSpPr>
          <p:cNvPr id="3" name="Rectangle 5"/>
          <p:cNvSpPr>
            <a:spLocks noGrp="1" noChangeArrowheads="1"/>
          </p:cNvSpPr>
          <p:nvPr>
            <p:ph type="ftr" sz="quarter" idx="11"/>
          </p:nvPr>
        </p:nvSpPr>
        <p:spPr>
          <a:xfrm>
            <a:off x="4165600" y="6245231"/>
            <a:ext cx="3860800" cy="476251"/>
          </a:xfrm>
          <a:prstGeom prst="rect">
            <a:avLst/>
          </a:prstGeom>
        </p:spPr>
        <p:txBody>
          <a:bodyPr lIns="38346" tIns="19172" rIns="38346" bIns="19172"/>
          <a:lstStyle>
            <a:lvl1pPr defTabSz="913050" fontAlgn="auto">
              <a:spcBef>
                <a:spcPts val="0"/>
              </a:spcBef>
              <a:spcAft>
                <a:spcPts val="0"/>
              </a:spcAft>
              <a:defRPr sz="1900">
                <a:solidFill>
                  <a:prstClr val="black"/>
                </a:solidFill>
                <a:latin typeface="Calibri"/>
              </a:defRPr>
            </a:lvl1pPr>
          </a:lstStyle>
          <a:p>
            <a:pPr>
              <a:defRPr/>
            </a:pPr>
            <a:endParaRPr lang="en-US"/>
          </a:p>
        </p:txBody>
      </p:sp>
      <p:sp>
        <p:nvSpPr>
          <p:cNvPr id="4" name="Rectangle 6"/>
          <p:cNvSpPr>
            <a:spLocks noGrp="1" noChangeArrowheads="1"/>
          </p:cNvSpPr>
          <p:nvPr>
            <p:ph type="sldNum" sz="quarter" idx="12"/>
          </p:nvPr>
        </p:nvSpPr>
        <p:spPr>
          <a:xfrm>
            <a:off x="8737600" y="6245231"/>
            <a:ext cx="2844800" cy="476251"/>
          </a:xfrm>
          <a:prstGeom prst="rect">
            <a:avLst/>
          </a:prstGeom>
        </p:spPr>
        <p:txBody>
          <a:bodyPr lIns="38346" tIns="19172" rIns="38346" bIns="19172"/>
          <a:lstStyle>
            <a:lvl1pPr defTabSz="913050" fontAlgn="auto">
              <a:spcBef>
                <a:spcPts val="0"/>
              </a:spcBef>
              <a:spcAft>
                <a:spcPts val="0"/>
              </a:spcAft>
              <a:defRPr sz="1900">
                <a:solidFill>
                  <a:prstClr val="black"/>
                </a:solidFill>
                <a:latin typeface="Calibri"/>
              </a:defRPr>
            </a:lvl1pPr>
          </a:lstStyle>
          <a:p>
            <a:pPr>
              <a:defRPr/>
            </a:pPr>
            <a:fld id="{D212395B-93B1-4EFB-857C-0A2880633600}" type="slidenum">
              <a:rPr lang="en-US"/>
              <a:pPr>
                <a:defRPr/>
              </a:pPr>
              <a:t>‹#›</a:t>
            </a:fld>
            <a:endParaRPr lang="en-US"/>
          </a:p>
        </p:txBody>
      </p:sp>
    </p:spTree>
    <p:extLst>
      <p:ext uri="{BB962C8B-B14F-4D97-AF65-F5344CB8AC3E}">
        <p14:creationId xmlns:p14="http://schemas.microsoft.com/office/powerpoint/2010/main" val="1964655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676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4518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4983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4941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6719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CFEB20-2523-42CF-A8B1-76B16BCAA1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0259FB69-5D47-4A98-B345-28E1DB087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2BDB67C0-B548-4221-907D-4688F670EBBE}"/>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93C5E509-3D1E-476E-B57C-075DEF7E7FC2}"/>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375D4B82-8D41-4CF5-8F1C-7FEC91877768}"/>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930878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13627-B549-48E8-BD12-ECC9423AE524}"/>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5ECDE2D4-8296-42B1-8329-ECF2749F84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DEB24B28-7158-4379-8B21-0FE0E7F33728}"/>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277349AF-7A56-469A-A9AC-28E9D9B70609}"/>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E0221F42-9BB0-4B25-8CCC-76F2286F4E29}"/>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092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085D5B-9E22-4965-9FCB-6021A988AA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1A21A9D8-97F6-46EF-B604-61D136E3BD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3B37CE7-6A30-4775-BABB-9933267C3CDE}"/>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3000E488-420F-4C64-AE6F-43596CD8FD39}"/>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09705990-4301-478C-A985-BC7C30849539}"/>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361856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070237-3DEF-4636-BBB8-ECF72F495E31}"/>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277E6E06-479A-48CF-A5F9-6032AF6871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A0E7323B-FE0A-46A0-AA3A-70FBD83A25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9B9201E1-B9FE-4733-8F13-3BB6F8F7706F}"/>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xmlns="" id="{41C51F47-7263-4C7D-AE6F-99BBB2D9048A}"/>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xmlns="" id="{B4910866-641F-4B45-8E5C-30C6EDE266FB}"/>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705964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F7F1FF-F481-4A74-A011-A35B20EB390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27A6C418-0248-456E-ABA6-FF1604428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2ADEF13-2B32-4F6B-A5DC-59E4A5C576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A2F719D6-26BD-461E-9BE3-5D938E618E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8CB2D88-B77B-41AB-9C8F-E35169E666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C17FAC6A-2A16-46B0-9A35-3AECC163F62B}"/>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8" name="Footer Placeholder 7">
            <a:extLst>
              <a:ext uri="{FF2B5EF4-FFF2-40B4-BE49-F238E27FC236}">
                <a16:creationId xmlns:a16="http://schemas.microsoft.com/office/drawing/2014/main" xmlns="" id="{5CC57662-033D-44B7-BD47-9020580C9284}"/>
              </a:ext>
            </a:extLst>
          </p:cNvPr>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a:extLst>
              <a:ext uri="{FF2B5EF4-FFF2-40B4-BE49-F238E27FC236}">
                <a16:creationId xmlns:a16="http://schemas.microsoft.com/office/drawing/2014/main" xmlns="" id="{68AC010B-C4C4-4908-A3CF-D7EFBA755231}"/>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2888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p:spPr>
        <p:txBody>
          <a:bodyPr lIns="38382" tIns="19191" rIns="38382" bIns="19191"/>
          <a:lstStyle>
            <a:lvl1pPr defTabSz="913917" eaLnBrk="1" fontAlgn="auto" hangingPunct="1">
              <a:spcBef>
                <a:spcPts val="0"/>
              </a:spcBef>
              <a:spcAft>
                <a:spcPts val="0"/>
              </a:spcAft>
              <a:defRPr>
                <a:solidFill>
                  <a:prstClr val="black"/>
                </a:solidFill>
                <a:latin typeface="Calibri"/>
                <a:cs typeface="+mn-cs"/>
              </a:defRPr>
            </a:lvl1pPr>
          </a:lstStyle>
          <a:p>
            <a:pPr>
              <a:defRPr/>
            </a:pPr>
            <a:endParaRPr lang="en-US"/>
          </a:p>
        </p:txBody>
      </p:sp>
      <p:sp>
        <p:nvSpPr>
          <p:cNvPr id="3" name="Rectangle 5"/>
          <p:cNvSpPr>
            <a:spLocks noGrp="1" noChangeArrowheads="1"/>
          </p:cNvSpPr>
          <p:nvPr>
            <p:ph type="ftr" sz="quarter" idx="11"/>
          </p:nvPr>
        </p:nvSpPr>
        <p:spPr>
          <a:xfrm>
            <a:off x="4165600" y="6245225"/>
            <a:ext cx="3860800" cy="476250"/>
          </a:xfrm>
          <a:prstGeom prst="rect">
            <a:avLst/>
          </a:prstGeom>
        </p:spPr>
        <p:txBody>
          <a:bodyPr lIns="38382" tIns="19191" rIns="38382" bIns="19191"/>
          <a:lstStyle>
            <a:lvl1pPr defTabSz="913917" eaLnBrk="1" fontAlgn="auto" hangingPunct="1">
              <a:spcBef>
                <a:spcPts val="0"/>
              </a:spcBef>
              <a:spcAft>
                <a:spcPts val="0"/>
              </a:spcAft>
              <a:defRPr>
                <a:solidFill>
                  <a:prstClr val="black"/>
                </a:solidFill>
                <a:latin typeface="Calibri"/>
                <a:cs typeface="+mn-cs"/>
              </a:defRPr>
            </a:lvl1pPr>
          </a:lstStyle>
          <a:p>
            <a:pPr>
              <a:defRPr/>
            </a:pPr>
            <a:endParaRPr lang="en-US"/>
          </a:p>
        </p:txBody>
      </p:sp>
      <p:sp>
        <p:nvSpPr>
          <p:cNvPr id="4" name="Rectangle 6"/>
          <p:cNvSpPr>
            <a:spLocks noGrp="1" noChangeArrowheads="1"/>
          </p:cNvSpPr>
          <p:nvPr>
            <p:ph type="sldNum" sz="quarter" idx="12"/>
          </p:nvPr>
        </p:nvSpPr>
        <p:spPr>
          <a:xfrm>
            <a:off x="8737600" y="6245225"/>
            <a:ext cx="2844800" cy="476250"/>
          </a:xfrm>
          <a:prstGeom prst="rect">
            <a:avLst/>
          </a:prstGeom>
        </p:spPr>
        <p:txBody>
          <a:bodyPr lIns="38382" tIns="19191" rIns="38382" bIns="19191"/>
          <a:lstStyle>
            <a:lvl1pPr defTabSz="913917" eaLnBrk="1" fontAlgn="auto" hangingPunct="1">
              <a:spcBef>
                <a:spcPts val="0"/>
              </a:spcBef>
              <a:spcAft>
                <a:spcPts val="0"/>
              </a:spcAft>
              <a:defRPr smtClean="0">
                <a:solidFill>
                  <a:prstClr val="black"/>
                </a:solidFill>
                <a:latin typeface="Calibri"/>
                <a:cs typeface="+mn-cs"/>
              </a:defRPr>
            </a:lvl1pPr>
          </a:lstStyle>
          <a:p>
            <a:pPr>
              <a:defRPr/>
            </a:pPr>
            <a:fld id="{19DA43E9-F5C3-452D-B493-43E81A57ECE9}" type="slidenum">
              <a:rPr lang="en-US"/>
              <a:pPr>
                <a:defRPr/>
              </a:pPr>
              <a:t>‹#›</a:t>
            </a:fld>
            <a:endParaRPr lang="en-US"/>
          </a:p>
        </p:txBody>
      </p:sp>
    </p:spTree>
    <p:extLst>
      <p:ext uri="{BB962C8B-B14F-4D97-AF65-F5344CB8AC3E}">
        <p14:creationId xmlns:p14="http://schemas.microsoft.com/office/powerpoint/2010/main" val="3162053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7D59DF-06D4-4114-9BA0-896D384A2B94}"/>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01EA52E6-5D94-470F-8003-7D28688CADB4}"/>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4" name="Footer Placeholder 3">
            <a:extLst>
              <a:ext uri="{FF2B5EF4-FFF2-40B4-BE49-F238E27FC236}">
                <a16:creationId xmlns:a16="http://schemas.microsoft.com/office/drawing/2014/main" xmlns="" id="{AFB58F8C-9DD3-4E5D-8A20-F887AC70468C}"/>
              </a:ext>
            </a:extLst>
          </p:cNvPr>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a:extLst>
              <a:ext uri="{FF2B5EF4-FFF2-40B4-BE49-F238E27FC236}">
                <a16:creationId xmlns:a16="http://schemas.microsoft.com/office/drawing/2014/main" xmlns="" id="{F61753C7-0DBC-4E85-AFF5-9BAC4FD76CB2}"/>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155390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9770DA7-8B5A-4B11-91A0-6ECE43C5FC9D}"/>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3" name="Footer Placeholder 2">
            <a:extLst>
              <a:ext uri="{FF2B5EF4-FFF2-40B4-BE49-F238E27FC236}">
                <a16:creationId xmlns:a16="http://schemas.microsoft.com/office/drawing/2014/main" xmlns="" id="{6173B940-840A-4B3E-9A2C-0F728771F8B8}"/>
              </a:ext>
            </a:extLst>
          </p:cNvPr>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a:extLst>
              <a:ext uri="{FF2B5EF4-FFF2-40B4-BE49-F238E27FC236}">
                <a16:creationId xmlns:a16="http://schemas.microsoft.com/office/drawing/2014/main" xmlns="" id="{F921F6B9-C627-49C1-9B45-058B706DD3B6}"/>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316415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7474D-4E17-4479-8EE5-B953FC366E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EA3E12B2-0C58-43FF-84B9-904F4EA6C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567947DB-8691-4CC9-BE83-42913CBCD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3CB7CA5-F9DD-4834-BC5D-6E998817BC00}"/>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xmlns="" id="{452D837A-FA0E-4518-8B81-03DDD5E9E4A4}"/>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xmlns="" id="{ADCC75A2-16FD-4599-9E12-7E8BCACF979D}"/>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979786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4224F9-5F6E-40A7-909D-8FF38702F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6B2D5B2F-10D9-4D57-AF60-9B3AF15A69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382B4975-BA1A-4A22-8BB5-EB676BCD0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77A43F0-37D0-433B-AA54-1918713CE087}"/>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xmlns="" id="{D01A2BD1-DD51-42E2-B041-892F96641CCE}"/>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xmlns="" id="{4758D417-5513-426F-8877-7C3261108514}"/>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840318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7102DD-21EF-4758-B92C-DA3B49FCCBA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59F85A79-CCDD-4B99-BD57-1FD178833B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04B676CE-75E0-441B-84B0-D04DE1D5DCAC}"/>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41783E45-9695-4D24-ADE0-ABFD19057F4A}"/>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CB6F82E1-11FD-4AE0-85E1-F7D97BB162A4}"/>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892271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B97B48D-26D8-4421-BD31-2681ED1B7D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401D6AAA-1038-45A8-B71C-9E292C464D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8BEA4F8A-06B6-4AB6-8DD7-267D7BFD8D2B}"/>
              </a:ext>
            </a:extLst>
          </p:cNvPr>
          <p:cNvSpPr>
            <a:spLocks noGrp="1"/>
          </p:cNvSpPr>
          <p:nvPr>
            <p:ph type="dt" sz="half" idx="10"/>
          </p:nvPr>
        </p:nvSpPr>
        <p:spPr/>
        <p:txBody>
          <a:body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51CCD5FD-E54A-418A-8F4D-10E1A8B9A41D}"/>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D981DD49-B3D2-4FC9-BB90-BD7558F019A5}"/>
              </a:ext>
            </a:extLst>
          </p:cNvPr>
          <p:cNvSpPr>
            <a:spLocks noGrp="1"/>
          </p:cNvSpPr>
          <p:nvPr>
            <p:ph type="sldNum" sz="quarter" idx="12"/>
          </p:nvPr>
        </p:nvSpPr>
        <p:spPr/>
        <p:txBody>
          <a:body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914115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xmlns="" id="{B042A026-41DC-4A29-93C4-0AD1AC5B69BA}"/>
              </a:ext>
            </a:extLst>
          </p:cNvPr>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a:extLst>
              <a:ext uri="{FF2B5EF4-FFF2-40B4-BE49-F238E27FC236}">
                <a16:creationId xmlns:a16="http://schemas.microsoft.com/office/drawing/2014/main" xmlns="" id="{BBB6AB1E-65BD-40CC-BACE-CAB093A4A309}"/>
              </a:ext>
            </a:extLst>
          </p:cNvPr>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a:extLst>
              <a:ext uri="{FF2B5EF4-FFF2-40B4-BE49-F238E27FC236}">
                <a16:creationId xmlns:a16="http://schemas.microsoft.com/office/drawing/2014/main" xmlns="" id="{CA37D646-0BEE-4E43-B4B8-ABDA70B2BDBD}"/>
              </a:ext>
            </a:extLst>
          </p:cNvPr>
          <p:cNvSpPr>
            <a:spLocks noGrp="1" noChangeArrowheads="1"/>
          </p:cNvSpPr>
          <p:nvPr>
            <p:ph type="sldNum" sz="quarter" idx="12"/>
          </p:nvPr>
        </p:nvSpPr>
        <p:spPr>
          <a:ln/>
        </p:spPr>
        <p:txBody>
          <a:bodyPr/>
          <a:lstStyle>
            <a:lvl1pPr>
              <a:defRPr/>
            </a:lvl1pPr>
          </a:lstStyle>
          <a:p>
            <a:pPr>
              <a:defRPr/>
            </a:pPr>
            <a:fld id="{F17BE961-31DE-4579-A8C4-D6A5FF5DAD23}" type="slidenum">
              <a:rPr lang="en-US" altLang="vi-VN">
                <a:solidFill>
                  <a:prstClr val="black">
                    <a:tint val="75000"/>
                  </a:prstClr>
                </a:solidFill>
              </a:rPr>
              <a:pPr>
                <a:defRPr/>
              </a:pPr>
              <a:t>‹#›</a:t>
            </a:fld>
            <a:endParaRPr lang="en-US" altLang="vi-VN">
              <a:solidFill>
                <a:prstClr val="black">
                  <a:tint val="75000"/>
                </a:prstClr>
              </a:solidFill>
            </a:endParaRPr>
          </a:p>
        </p:txBody>
      </p:sp>
    </p:spTree>
    <p:extLst>
      <p:ext uri="{BB962C8B-B14F-4D97-AF65-F5344CB8AC3E}">
        <p14:creationId xmlns:p14="http://schemas.microsoft.com/office/powerpoint/2010/main" val="3208938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37"/>
            <a:ext cx="2844800" cy="476251"/>
          </a:xfrm>
          <a:prstGeom prst="rect">
            <a:avLst/>
          </a:prstGeom>
          <a:ln/>
        </p:spPr>
        <p:txBody>
          <a:bodyPr lIns="45694" tIns="22846" rIns="45694" bIns="22846"/>
          <a:lstStyle>
            <a:lvl1pPr>
              <a:defRPr/>
            </a:lvl1pPr>
          </a:lstStyle>
          <a:p>
            <a:pPr defTabSz="1088011">
              <a:defRPr/>
            </a:pPr>
            <a:endParaRPr lang="en-US" sz="2100">
              <a:solidFill>
                <a:prstClr val="black"/>
              </a:solidFill>
            </a:endParaRPr>
          </a:p>
        </p:txBody>
      </p:sp>
      <p:sp>
        <p:nvSpPr>
          <p:cNvPr id="3" name="Rectangle 5"/>
          <p:cNvSpPr>
            <a:spLocks noGrp="1" noChangeArrowheads="1"/>
          </p:cNvSpPr>
          <p:nvPr>
            <p:ph type="ftr" sz="quarter" idx="11"/>
          </p:nvPr>
        </p:nvSpPr>
        <p:spPr>
          <a:xfrm>
            <a:off x="4165600" y="6245237"/>
            <a:ext cx="3860800" cy="476251"/>
          </a:xfrm>
          <a:prstGeom prst="rect">
            <a:avLst/>
          </a:prstGeom>
          <a:ln/>
        </p:spPr>
        <p:txBody>
          <a:bodyPr lIns="45694" tIns="22846" rIns="45694" bIns="22846"/>
          <a:lstStyle>
            <a:lvl1pPr>
              <a:defRPr/>
            </a:lvl1pPr>
          </a:lstStyle>
          <a:p>
            <a:pPr defTabSz="1088011">
              <a:defRPr/>
            </a:pPr>
            <a:endParaRPr lang="en-US" sz="2100">
              <a:solidFill>
                <a:prstClr val="black"/>
              </a:solidFill>
            </a:endParaRPr>
          </a:p>
        </p:txBody>
      </p:sp>
      <p:sp>
        <p:nvSpPr>
          <p:cNvPr id="4" name="Rectangle 6"/>
          <p:cNvSpPr>
            <a:spLocks noGrp="1" noChangeArrowheads="1"/>
          </p:cNvSpPr>
          <p:nvPr>
            <p:ph type="sldNum" sz="quarter" idx="12"/>
          </p:nvPr>
        </p:nvSpPr>
        <p:spPr>
          <a:xfrm>
            <a:off x="8737600" y="6245237"/>
            <a:ext cx="2844800" cy="476251"/>
          </a:xfrm>
          <a:prstGeom prst="rect">
            <a:avLst/>
          </a:prstGeom>
          <a:ln/>
        </p:spPr>
        <p:txBody>
          <a:bodyPr lIns="45694" tIns="22846" rIns="45694" bIns="22846"/>
          <a:lstStyle>
            <a:lvl1pPr>
              <a:defRPr/>
            </a:lvl1pPr>
          </a:lstStyle>
          <a:p>
            <a:pPr defTabSz="1088011"/>
            <a:fld id="{475E0F57-EEA1-4A8B-9311-4AD2064A14C0}" type="slidenum">
              <a:rPr lang="en-US" sz="2100" smtClean="0">
                <a:solidFill>
                  <a:prstClr val="black"/>
                </a:solidFill>
              </a:rPr>
              <a:pPr defTabSz="1088011"/>
              <a:t>‹#›</a:t>
            </a:fld>
            <a:endParaRPr lang="en-US" sz="2100">
              <a:solidFill>
                <a:prstClr val="black"/>
              </a:solidFill>
            </a:endParaRPr>
          </a:p>
        </p:txBody>
      </p:sp>
    </p:spTree>
    <p:extLst>
      <p:ext uri="{BB962C8B-B14F-4D97-AF65-F5344CB8AC3E}">
        <p14:creationId xmlns:p14="http://schemas.microsoft.com/office/powerpoint/2010/main" val="191570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901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5187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107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2005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93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772704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5.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5882"/>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8346" tIns="19172" rIns="38346" bIns="19172" anchor="ctr"/>
          <a:lstStyle/>
          <a:p>
            <a:pPr algn="ctr" defTabSz="913050">
              <a:defRPr/>
            </a:pPr>
            <a:endParaRPr lang="en-US" sz="1900">
              <a:solidFill>
                <a:prstClr val="white"/>
              </a:solidFill>
            </a:endParaRPr>
          </a:p>
        </p:txBody>
      </p:sp>
    </p:spTree>
    <p:extLst>
      <p:ext uri="{BB962C8B-B14F-4D97-AF65-F5344CB8AC3E}">
        <p14:creationId xmlns:p14="http://schemas.microsoft.com/office/powerpoint/2010/main" val="2993759725"/>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txStyles>
    <p:titleStyle>
      <a:lvl1pPr algn="ctr" defTabSz="911946" rtl="0" eaLnBrk="0" fontAlgn="base" hangingPunct="0">
        <a:spcBef>
          <a:spcPct val="0"/>
        </a:spcBef>
        <a:spcAft>
          <a:spcPct val="0"/>
        </a:spcAft>
        <a:defRPr sz="4400" kern="1200">
          <a:solidFill>
            <a:schemeClr val="tx1"/>
          </a:solidFill>
          <a:latin typeface="+mj-lt"/>
          <a:ea typeface="+mj-ea"/>
          <a:cs typeface="+mj-cs"/>
        </a:defRPr>
      </a:lvl1pPr>
      <a:lvl2pPr algn="ctr" defTabSz="911946" rtl="0" eaLnBrk="0" fontAlgn="base" hangingPunct="0">
        <a:spcBef>
          <a:spcPct val="0"/>
        </a:spcBef>
        <a:spcAft>
          <a:spcPct val="0"/>
        </a:spcAft>
        <a:defRPr sz="4400">
          <a:solidFill>
            <a:schemeClr val="tx1"/>
          </a:solidFill>
          <a:latin typeface="Calibri" pitchFamily="34" charset="0"/>
        </a:defRPr>
      </a:lvl2pPr>
      <a:lvl3pPr algn="ctr" defTabSz="911946" rtl="0" eaLnBrk="0" fontAlgn="base" hangingPunct="0">
        <a:spcBef>
          <a:spcPct val="0"/>
        </a:spcBef>
        <a:spcAft>
          <a:spcPct val="0"/>
        </a:spcAft>
        <a:defRPr sz="4400">
          <a:solidFill>
            <a:schemeClr val="tx1"/>
          </a:solidFill>
          <a:latin typeface="Calibri" pitchFamily="34" charset="0"/>
        </a:defRPr>
      </a:lvl3pPr>
      <a:lvl4pPr algn="ctr" defTabSz="911946" rtl="0" eaLnBrk="0" fontAlgn="base" hangingPunct="0">
        <a:spcBef>
          <a:spcPct val="0"/>
        </a:spcBef>
        <a:spcAft>
          <a:spcPct val="0"/>
        </a:spcAft>
        <a:defRPr sz="4400">
          <a:solidFill>
            <a:schemeClr val="tx1"/>
          </a:solidFill>
          <a:latin typeface="Calibri" pitchFamily="34" charset="0"/>
        </a:defRPr>
      </a:lvl4pPr>
      <a:lvl5pPr algn="ctr" defTabSz="911946" rtl="0" eaLnBrk="0" fontAlgn="base" hangingPunct="0">
        <a:spcBef>
          <a:spcPct val="0"/>
        </a:spcBef>
        <a:spcAft>
          <a:spcPct val="0"/>
        </a:spcAft>
        <a:defRPr sz="4400">
          <a:solidFill>
            <a:schemeClr val="tx1"/>
          </a:solidFill>
          <a:latin typeface="Calibri" pitchFamily="34" charset="0"/>
        </a:defRPr>
      </a:lvl5pPr>
      <a:lvl6pPr marL="456770" algn="ctr" defTabSz="911946" rtl="0" fontAlgn="base">
        <a:spcBef>
          <a:spcPct val="0"/>
        </a:spcBef>
        <a:spcAft>
          <a:spcPct val="0"/>
        </a:spcAft>
        <a:defRPr sz="4400">
          <a:solidFill>
            <a:schemeClr val="tx1"/>
          </a:solidFill>
          <a:latin typeface="Calibri" pitchFamily="34" charset="0"/>
        </a:defRPr>
      </a:lvl6pPr>
      <a:lvl7pPr marL="913532" algn="ctr" defTabSz="911946" rtl="0" fontAlgn="base">
        <a:spcBef>
          <a:spcPct val="0"/>
        </a:spcBef>
        <a:spcAft>
          <a:spcPct val="0"/>
        </a:spcAft>
        <a:defRPr sz="4400">
          <a:solidFill>
            <a:schemeClr val="tx1"/>
          </a:solidFill>
          <a:latin typeface="Calibri" pitchFamily="34" charset="0"/>
        </a:defRPr>
      </a:lvl7pPr>
      <a:lvl8pPr marL="1370296" algn="ctr" defTabSz="911946" rtl="0" fontAlgn="base">
        <a:spcBef>
          <a:spcPct val="0"/>
        </a:spcBef>
        <a:spcAft>
          <a:spcPct val="0"/>
        </a:spcAft>
        <a:defRPr sz="4400">
          <a:solidFill>
            <a:schemeClr val="tx1"/>
          </a:solidFill>
          <a:latin typeface="Calibri" pitchFamily="34" charset="0"/>
        </a:defRPr>
      </a:lvl8pPr>
      <a:lvl9pPr marL="1827065" algn="ctr" defTabSz="911946" rtl="0" fontAlgn="base">
        <a:spcBef>
          <a:spcPct val="0"/>
        </a:spcBef>
        <a:spcAft>
          <a:spcPct val="0"/>
        </a:spcAft>
        <a:defRPr sz="4400">
          <a:solidFill>
            <a:schemeClr val="tx1"/>
          </a:solidFill>
          <a:latin typeface="Calibri" pitchFamily="34" charset="0"/>
        </a:defRPr>
      </a:lvl9pPr>
    </p:titleStyle>
    <p:bodyStyle>
      <a:lvl1pPr marL="340991" indent="-340991" algn="l" defTabSz="911946"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0659" indent="-283891" algn="l" defTabSz="911946"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0331" indent="-226798" algn="l" defTabSz="911946"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597094" indent="-226798" algn="l" defTabSz="911946"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3863" indent="-226798" algn="l" defTabSz="911946"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0883" indent="-228265" algn="l" defTabSz="91305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11" indent="-228265" algn="l" defTabSz="91305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34" indent="-228265" algn="l" defTabSz="91305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59" indent="-228265" algn="l" defTabSz="91305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0" rtl="0" eaLnBrk="1" latinLnBrk="0" hangingPunct="1">
        <a:defRPr sz="1900" kern="1200">
          <a:solidFill>
            <a:schemeClr val="tx1"/>
          </a:solidFill>
          <a:latin typeface="+mn-lt"/>
          <a:ea typeface="+mn-ea"/>
          <a:cs typeface="+mn-cs"/>
        </a:defRPr>
      </a:lvl1pPr>
      <a:lvl2pPr marL="456527" algn="l" defTabSz="913050" rtl="0" eaLnBrk="1" latinLnBrk="0" hangingPunct="1">
        <a:defRPr sz="1900" kern="1200">
          <a:solidFill>
            <a:schemeClr val="tx1"/>
          </a:solidFill>
          <a:latin typeface="+mn-lt"/>
          <a:ea typeface="+mn-ea"/>
          <a:cs typeface="+mn-cs"/>
        </a:defRPr>
      </a:lvl2pPr>
      <a:lvl3pPr marL="913050" algn="l" defTabSz="913050" rtl="0" eaLnBrk="1" latinLnBrk="0" hangingPunct="1">
        <a:defRPr sz="1900" kern="1200">
          <a:solidFill>
            <a:schemeClr val="tx1"/>
          </a:solidFill>
          <a:latin typeface="+mn-lt"/>
          <a:ea typeface="+mn-ea"/>
          <a:cs typeface="+mn-cs"/>
        </a:defRPr>
      </a:lvl3pPr>
      <a:lvl4pPr marL="1369573" algn="l" defTabSz="913050" rtl="0" eaLnBrk="1" latinLnBrk="0" hangingPunct="1">
        <a:defRPr sz="1900" kern="1200">
          <a:solidFill>
            <a:schemeClr val="tx1"/>
          </a:solidFill>
          <a:latin typeface="+mn-lt"/>
          <a:ea typeface="+mn-ea"/>
          <a:cs typeface="+mn-cs"/>
        </a:defRPr>
      </a:lvl4pPr>
      <a:lvl5pPr marL="1826100" algn="l" defTabSz="913050" rtl="0" eaLnBrk="1" latinLnBrk="0" hangingPunct="1">
        <a:defRPr sz="1900" kern="1200">
          <a:solidFill>
            <a:schemeClr val="tx1"/>
          </a:solidFill>
          <a:latin typeface="+mn-lt"/>
          <a:ea typeface="+mn-ea"/>
          <a:cs typeface="+mn-cs"/>
        </a:defRPr>
      </a:lvl5pPr>
      <a:lvl6pPr marL="2282621" algn="l" defTabSz="913050" rtl="0" eaLnBrk="1" latinLnBrk="0" hangingPunct="1">
        <a:defRPr sz="1900" kern="1200">
          <a:solidFill>
            <a:schemeClr val="tx1"/>
          </a:solidFill>
          <a:latin typeface="+mn-lt"/>
          <a:ea typeface="+mn-ea"/>
          <a:cs typeface="+mn-cs"/>
        </a:defRPr>
      </a:lvl6pPr>
      <a:lvl7pPr marL="2739148" algn="l" defTabSz="913050" rtl="0" eaLnBrk="1" latinLnBrk="0" hangingPunct="1">
        <a:defRPr sz="1900" kern="1200">
          <a:solidFill>
            <a:schemeClr val="tx1"/>
          </a:solidFill>
          <a:latin typeface="+mn-lt"/>
          <a:ea typeface="+mn-ea"/>
          <a:cs typeface="+mn-cs"/>
        </a:defRPr>
      </a:lvl7pPr>
      <a:lvl8pPr marL="3195672" algn="l" defTabSz="913050" rtl="0" eaLnBrk="1" latinLnBrk="0" hangingPunct="1">
        <a:defRPr sz="1900" kern="1200">
          <a:solidFill>
            <a:schemeClr val="tx1"/>
          </a:solidFill>
          <a:latin typeface="+mn-lt"/>
          <a:ea typeface="+mn-ea"/>
          <a:cs typeface="+mn-cs"/>
        </a:defRPr>
      </a:lvl8pPr>
      <a:lvl9pPr marL="3652197" algn="l" defTabSz="913050"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5882"/>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8382" tIns="19191" rIns="38382" bIns="19191" anchor="ctr"/>
          <a:lstStyle/>
          <a:p>
            <a:pPr algn="ctr" defTabSz="913917">
              <a:defRPr/>
            </a:pPr>
            <a:endParaRPr lang="en-US">
              <a:solidFill>
                <a:prstClr val="white"/>
              </a:solidFill>
            </a:endParaRPr>
          </a:p>
        </p:txBody>
      </p:sp>
    </p:spTree>
    <p:extLst>
      <p:ext uri="{BB962C8B-B14F-4D97-AF65-F5344CB8AC3E}">
        <p14:creationId xmlns:p14="http://schemas.microsoft.com/office/powerpoint/2010/main" val="1037801717"/>
      </p:ext>
    </p:extLst>
  </p:cSld>
  <p:clrMap bg1="lt1" tx1="dk1" bg2="lt2" tx2="dk2" accent1="accent1" accent2="accent2" accent3="accent3" accent4="accent4" accent5="accent5" accent6="accent6" hlink="hlink" folHlink="folHlink"/>
  <p:sldLayoutIdLst>
    <p:sldLayoutId id="2147483688" r:id="rId1"/>
  </p:sldLayoutIdLst>
  <p:timing>
    <p:tnLst>
      <p:par>
        <p:cTn id="1" dur="indefinite" restart="never" nodeType="tmRoot"/>
      </p:par>
    </p:tnLst>
  </p:timing>
  <p:txStyles>
    <p:titleStyle>
      <a:lvl1pPr algn="ctr" defTabSz="912813" rtl="0" fontAlgn="base">
        <a:spcBef>
          <a:spcPct val="0"/>
        </a:spcBef>
        <a:spcAft>
          <a:spcPct val="0"/>
        </a:spcAft>
        <a:defRPr sz="4400" kern="1200">
          <a:solidFill>
            <a:schemeClr val="tx1"/>
          </a:solidFill>
          <a:latin typeface="+mj-lt"/>
          <a:ea typeface="+mj-ea"/>
          <a:cs typeface="+mj-cs"/>
        </a:defRPr>
      </a:lvl1pPr>
      <a:lvl2pPr algn="ctr" defTabSz="912813" rtl="0" fontAlgn="base">
        <a:spcBef>
          <a:spcPct val="0"/>
        </a:spcBef>
        <a:spcAft>
          <a:spcPct val="0"/>
        </a:spcAft>
        <a:defRPr sz="4400">
          <a:solidFill>
            <a:schemeClr val="tx1"/>
          </a:solidFill>
          <a:latin typeface="Calibri" pitchFamily="34" charset="0"/>
        </a:defRPr>
      </a:lvl2pPr>
      <a:lvl3pPr algn="ctr" defTabSz="912813" rtl="0" fontAlgn="base">
        <a:spcBef>
          <a:spcPct val="0"/>
        </a:spcBef>
        <a:spcAft>
          <a:spcPct val="0"/>
        </a:spcAft>
        <a:defRPr sz="4400">
          <a:solidFill>
            <a:schemeClr val="tx1"/>
          </a:solidFill>
          <a:latin typeface="Calibri" pitchFamily="34" charset="0"/>
        </a:defRPr>
      </a:lvl3pPr>
      <a:lvl4pPr algn="ctr" defTabSz="912813" rtl="0" fontAlgn="base">
        <a:spcBef>
          <a:spcPct val="0"/>
        </a:spcBef>
        <a:spcAft>
          <a:spcPct val="0"/>
        </a:spcAft>
        <a:defRPr sz="4400">
          <a:solidFill>
            <a:schemeClr val="tx1"/>
          </a:solidFill>
          <a:latin typeface="Calibri" pitchFamily="34" charset="0"/>
        </a:defRPr>
      </a:lvl4pPr>
      <a:lvl5pPr algn="ctr" defTabSz="912813" rtl="0" fontAlgn="base">
        <a:spcBef>
          <a:spcPct val="0"/>
        </a:spcBef>
        <a:spcAft>
          <a:spcPct val="0"/>
        </a:spcAft>
        <a:defRPr sz="4400">
          <a:solidFill>
            <a:schemeClr val="tx1"/>
          </a:solidFill>
          <a:latin typeface="Calibri" pitchFamily="34" charset="0"/>
        </a:defRPr>
      </a:lvl5pPr>
      <a:lvl6pPr marL="457200" algn="ctr" defTabSz="912813" rtl="0" fontAlgn="base">
        <a:spcBef>
          <a:spcPct val="0"/>
        </a:spcBef>
        <a:spcAft>
          <a:spcPct val="0"/>
        </a:spcAft>
        <a:defRPr sz="4400">
          <a:solidFill>
            <a:schemeClr val="tx1"/>
          </a:solidFill>
          <a:latin typeface="Calibri" pitchFamily="34" charset="0"/>
        </a:defRPr>
      </a:lvl6pPr>
      <a:lvl7pPr marL="914400" algn="ctr" defTabSz="912813" rtl="0" fontAlgn="base">
        <a:spcBef>
          <a:spcPct val="0"/>
        </a:spcBef>
        <a:spcAft>
          <a:spcPct val="0"/>
        </a:spcAft>
        <a:defRPr sz="4400">
          <a:solidFill>
            <a:schemeClr val="tx1"/>
          </a:solidFill>
          <a:latin typeface="Calibri" pitchFamily="34" charset="0"/>
        </a:defRPr>
      </a:lvl7pPr>
      <a:lvl8pPr marL="1371600" algn="ctr" defTabSz="912813" rtl="0" fontAlgn="base">
        <a:spcBef>
          <a:spcPct val="0"/>
        </a:spcBef>
        <a:spcAft>
          <a:spcPct val="0"/>
        </a:spcAft>
        <a:defRPr sz="4400">
          <a:solidFill>
            <a:schemeClr val="tx1"/>
          </a:solidFill>
          <a:latin typeface="Calibri" pitchFamily="34" charset="0"/>
        </a:defRPr>
      </a:lvl8pPr>
      <a:lvl9pPr marL="1828800" algn="ctr" defTabSz="912813" rtl="0" fontAlgn="base">
        <a:spcBef>
          <a:spcPct val="0"/>
        </a:spcBef>
        <a:spcAft>
          <a:spcPct val="0"/>
        </a:spcAft>
        <a:defRPr sz="4400">
          <a:solidFill>
            <a:schemeClr val="tx1"/>
          </a:solidFill>
          <a:latin typeface="Calibri" pitchFamily="34" charset="0"/>
        </a:defRPr>
      </a:lvl9pPr>
    </p:titleStyle>
    <p:bodyStyle>
      <a:lvl1pPr marL="341313" indent="-341313" algn="l" defTabSz="912813"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defTabSz="912813"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defTabSz="912813"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defTabSz="912813"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defTabSz="912813"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3271" indent="-228480" algn="l" defTabSz="91391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231" indent="-228480" algn="l" defTabSz="91391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189" indent="-228480" algn="l" defTabSz="91391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148" indent="-228480" algn="l" defTabSz="91391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917" rtl="0" eaLnBrk="1" latinLnBrk="0" hangingPunct="1">
        <a:defRPr sz="1800" kern="1200">
          <a:solidFill>
            <a:schemeClr val="tx1"/>
          </a:solidFill>
          <a:latin typeface="+mn-lt"/>
          <a:ea typeface="+mn-ea"/>
          <a:cs typeface="+mn-cs"/>
        </a:defRPr>
      </a:lvl1pPr>
      <a:lvl2pPr marL="456959" algn="l" defTabSz="913917" rtl="0" eaLnBrk="1" latinLnBrk="0" hangingPunct="1">
        <a:defRPr sz="1800" kern="1200">
          <a:solidFill>
            <a:schemeClr val="tx1"/>
          </a:solidFill>
          <a:latin typeface="+mn-lt"/>
          <a:ea typeface="+mn-ea"/>
          <a:cs typeface="+mn-cs"/>
        </a:defRPr>
      </a:lvl2pPr>
      <a:lvl3pPr marL="913917" algn="l" defTabSz="913917" rtl="0" eaLnBrk="1" latinLnBrk="0" hangingPunct="1">
        <a:defRPr sz="1800" kern="1200">
          <a:solidFill>
            <a:schemeClr val="tx1"/>
          </a:solidFill>
          <a:latin typeface="+mn-lt"/>
          <a:ea typeface="+mn-ea"/>
          <a:cs typeface="+mn-cs"/>
        </a:defRPr>
      </a:lvl3pPr>
      <a:lvl4pPr marL="1370877" algn="l" defTabSz="913917" rtl="0" eaLnBrk="1" latinLnBrk="0" hangingPunct="1">
        <a:defRPr sz="1800" kern="1200">
          <a:solidFill>
            <a:schemeClr val="tx1"/>
          </a:solidFill>
          <a:latin typeface="+mn-lt"/>
          <a:ea typeface="+mn-ea"/>
          <a:cs typeface="+mn-cs"/>
        </a:defRPr>
      </a:lvl4pPr>
      <a:lvl5pPr marL="1827834" algn="l" defTabSz="913917" rtl="0" eaLnBrk="1" latinLnBrk="0" hangingPunct="1">
        <a:defRPr sz="1800" kern="1200">
          <a:solidFill>
            <a:schemeClr val="tx1"/>
          </a:solidFill>
          <a:latin typeface="+mn-lt"/>
          <a:ea typeface="+mn-ea"/>
          <a:cs typeface="+mn-cs"/>
        </a:defRPr>
      </a:lvl5pPr>
      <a:lvl6pPr marL="2284793" algn="l" defTabSz="913917" rtl="0" eaLnBrk="1" latinLnBrk="0" hangingPunct="1">
        <a:defRPr sz="1800" kern="1200">
          <a:solidFill>
            <a:schemeClr val="tx1"/>
          </a:solidFill>
          <a:latin typeface="+mn-lt"/>
          <a:ea typeface="+mn-ea"/>
          <a:cs typeface="+mn-cs"/>
        </a:defRPr>
      </a:lvl6pPr>
      <a:lvl7pPr marL="2741751" algn="l" defTabSz="913917" rtl="0" eaLnBrk="1" latinLnBrk="0" hangingPunct="1">
        <a:defRPr sz="1800" kern="1200">
          <a:solidFill>
            <a:schemeClr val="tx1"/>
          </a:solidFill>
          <a:latin typeface="+mn-lt"/>
          <a:ea typeface="+mn-ea"/>
          <a:cs typeface="+mn-cs"/>
        </a:defRPr>
      </a:lvl7pPr>
      <a:lvl8pPr marL="3198709" algn="l" defTabSz="913917" rtl="0" eaLnBrk="1" latinLnBrk="0" hangingPunct="1">
        <a:defRPr sz="1800" kern="1200">
          <a:solidFill>
            <a:schemeClr val="tx1"/>
          </a:solidFill>
          <a:latin typeface="+mn-lt"/>
          <a:ea typeface="+mn-ea"/>
          <a:cs typeface="+mn-cs"/>
        </a:defRPr>
      </a:lvl8pPr>
      <a:lvl9pPr marL="3655668" algn="l" defTabSz="91391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95000"/>
            <a:alpha val="63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694" tIns="22846" rIns="45694" bIns="22846" rtlCol="0" anchor="ctr"/>
          <a:lstStyle/>
          <a:p>
            <a:pPr algn="ctr" defTabSz="1088011"/>
            <a:endParaRPr lang="en-US" sz="2100">
              <a:solidFill>
                <a:prstClr val="white"/>
              </a:solidFill>
            </a:endParaRPr>
          </a:p>
        </p:txBody>
      </p:sp>
    </p:spTree>
    <p:extLst>
      <p:ext uri="{BB962C8B-B14F-4D97-AF65-F5344CB8AC3E}">
        <p14:creationId xmlns:p14="http://schemas.microsoft.com/office/powerpoint/2010/main" val="99077197"/>
      </p:ext>
    </p:extLst>
  </p:cSld>
  <p:clrMap bg1="lt1" tx1="dk1" bg2="lt2" tx2="dk2" accent1="accent1" accent2="accent2" accent3="accent3" accent4="accent4" accent5="accent5" accent6="accent6" hlink="hlink" folHlink="folHlink"/>
  <p:sldLayoutIdLst>
    <p:sldLayoutId id="2147483690" r:id="rId1"/>
  </p:sldLayoutIdLst>
  <p:timing>
    <p:tnLst>
      <p:par>
        <p:cTn id="1" dur="indefinite" restart="never" nodeType="tmRoot"/>
      </p:par>
    </p:tnLst>
  </p:timing>
  <p:txStyles>
    <p:titleStyle>
      <a:lvl1pPr algn="ctr" defTabSz="1088011" rtl="0" eaLnBrk="1" latinLnBrk="0" hangingPunct="1">
        <a:spcBef>
          <a:spcPct val="0"/>
        </a:spcBef>
        <a:buNone/>
        <a:defRPr sz="5200" kern="1200">
          <a:solidFill>
            <a:schemeClr val="tx1"/>
          </a:solidFill>
          <a:latin typeface="+mj-lt"/>
          <a:ea typeface="+mj-ea"/>
          <a:cs typeface="+mj-cs"/>
        </a:defRPr>
      </a:lvl1pPr>
    </p:titleStyle>
    <p:bodyStyle>
      <a:lvl1pPr marL="408004" indent="-408004" algn="l" defTabSz="1088011" rtl="0" eaLnBrk="1" latinLnBrk="0" hangingPunct="1">
        <a:spcBef>
          <a:spcPct val="20000"/>
        </a:spcBef>
        <a:buFont typeface="Arial" pitchFamily="34" charset="0"/>
        <a:buChar char="•"/>
        <a:defRPr sz="3900" kern="1200">
          <a:solidFill>
            <a:schemeClr val="tx1"/>
          </a:solidFill>
          <a:latin typeface="+mn-lt"/>
          <a:ea typeface="+mn-ea"/>
          <a:cs typeface="+mn-cs"/>
        </a:defRPr>
      </a:lvl1pPr>
      <a:lvl2pPr marL="884009" indent="-340003" algn="l" defTabSz="1088011"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014" indent="-272004" algn="l" defTabSz="1088011"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904019"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025"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2028"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036"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0041"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4046" indent="-272004" algn="l" defTabSz="1088011"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011" rtl="0" eaLnBrk="1" latinLnBrk="0" hangingPunct="1">
        <a:defRPr sz="2100" kern="1200">
          <a:solidFill>
            <a:schemeClr val="tx1"/>
          </a:solidFill>
          <a:latin typeface="+mn-lt"/>
          <a:ea typeface="+mn-ea"/>
          <a:cs typeface="+mn-cs"/>
        </a:defRPr>
      </a:lvl1pPr>
      <a:lvl2pPr marL="544005" algn="l" defTabSz="1088011" rtl="0" eaLnBrk="1" latinLnBrk="0" hangingPunct="1">
        <a:defRPr sz="2100" kern="1200">
          <a:solidFill>
            <a:schemeClr val="tx1"/>
          </a:solidFill>
          <a:latin typeface="+mn-lt"/>
          <a:ea typeface="+mn-ea"/>
          <a:cs typeface="+mn-cs"/>
        </a:defRPr>
      </a:lvl2pPr>
      <a:lvl3pPr marL="1088011" algn="l" defTabSz="1088011" rtl="0" eaLnBrk="1" latinLnBrk="0" hangingPunct="1">
        <a:defRPr sz="2100" kern="1200">
          <a:solidFill>
            <a:schemeClr val="tx1"/>
          </a:solidFill>
          <a:latin typeface="+mn-lt"/>
          <a:ea typeface="+mn-ea"/>
          <a:cs typeface="+mn-cs"/>
        </a:defRPr>
      </a:lvl3pPr>
      <a:lvl4pPr marL="1632018" algn="l" defTabSz="1088011" rtl="0" eaLnBrk="1" latinLnBrk="0" hangingPunct="1">
        <a:defRPr sz="2100" kern="1200">
          <a:solidFill>
            <a:schemeClr val="tx1"/>
          </a:solidFill>
          <a:latin typeface="+mn-lt"/>
          <a:ea typeface="+mn-ea"/>
          <a:cs typeface="+mn-cs"/>
        </a:defRPr>
      </a:lvl4pPr>
      <a:lvl5pPr marL="2176022" algn="l" defTabSz="1088011" rtl="0" eaLnBrk="1" latinLnBrk="0" hangingPunct="1">
        <a:defRPr sz="2100" kern="1200">
          <a:solidFill>
            <a:schemeClr val="tx1"/>
          </a:solidFill>
          <a:latin typeface="+mn-lt"/>
          <a:ea typeface="+mn-ea"/>
          <a:cs typeface="+mn-cs"/>
        </a:defRPr>
      </a:lvl5pPr>
      <a:lvl6pPr marL="2720027" algn="l" defTabSz="1088011" rtl="0" eaLnBrk="1" latinLnBrk="0" hangingPunct="1">
        <a:defRPr sz="2100" kern="1200">
          <a:solidFill>
            <a:schemeClr val="tx1"/>
          </a:solidFill>
          <a:latin typeface="+mn-lt"/>
          <a:ea typeface="+mn-ea"/>
          <a:cs typeface="+mn-cs"/>
        </a:defRPr>
      </a:lvl6pPr>
      <a:lvl7pPr marL="3264033" algn="l" defTabSz="1088011" rtl="0" eaLnBrk="1" latinLnBrk="0" hangingPunct="1">
        <a:defRPr sz="2100" kern="1200">
          <a:solidFill>
            <a:schemeClr val="tx1"/>
          </a:solidFill>
          <a:latin typeface="+mn-lt"/>
          <a:ea typeface="+mn-ea"/>
          <a:cs typeface="+mn-cs"/>
        </a:defRPr>
      </a:lvl7pPr>
      <a:lvl8pPr marL="3808037" algn="l" defTabSz="1088011" rtl="0" eaLnBrk="1" latinLnBrk="0" hangingPunct="1">
        <a:defRPr sz="2100" kern="1200">
          <a:solidFill>
            <a:schemeClr val="tx1"/>
          </a:solidFill>
          <a:latin typeface="+mn-lt"/>
          <a:ea typeface="+mn-ea"/>
          <a:cs typeface="+mn-cs"/>
        </a:defRPr>
      </a:lvl8pPr>
      <a:lvl9pPr marL="4352043" algn="l" defTabSz="1088011"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5C171-E6B2-4CD5-BCA5-F9BCCEEF3082}" type="datetimeFigureOut">
              <a:rPr lang="en-US" smtClean="0">
                <a:solidFill>
                  <a:prstClr val="black">
                    <a:tint val="75000"/>
                  </a:prstClr>
                </a:solidFill>
              </a:rPr>
              <a:pPr/>
              <a:t>4/12/2022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693115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0314361-FCE0-457E-85D3-E999E5E73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60306189-9804-456C-A431-C8748533BA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BF12D776-04A5-48F9-8AAC-62F0B328CC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D3629-C5F2-40D1-BD76-D830213E83BA}" type="datetimeFigureOut">
              <a:rPr lang="vi-VN" smtClean="0">
                <a:solidFill>
                  <a:prstClr val="black">
                    <a:tint val="75000"/>
                  </a:prstClr>
                </a:solidFill>
              </a:rPr>
              <a:pPr/>
              <a:t>12/04/2022</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xmlns="" id="{6288B00B-B46E-4D51-8DC2-442DCC2E73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xmlns="" id="{2FEFFD31-8A1D-43CE-94AB-F4BEADAA84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7EEDB2-5316-4BB3-863C-520BC9216F6F}"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71033038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slide" Target="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slide" Target="slide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slideLayout" Target="../slideLayouts/slideLayout10.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audio" Target="../media/audio1.wav"/></Relationships>
</file>

<file path=ppt/slides/_rels/slide4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video" Target="../media/media3.mp4"/><Relationship Id="rId7" Type="http://schemas.openxmlformats.org/officeDocument/2006/relationships/image" Target="../media/image7.png"/><Relationship Id="rId2" Type="http://schemas.microsoft.com/office/2007/relationships/media" Target="../media/media3.mp4"/><Relationship Id="rId1" Type="http://schemas.openxmlformats.org/officeDocument/2006/relationships/themeOverride" Target="../theme/themeOverride1.xml"/><Relationship Id="rId6" Type="http://schemas.openxmlformats.org/officeDocument/2006/relationships/image" Target="../media/image13.png"/><Relationship Id="rId5"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85000"/>
            <a:alpha val="26000"/>
          </a:schemeClr>
        </a:solidFill>
        <a:effectLst/>
      </p:bgPr>
    </p:bg>
    <p:spTree>
      <p:nvGrpSpPr>
        <p:cNvPr id="1" name=""/>
        <p:cNvGrpSpPr/>
        <p:nvPr/>
      </p:nvGrpSpPr>
      <p:grpSpPr>
        <a:xfrm>
          <a:off x="0" y="0"/>
          <a:ext cx="0" cy="0"/>
          <a:chOff x="0" y="0"/>
          <a:chExt cx="0" cy="0"/>
        </a:xfrm>
      </p:grpSpPr>
      <p:pic>
        <p:nvPicPr>
          <p:cNvPr id="4098" name="Picture 8" descr="Blue flowers PNG and PSD | Flower border, Flower drawing, Clip art bord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802" y="1655380"/>
            <a:ext cx="6388100" cy="5202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descr="Blue flowers PNG and PSD | Flower border, Flower drawing, Clip art bord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35" y="11113"/>
            <a:ext cx="6834717" cy="5362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051" y="2111378"/>
            <a:ext cx="10657416"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15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362586"/>
            <a:ext cx="8008882" cy="4938032"/>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 </a:t>
            </a:r>
            <a:endParaRPr lang="en-US" sz="3200" b="1" i="1" dirty="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sz="3200" b="1" i="1" dirty="0" smtClean="0">
                <a:solidFill>
                  <a:srgbClr val="C00000"/>
                </a:solidFill>
                <a:latin typeface="Times New Roman" pitchFamily="18" charset="0"/>
                <a:cs typeface="Times New Roman" pitchFamily="18" charset="0"/>
              </a:rPr>
              <a:t>a. </a:t>
            </a:r>
            <a:r>
              <a:rPr lang="en-US" b="1" i="1" dirty="0" err="1" smtClean="0">
                <a:solidFill>
                  <a:srgbClr val="C00000"/>
                </a:solidFill>
                <a:latin typeface="Times New Roman" pitchFamily="18" charset="0"/>
                <a:cs typeface="Times New Roman" pitchFamily="18" charset="0"/>
              </a:rPr>
              <a:t>Cuộc</a:t>
            </a:r>
            <a:r>
              <a:rPr lang="en-US" b="1" i="1" dirty="0" smtClean="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đời</a:t>
            </a:r>
            <a:r>
              <a:rPr lang="en-US" b="1" i="1" dirty="0">
                <a:solidFill>
                  <a:srgbClr val="C00000"/>
                </a:solidFill>
                <a:latin typeface="Times New Roman" pitchFamily="18" charset="0"/>
                <a:cs typeface="Times New Roman" pitchFamily="18" charset="0"/>
              </a:rPr>
              <a:t>:</a:t>
            </a:r>
            <a:endParaRPr lang="vi-VN" b="1" i="1" dirty="0">
              <a:solidFill>
                <a:srgbClr val="C00000"/>
              </a:solidFill>
              <a:latin typeface="Times New Roman" pitchFamily="18" charset="0"/>
              <a:cs typeface="Times New Roman" pitchFamily="18" charset="0"/>
            </a:endParaRPr>
          </a:p>
          <a:p>
            <a:pPr algn="just" eaLnBrk="1" hangingPunct="1">
              <a:lnSpc>
                <a:spcPct val="150000"/>
              </a:lnSpc>
              <a:buFontTx/>
              <a:buChar char="-"/>
              <a:defRPr/>
            </a:pPr>
            <a:r>
              <a:rPr lang="vi-VN" b="1" i="1" dirty="0">
                <a:solidFill>
                  <a:srgbClr val="262626"/>
                </a:solidFill>
                <a:latin typeface="Times New Roman" pitchFamily="18" charset="0"/>
                <a:cs typeface="Times New Roman" pitchFamily="18" charset="0"/>
              </a:rPr>
              <a:t>Hoài Thanh </a:t>
            </a:r>
            <a:r>
              <a:rPr lang="vi-VN" b="1" i="1" dirty="0">
                <a:solidFill>
                  <a:schemeClr val="tx2"/>
                </a:solidFill>
                <a:latin typeface="Times New Roman" pitchFamily="18" charset="0"/>
                <a:cs typeface="Times New Roman" pitchFamily="18" charset="0"/>
              </a:rPr>
              <a:t>(1909-1982), </a:t>
            </a:r>
            <a:r>
              <a:rPr lang="en-US" b="1" i="1" dirty="0">
                <a:solidFill>
                  <a:schemeClr val="tx2"/>
                </a:solidFill>
                <a:latin typeface="Times New Roman" pitchFamily="18" charset="0"/>
                <a:cs typeface="Times New Roman" pitchFamily="18" charset="0"/>
              </a:rPr>
              <a:t>t</a:t>
            </a:r>
            <a:r>
              <a:rPr lang="vi-VN" b="1" i="1" dirty="0">
                <a:solidFill>
                  <a:schemeClr val="tx2"/>
                </a:solidFill>
                <a:latin typeface="Times New Roman" pitchFamily="18" charset="0"/>
                <a:cs typeface="Times New Roman" pitchFamily="18" charset="0"/>
              </a:rPr>
              <a:t>ên</a:t>
            </a:r>
            <a:r>
              <a:rPr lang="en-US" b="1" i="1" dirty="0">
                <a:solidFill>
                  <a:schemeClr val="tx2"/>
                </a:solidFill>
                <a:latin typeface="Times New Roman" pitchFamily="18" charset="0"/>
                <a:cs typeface="Times New Roman" pitchFamily="18" charset="0"/>
              </a:rPr>
              <a:t> </a:t>
            </a:r>
            <a:r>
              <a:rPr lang="en-US" b="1" i="1" dirty="0" err="1">
                <a:solidFill>
                  <a:schemeClr val="tx2"/>
                </a:solidFill>
                <a:latin typeface="Times New Roman" pitchFamily="18" charset="0"/>
                <a:cs typeface="Times New Roman" pitchFamily="18" charset="0"/>
              </a:rPr>
              <a:t>thật</a:t>
            </a:r>
            <a:r>
              <a:rPr lang="en-US" b="1" i="1" dirty="0">
                <a:solidFill>
                  <a:schemeClr val="tx2"/>
                </a:solidFill>
                <a:latin typeface="Times New Roman" pitchFamily="18" charset="0"/>
                <a:cs typeface="Times New Roman" pitchFamily="18" charset="0"/>
              </a:rPr>
              <a:t> </a:t>
            </a:r>
            <a:r>
              <a:rPr lang="vi-VN" b="1" i="1" dirty="0">
                <a:solidFill>
                  <a:schemeClr val="tx2"/>
                </a:solidFill>
                <a:latin typeface="Times New Roman" pitchFamily="18" charset="0"/>
                <a:cs typeface="Times New Roman" pitchFamily="18" charset="0"/>
              </a:rPr>
              <a:t>Nguyễn Đức Nguyên</a:t>
            </a:r>
            <a:r>
              <a:rPr lang="en-US" b="1" i="1" dirty="0">
                <a:solidFill>
                  <a:schemeClr val="tx2"/>
                </a:solidFill>
                <a:latin typeface="Times New Roman" pitchFamily="18" charset="0"/>
                <a:cs typeface="Times New Roman" pitchFamily="18" charset="0"/>
              </a:rPr>
              <a:t>.</a:t>
            </a:r>
          </a:p>
          <a:p>
            <a:pPr algn="just" eaLnBrk="1" hangingPunct="1">
              <a:lnSpc>
                <a:spcPct val="150000"/>
              </a:lnSpc>
              <a:buFontTx/>
              <a:buChar char="-"/>
              <a:defRPr/>
            </a:pPr>
            <a:r>
              <a:rPr lang="en-US" b="1" i="1" dirty="0" err="1">
                <a:latin typeface="Times New Roman" pitchFamily="18" charset="0"/>
                <a:cs typeface="Times New Roman" pitchFamily="18" charset="0"/>
              </a:rPr>
              <a:t>Quê</a:t>
            </a:r>
            <a:r>
              <a:rPr lang="en-US" b="1" i="1" dirty="0">
                <a:latin typeface="Times New Roman" pitchFamily="18" charset="0"/>
                <a:cs typeface="Times New Roman" pitchFamily="18" charset="0"/>
              </a:rPr>
              <a:t>:</a:t>
            </a:r>
            <a:r>
              <a:rPr lang="en-US" b="1" i="1" dirty="0">
                <a:solidFill>
                  <a:schemeClr val="tx2"/>
                </a:solidFill>
                <a:latin typeface="Times New Roman" pitchFamily="18" charset="0"/>
                <a:cs typeface="Times New Roman" pitchFamily="18" charset="0"/>
              </a:rPr>
              <a:t> </a:t>
            </a:r>
            <a:r>
              <a:rPr lang="en-US" i="1" dirty="0" err="1">
                <a:latin typeface="Times New Roman" pitchFamily="18" charset="0"/>
                <a:cs typeface="Times New Roman" pitchFamily="18" charset="0"/>
              </a:rPr>
              <a:t>Nghệ</a:t>
            </a:r>
            <a:r>
              <a:rPr lang="en-US" i="1" dirty="0">
                <a:latin typeface="Times New Roman" pitchFamily="18" charset="0"/>
                <a:cs typeface="Times New Roman" pitchFamily="18" charset="0"/>
              </a:rPr>
              <a:t> An</a:t>
            </a:r>
            <a:endParaRPr lang="vi-VN" i="1" dirty="0">
              <a:latin typeface="Times New Roman" pitchFamily="18" charset="0"/>
              <a:cs typeface="Times New Roman" pitchFamily="18" charset="0"/>
            </a:endParaRPr>
          </a:p>
          <a:p>
            <a:pPr algn="just" eaLnBrk="1" hangingPunct="1">
              <a:lnSpc>
                <a:spcPct val="150000"/>
              </a:lnSpc>
              <a:buFontTx/>
              <a:buNone/>
              <a:defRPr/>
            </a:pPr>
            <a:r>
              <a:rPr lang="en-US" b="1" i="1" dirty="0">
                <a:solidFill>
                  <a:srgbClr val="262626"/>
                </a:solidFill>
                <a:latin typeface="Times New Roman" pitchFamily="18" charset="0"/>
                <a:cs typeface="Times New Roman" pitchFamily="18" charset="0"/>
              </a:rPr>
              <a:t>-  Gia </a:t>
            </a:r>
            <a:r>
              <a:rPr lang="en-US" b="1" i="1" dirty="0" err="1">
                <a:solidFill>
                  <a:srgbClr val="262626"/>
                </a:solidFill>
                <a:latin typeface="Times New Roman" pitchFamily="18" charset="0"/>
                <a:cs typeface="Times New Roman" pitchFamily="18" charset="0"/>
              </a:rPr>
              <a:t>đình</a:t>
            </a:r>
            <a:r>
              <a:rPr lang="en-US" b="1" i="1" dirty="0">
                <a:solidFill>
                  <a:srgbClr val="262626"/>
                </a:solidFill>
                <a:latin typeface="Times New Roman" pitchFamily="18" charset="0"/>
                <a:cs typeface="Times New Roman" pitchFamily="18" charset="0"/>
              </a:rPr>
              <a:t>:</a:t>
            </a:r>
            <a:r>
              <a:rPr lang="vi-VN" b="1" i="1" dirty="0">
                <a:solidFill>
                  <a:srgbClr val="262626"/>
                </a:solidFill>
                <a:latin typeface="Times New Roman" pitchFamily="18" charset="0"/>
                <a:cs typeface="Times New Roman" pitchFamily="18" charset="0"/>
              </a:rPr>
              <a:t> </a:t>
            </a:r>
            <a:r>
              <a:rPr lang="vi-VN" i="1" dirty="0">
                <a:solidFill>
                  <a:srgbClr val="262626"/>
                </a:solidFill>
                <a:latin typeface="Times New Roman" pitchFamily="18" charset="0"/>
                <a:cs typeface="Times New Roman" pitchFamily="18" charset="0"/>
              </a:rPr>
              <a:t>nhà </a:t>
            </a:r>
            <a:r>
              <a:rPr lang="en-US" i="1" dirty="0">
                <a:solidFill>
                  <a:srgbClr val="262626"/>
                </a:solidFill>
                <a:latin typeface="Times New Roman" pitchFamily="18" charset="0"/>
                <a:cs typeface="Times New Roman" pitchFamily="18" charset="0"/>
              </a:rPr>
              <a:t>N</a:t>
            </a:r>
            <a:r>
              <a:rPr lang="vi-VN" i="1" dirty="0">
                <a:solidFill>
                  <a:srgbClr val="262626"/>
                </a:solidFill>
                <a:latin typeface="Times New Roman" pitchFamily="18" charset="0"/>
                <a:cs typeface="Times New Roman" pitchFamily="18" charset="0"/>
              </a:rPr>
              <a:t>ho ng</a:t>
            </a:r>
            <a:r>
              <a:rPr lang="en-US" i="1" dirty="0" err="1" smtClean="0">
                <a:solidFill>
                  <a:srgbClr val="262626"/>
                </a:solidFill>
                <a:latin typeface="Times New Roman" pitchFamily="18" charset="0"/>
                <a:cs typeface="Times New Roman" pitchFamily="18" charset="0"/>
              </a:rPr>
              <a:t>hèo</a:t>
            </a:r>
            <a:r>
              <a:rPr lang="en-US" i="1" dirty="0" smtClean="0">
                <a:solidFill>
                  <a:srgbClr val="262626"/>
                </a:solidFill>
                <a:latin typeface="Times New Roman" pitchFamily="18" charset="0"/>
                <a:cs typeface="Times New Roman" pitchFamily="18" charset="0"/>
              </a:rPr>
              <a:t>.</a:t>
            </a:r>
            <a:endParaRPr lang="en-US" b="1" i="1" dirty="0">
              <a:solidFill>
                <a:schemeClr val="tx2"/>
              </a:solidFill>
              <a:latin typeface="Times New Roman" pitchFamily="18" charset="0"/>
              <a:cs typeface="Times New Roman" pitchFamily="18" charset="0"/>
            </a:endParaRPr>
          </a:p>
        </p:txBody>
      </p:sp>
      <p:pic>
        <p:nvPicPr>
          <p:cNvPr id="7" name="Picture 9" descr="hoai thanh">
            <a:extLst>
              <a:ext uri="{FF2B5EF4-FFF2-40B4-BE49-F238E27FC236}">
                <a16:creationId xmlns:a16="http://schemas.microsoft.com/office/drawing/2014/main" xmlns="" id="{0350AC08-0419-435C-BD3B-E1294E5A84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5434" y="1567544"/>
            <a:ext cx="3109104" cy="7711963"/>
          </a:xfrm>
          <a:prstGeom prst="rect">
            <a:avLst/>
          </a:prstGeom>
          <a:ln/>
        </p:spPr>
      </p:pic>
    </p:spTree>
    <p:extLst>
      <p:ext uri="{BB962C8B-B14F-4D97-AF65-F5344CB8AC3E}">
        <p14:creationId xmlns:p14="http://schemas.microsoft.com/office/powerpoint/2010/main" val="293335180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75">
                                            <p:txEl>
                                              <p:pRg st="0" end="0"/>
                                            </p:txEl>
                                          </p:spTgt>
                                        </p:tgtEl>
                                        <p:attrNameLst>
                                          <p:attrName>style.visibility</p:attrName>
                                        </p:attrNameLst>
                                      </p:cBhvr>
                                      <p:to>
                                        <p:strVal val="visible"/>
                                      </p:to>
                                    </p:set>
                                    <p:animEffect transition="in" filter="fade">
                                      <p:cBhvr>
                                        <p:cTn id="17" dur="1000"/>
                                        <p:tgtEl>
                                          <p:spTgt spid="3075">
                                            <p:txEl>
                                              <p:pRg st="0" end="0"/>
                                            </p:txEl>
                                          </p:spTgt>
                                        </p:tgtEl>
                                      </p:cBhvr>
                                    </p:animEffect>
                                    <p:anim calcmode="lin" valueType="num">
                                      <p:cBhvr>
                                        <p:cTn id="18"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075">
                                            <p:txEl>
                                              <p:pRg st="1" end="1"/>
                                            </p:txEl>
                                          </p:spTgt>
                                        </p:tgtEl>
                                        <p:attrNameLst>
                                          <p:attrName>style.visibility</p:attrName>
                                        </p:attrNameLst>
                                      </p:cBhvr>
                                      <p:to>
                                        <p:strVal val="visible"/>
                                      </p:to>
                                    </p:set>
                                    <p:animEffect transition="in" filter="fade">
                                      <p:cBhvr>
                                        <p:cTn id="24" dur="1000"/>
                                        <p:tgtEl>
                                          <p:spTgt spid="3075">
                                            <p:txEl>
                                              <p:pRg st="1" end="1"/>
                                            </p:txEl>
                                          </p:spTgt>
                                        </p:tgtEl>
                                      </p:cBhvr>
                                    </p:animEffect>
                                    <p:anim calcmode="lin" valueType="num">
                                      <p:cBhvr>
                                        <p:cTn id="25"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0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3075">
                                            <p:txEl>
                                              <p:pRg st="2" end="2"/>
                                            </p:txEl>
                                          </p:spTgt>
                                        </p:tgtEl>
                                        <p:attrNameLst>
                                          <p:attrName>style.visibility</p:attrName>
                                        </p:attrNameLst>
                                      </p:cBhvr>
                                      <p:to>
                                        <p:strVal val="visible"/>
                                      </p:to>
                                    </p:set>
                                    <p:animEffect transition="in" filter="fade">
                                      <p:cBhvr>
                                        <p:cTn id="31" dur="1000"/>
                                        <p:tgtEl>
                                          <p:spTgt spid="3075">
                                            <p:txEl>
                                              <p:pRg st="2" end="2"/>
                                            </p:txEl>
                                          </p:spTgt>
                                        </p:tgtEl>
                                      </p:cBhvr>
                                    </p:animEffect>
                                    <p:anim calcmode="lin" valueType="num">
                                      <p:cBhvr>
                                        <p:cTn id="32"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2" presetClass="entr" presetSubtype="0" fill="hold" nodeType="clickEffect">
                                  <p:stCondLst>
                                    <p:cond delay="0"/>
                                  </p:stCondLst>
                                  <p:childTnLst>
                                    <p:set>
                                      <p:cBhvr>
                                        <p:cTn id="37" dur="1" fill="hold">
                                          <p:stCondLst>
                                            <p:cond delay="0"/>
                                          </p:stCondLst>
                                        </p:cTn>
                                        <p:tgtEl>
                                          <p:spTgt spid="3075">
                                            <p:txEl>
                                              <p:pRg st="3" end="3"/>
                                            </p:txEl>
                                          </p:spTgt>
                                        </p:tgtEl>
                                        <p:attrNameLst>
                                          <p:attrName>style.visibility</p:attrName>
                                        </p:attrNameLst>
                                      </p:cBhvr>
                                      <p:to>
                                        <p:strVal val="visible"/>
                                      </p:to>
                                    </p:set>
                                    <p:animEffect transition="in" filter="fade">
                                      <p:cBhvr>
                                        <p:cTn id="38" dur="1000"/>
                                        <p:tgtEl>
                                          <p:spTgt spid="3075">
                                            <p:txEl>
                                              <p:pRg st="3" end="3"/>
                                            </p:txEl>
                                          </p:spTgt>
                                        </p:tgtEl>
                                      </p:cBhvr>
                                    </p:animEffect>
                                    <p:anim calcmode="lin" valueType="num">
                                      <p:cBhvr>
                                        <p:cTn id="39"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2" presetClass="entr" presetSubtype="0" fill="hold" nodeType="clickEffect">
                                  <p:stCondLst>
                                    <p:cond delay="0"/>
                                  </p:stCondLst>
                                  <p:childTnLst>
                                    <p:set>
                                      <p:cBhvr>
                                        <p:cTn id="44" dur="1" fill="hold">
                                          <p:stCondLst>
                                            <p:cond delay="0"/>
                                          </p:stCondLst>
                                        </p:cTn>
                                        <p:tgtEl>
                                          <p:spTgt spid="3075">
                                            <p:txEl>
                                              <p:pRg st="4" end="4"/>
                                            </p:txEl>
                                          </p:spTgt>
                                        </p:tgtEl>
                                        <p:attrNameLst>
                                          <p:attrName>style.visibility</p:attrName>
                                        </p:attrNameLst>
                                      </p:cBhvr>
                                      <p:to>
                                        <p:strVal val="visible"/>
                                      </p:to>
                                    </p:set>
                                    <p:animEffect transition="in" filter="fade">
                                      <p:cBhvr>
                                        <p:cTn id="45" dur="1000"/>
                                        <p:tgtEl>
                                          <p:spTgt spid="3075">
                                            <p:txEl>
                                              <p:pRg st="4" end="4"/>
                                            </p:txEl>
                                          </p:spTgt>
                                        </p:tgtEl>
                                      </p:cBhvr>
                                    </p:animEffect>
                                    <p:anim calcmode="lin" valueType="num">
                                      <p:cBhvr>
                                        <p:cTn id="46"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307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394118"/>
            <a:ext cx="8008882" cy="4938032"/>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 </a:t>
            </a:r>
            <a:endParaRPr lang="en-US" sz="3200" b="1" i="1" dirty="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sz="3200" b="1" i="1" dirty="0" smtClean="0">
                <a:solidFill>
                  <a:srgbClr val="C00000"/>
                </a:solidFill>
                <a:latin typeface="Times New Roman" pitchFamily="18" charset="0"/>
                <a:cs typeface="Times New Roman" pitchFamily="18" charset="0"/>
              </a:rPr>
              <a:t>a. </a:t>
            </a:r>
            <a:r>
              <a:rPr lang="en-US" b="1" i="1" dirty="0" err="1" smtClean="0">
                <a:solidFill>
                  <a:srgbClr val="C00000"/>
                </a:solidFill>
                <a:latin typeface="Times New Roman" pitchFamily="18" charset="0"/>
                <a:cs typeface="Times New Roman" pitchFamily="18" charset="0"/>
              </a:rPr>
              <a:t>Cuộc</a:t>
            </a:r>
            <a:r>
              <a:rPr lang="en-US" b="1" i="1" dirty="0" smtClean="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đời</a:t>
            </a:r>
            <a:r>
              <a:rPr lang="en-US" b="1" i="1" dirty="0">
                <a:solidFill>
                  <a:srgbClr val="C00000"/>
                </a:solidFill>
                <a:latin typeface="Times New Roman" pitchFamily="18" charset="0"/>
                <a:cs typeface="Times New Roman" pitchFamily="18" charset="0"/>
              </a:rPr>
              <a:t>:</a:t>
            </a:r>
            <a:endParaRPr lang="vi-VN" b="1" i="1" dirty="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b="1" i="1" dirty="0" smtClean="0">
                <a:solidFill>
                  <a:srgbClr val="262626"/>
                </a:solidFill>
                <a:latin typeface="Times New Roman" pitchFamily="18" charset="0"/>
                <a:cs typeface="Times New Roman" pitchFamily="18" charset="0"/>
              </a:rPr>
              <a:t>- </a:t>
            </a:r>
            <a:r>
              <a:rPr lang="en-US" b="1" i="1" dirty="0" err="1">
                <a:solidFill>
                  <a:srgbClr val="262626"/>
                </a:solidFill>
                <a:latin typeface="Times New Roman" pitchFamily="18" charset="0"/>
                <a:cs typeface="Times New Roman" pitchFamily="18" charset="0"/>
              </a:rPr>
              <a:t>Bản</a:t>
            </a:r>
            <a:r>
              <a:rPr lang="en-US" b="1" i="1" dirty="0">
                <a:solidFill>
                  <a:srgbClr val="262626"/>
                </a:solidFill>
                <a:latin typeface="Times New Roman" pitchFamily="18" charset="0"/>
                <a:cs typeface="Times New Roman" pitchFamily="18" charset="0"/>
              </a:rPr>
              <a:t> </a:t>
            </a:r>
            <a:r>
              <a:rPr lang="en-US" b="1" i="1" dirty="0" err="1">
                <a:solidFill>
                  <a:srgbClr val="262626"/>
                </a:solidFill>
                <a:latin typeface="Times New Roman" pitchFamily="18" charset="0"/>
                <a:cs typeface="Times New Roman" pitchFamily="18" charset="0"/>
              </a:rPr>
              <a:t>thân</a:t>
            </a:r>
            <a:r>
              <a:rPr lang="en-US" b="1" i="1" dirty="0">
                <a:solidFill>
                  <a:srgbClr val="262626"/>
                </a:solidFill>
                <a:latin typeface="Times New Roman" pitchFamily="18" charset="0"/>
                <a:cs typeface="Times New Roman" pitchFamily="18" charset="0"/>
              </a:rPr>
              <a:t>:</a:t>
            </a:r>
          </a:p>
          <a:p>
            <a:pPr algn="just" eaLnBrk="1" hangingPunct="1">
              <a:lnSpc>
                <a:spcPct val="150000"/>
              </a:lnSpc>
              <a:buFontTx/>
              <a:buNone/>
              <a:defRPr/>
            </a:pP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Trước</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Cách</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mạng</a:t>
            </a:r>
            <a:r>
              <a:rPr lang="en-US" b="1" i="1" dirty="0">
                <a:solidFill>
                  <a:srgbClr val="FF0000"/>
                </a:solidFill>
                <a:latin typeface="Times New Roman" pitchFamily="18" charset="0"/>
                <a:cs typeface="Times New Roman" pitchFamily="18" charset="0"/>
              </a:rPr>
              <a:t>:</a:t>
            </a:r>
            <a:r>
              <a:rPr lang="en-US" b="1" i="1" dirty="0">
                <a:solidFill>
                  <a:srgbClr val="262626"/>
                </a:solidFill>
                <a:latin typeface="Times New Roman" pitchFamily="18" charset="0"/>
                <a:cs typeface="Times New Roman" pitchFamily="18" charset="0"/>
              </a:rPr>
              <a:t> </a:t>
            </a:r>
            <a:r>
              <a:rPr lang="en-US" i="1" dirty="0">
                <a:latin typeface="Times New Roman" pitchFamily="18" charset="0"/>
                <a:cs typeface="Times New Roman" pitchFamily="18" charset="0"/>
              </a:rPr>
              <a:t>t</a:t>
            </a:r>
            <a:r>
              <a:rPr lang="vi-VN" i="1" dirty="0">
                <a:latin typeface="Times New Roman" pitchFamily="18" charset="0"/>
                <a:cs typeface="Times New Roman" pitchFamily="18" charset="0"/>
              </a:rPr>
              <a:t>ham gia các phong trào yêu nước</a:t>
            </a:r>
            <a:r>
              <a:rPr lang="en-US" i="1" dirty="0">
                <a:latin typeface="Times New Roman" pitchFamily="18" charset="0"/>
                <a:cs typeface="Times New Roman" pitchFamily="18" charset="0"/>
              </a:rPr>
              <a:t>.</a:t>
            </a:r>
          </a:p>
          <a:p>
            <a:pPr marL="0" indent="0" algn="just">
              <a:lnSpc>
                <a:spcPct val="150000"/>
              </a:lnSpc>
              <a:buNone/>
              <a:defRPr/>
            </a:pPr>
            <a:r>
              <a:rPr lang="en-US" b="1" i="1" dirty="0">
                <a:solidFill>
                  <a:srgbClr val="FF0000"/>
                </a:solidFill>
                <a:latin typeface="Times New Roman" pitchFamily="18" charset="0"/>
                <a:cs typeface="Times New Roman" pitchFamily="18" charset="0"/>
              </a:rPr>
              <a:t>+ Sau </a:t>
            </a:r>
            <a:r>
              <a:rPr lang="en-US" b="1" i="1" dirty="0" err="1">
                <a:solidFill>
                  <a:srgbClr val="FF0000"/>
                </a:solidFill>
                <a:latin typeface="Times New Roman" pitchFamily="18" charset="0"/>
                <a:cs typeface="Times New Roman" pitchFamily="18" charset="0"/>
              </a:rPr>
              <a:t>cách</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mạng</a:t>
            </a:r>
            <a:r>
              <a:rPr lang="en-US" b="1" i="1" dirty="0">
                <a:solidFill>
                  <a:srgbClr val="FF0000"/>
                </a:solidFill>
                <a:latin typeface="Times New Roman" pitchFamily="18" charset="0"/>
                <a:cs typeface="Times New Roman" pitchFamily="18" charset="0"/>
              </a:rPr>
              <a:t>: </a:t>
            </a:r>
            <a:r>
              <a:rPr lang="en-US" i="1" dirty="0" err="1">
                <a:latin typeface="Times New Roman" pitchFamily="18" charset="0"/>
                <a:cs typeface="Times New Roman" pitchFamily="18" charset="0"/>
              </a:rPr>
              <a:t>ông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hoạt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động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ngành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văn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hóa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nghệ</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thuật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giữ</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nhiều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cương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vị</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quan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trọng</a:t>
            </a:r>
            <a:r>
              <a:rPr lang="en-US" i="1" dirty="0">
                <a:latin typeface="Times New Roman" pitchFamily="18" charset="0"/>
                <a:cs typeface="Times New Roman" pitchFamily="18" charset="0"/>
              </a:rPr>
              <a:t>.</a:t>
            </a:r>
          </a:p>
          <a:p>
            <a:pPr algn="just" eaLnBrk="1" hangingPunct="1">
              <a:lnSpc>
                <a:spcPct val="150000"/>
              </a:lnSpc>
              <a:buFontTx/>
              <a:buNone/>
              <a:defRPr/>
            </a:pPr>
            <a:endParaRPr lang="en-US" b="1" i="1" dirty="0">
              <a:solidFill>
                <a:schemeClr val="tx2"/>
              </a:solidFill>
              <a:latin typeface="Times New Roman" pitchFamily="18" charset="0"/>
              <a:cs typeface="Times New Roman" pitchFamily="18" charset="0"/>
            </a:endParaRPr>
          </a:p>
        </p:txBody>
      </p:sp>
      <p:pic>
        <p:nvPicPr>
          <p:cNvPr id="7" name="Picture 9" descr="hoai thanh">
            <a:extLst>
              <a:ext uri="{FF2B5EF4-FFF2-40B4-BE49-F238E27FC236}">
                <a16:creationId xmlns:a16="http://schemas.microsoft.com/office/drawing/2014/main" xmlns="" id="{0350AC08-0419-435C-BD3B-E1294E5A84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5434" y="1567544"/>
            <a:ext cx="3109104" cy="7711963"/>
          </a:xfrm>
          <a:prstGeom prst="rect">
            <a:avLst/>
          </a:prstGeom>
          <a:ln/>
        </p:spPr>
      </p:pic>
    </p:spTree>
    <p:extLst>
      <p:ext uri="{BB962C8B-B14F-4D97-AF65-F5344CB8AC3E}">
        <p14:creationId xmlns:p14="http://schemas.microsoft.com/office/powerpoint/2010/main" val="51632277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1000"/>
                                        <p:tgtEl>
                                          <p:spTgt spid="3075">
                                            <p:txEl>
                                              <p:pRg st="2" end="2"/>
                                            </p:txEl>
                                          </p:spTgt>
                                        </p:tgtEl>
                                      </p:cBhvr>
                                    </p:animEffect>
                                    <p:anim calcmode="lin" valueType="num">
                                      <p:cBhvr>
                                        <p:cTn id="8"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075">
                                            <p:txEl>
                                              <p:pRg st="3" end="3"/>
                                            </p:txEl>
                                          </p:spTgt>
                                        </p:tgtEl>
                                        <p:attrNameLst>
                                          <p:attrName>style.visibility</p:attrName>
                                        </p:attrNameLst>
                                      </p:cBhvr>
                                      <p:to>
                                        <p:strVal val="visible"/>
                                      </p:to>
                                    </p:set>
                                    <p:animEffect transition="in" filter="fade">
                                      <p:cBhvr>
                                        <p:cTn id="14" dur="1000"/>
                                        <p:tgtEl>
                                          <p:spTgt spid="3075">
                                            <p:txEl>
                                              <p:pRg st="3" end="3"/>
                                            </p:txEl>
                                          </p:spTgt>
                                        </p:tgtEl>
                                      </p:cBhvr>
                                    </p:animEffect>
                                    <p:anim calcmode="lin" valueType="num">
                                      <p:cBhvr>
                                        <p:cTn id="15"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075">
                                            <p:txEl>
                                              <p:pRg st="4" end="4"/>
                                            </p:txEl>
                                          </p:spTgt>
                                        </p:tgtEl>
                                        <p:attrNameLst>
                                          <p:attrName>style.visibility</p:attrName>
                                        </p:attrNameLst>
                                      </p:cBhvr>
                                      <p:to>
                                        <p:strVal val="visible"/>
                                      </p:to>
                                    </p:set>
                                    <p:animEffect transition="in" filter="fade">
                                      <p:cBhvr>
                                        <p:cTn id="21" dur="1000"/>
                                        <p:tgtEl>
                                          <p:spTgt spid="3075">
                                            <p:txEl>
                                              <p:pRg st="4" end="4"/>
                                            </p:txEl>
                                          </p:spTgt>
                                        </p:tgtEl>
                                      </p:cBhvr>
                                    </p:animEffect>
                                    <p:anim calcmode="lin" valueType="num">
                                      <p:cBhvr>
                                        <p:cTn id="22"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07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252224"/>
            <a:ext cx="8008882" cy="4938032"/>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a:t>
            </a:r>
            <a:r>
              <a:rPr lang="vi-VN" b="1" i="1" dirty="0" smtClean="0">
                <a:solidFill>
                  <a:srgbClr val="C00000"/>
                </a:solidFill>
                <a:latin typeface="Times New Roman" pitchFamily="18" charset="0"/>
                <a:cs typeface="Times New Roman" pitchFamily="18" charset="0"/>
              </a:rPr>
              <a:t>:</a:t>
            </a:r>
            <a:endParaRPr lang="en-US" b="1" i="1" dirty="0" smtClean="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b="1" i="1" dirty="0" smtClean="0">
                <a:solidFill>
                  <a:srgbClr val="C00000"/>
                </a:solidFill>
                <a:latin typeface="Times New Roman" pitchFamily="18" charset="0"/>
                <a:cs typeface="Times New Roman" pitchFamily="18" charset="0"/>
              </a:rPr>
              <a:t>b. </a:t>
            </a:r>
            <a:r>
              <a:rPr lang="en-US" b="1" i="1" dirty="0" err="1" smtClean="0">
                <a:solidFill>
                  <a:srgbClr val="C00000"/>
                </a:solidFill>
                <a:latin typeface="Times New Roman" pitchFamily="18" charset="0"/>
                <a:cs typeface="Times New Roman" pitchFamily="18" charset="0"/>
              </a:rPr>
              <a:t>Sự</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nghiệp</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văn</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chương</a:t>
            </a:r>
            <a:endParaRPr lang="vi-VN" b="1" i="1" dirty="0">
              <a:solidFill>
                <a:srgbClr val="C00000"/>
              </a:solidFill>
              <a:latin typeface="Times New Roman" pitchFamily="18" charset="0"/>
              <a:cs typeface="Times New Roman" pitchFamily="18" charset="0"/>
            </a:endParaRPr>
          </a:p>
          <a:p>
            <a:pPr algn="just" eaLnBrk="1" hangingPunct="1">
              <a:lnSpc>
                <a:spcPct val="150000"/>
              </a:lnSpc>
              <a:buFontTx/>
              <a:buChar char="-"/>
              <a:defRPr/>
            </a:pPr>
            <a:r>
              <a:rPr lang="en-US" dirty="0" err="1" smtClean="0">
                <a:solidFill>
                  <a:srgbClr val="262626"/>
                </a:solidFill>
                <a:latin typeface="Times New Roman" pitchFamily="18" charset="0"/>
                <a:cs typeface="Times New Roman" pitchFamily="18" charset="0"/>
              </a:rPr>
              <a:t>Hoài</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Thanh</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là</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nhà</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phê</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bình</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văn</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học</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xuất</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sắc</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nhất</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của</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văn</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học</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Việt</a:t>
            </a:r>
            <a:r>
              <a:rPr lang="en-US" dirty="0" smtClean="0">
                <a:solidFill>
                  <a:srgbClr val="262626"/>
                </a:solidFill>
                <a:latin typeface="Times New Roman" pitchFamily="18" charset="0"/>
                <a:cs typeface="Times New Roman" pitchFamily="18" charset="0"/>
              </a:rPr>
              <a:t> Nam </a:t>
            </a:r>
            <a:r>
              <a:rPr lang="en-US" dirty="0" err="1" smtClean="0">
                <a:solidFill>
                  <a:srgbClr val="262626"/>
                </a:solidFill>
                <a:latin typeface="Times New Roman" pitchFamily="18" charset="0"/>
                <a:cs typeface="Times New Roman" pitchFamily="18" charset="0"/>
              </a:rPr>
              <a:t>hiện</a:t>
            </a:r>
            <a:r>
              <a:rPr lang="en-US" dirty="0" smtClean="0">
                <a:solidFill>
                  <a:srgbClr val="262626"/>
                </a:solidFill>
                <a:latin typeface="Times New Roman" pitchFamily="18" charset="0"/>
                <a:cs typeface="Times New Roman" pitchFamily="18" charset="0"/>
              </a:rPr>
              <a:t> </a:t>
            </a:r>
            <a:r>
              <a:rPr lang="en-US" dirty="0" err="1" smtClean="0">
                <a:solidFill>
                  <a:srgbClr val="262626"/>
                </a:solidFill>
                <a:latin typeface="Times New Roman" pitchFamily="18" charset="0"/>
                <a:cs typeface="Times New Roman" pitchFamily="18" charset="0"/>
              </a:rPr>
              <a:t>đại</a:t>
            </a:r>
            <a:r>
              <a:rPr lang="en-US" dirty="0" smtClean="0">
                <a:solidFill>
                  <a:srgbClr val="262626"/>
                </a:solidFill>
                <a:latin typeface="Times New Roman" pitchFamily="18" charset="0"/>
                <a:cs typeface="Times New Roman" pitchFamily="18" charset="0"/>
              </a:rPr>
              <a:t>.</a:t>
            </a:r>
          </a:p>
          <a:p>
            <a:pPr algn="just" eaLnBrk="1" hangingPunct="1">
              <a:lnSpc>
                <a:spcPct val="150000"/>
              </a:lnSpc>
              <a:buFontTx/>
              <a:buChar char="-"/>
              <a:defRPr/>
            </a:pPr>
            <a:r>
              <a:rPr lang="en-US" b="1" i="1" dirty="0" err="1" smtClean="0">
                <a:solidFill>
                  <a:srgbClr val="262626"/>
                </a:solidFill>
                <a:latin typeface="Times New Roman" pitchFamily="18" charset="0"/>
                <a:cs typeface="Times New Roman" pitchFamily="18" charset="0"/>
              </a:rPr>
              <a:t>Tác</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phẩm</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chính</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Văn</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chương</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và</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hành</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động</a:t>
            </a:r>
            <a:r>
              <a:rPr lang="en-US" b="1" i="1" dirty="0" smtClean="0">
                <a:solidFill>
                  <a:srgbClr val="262626"/>
                </a:solidFill>
                <a:latin typeface="Times New Roman" pitchFamily="18" charset="0"/>
                <a:cs typeface="Times New Roman" pitchFamily="18" charset="0"/>
              </a:rPr>
              <a:t> (1936), </a:t>
            </a:r>
            <a:r>
              <a:rPr lang="en-US" b="1" i="1" dirty="0" err="1">
                <a:solidFill>
                  <a:srgbClr val="262626"/>
                </a:solidFill>
                <a:latin typeface="Times New Roman" pitchFamily="18" charset="0"/>
                <a:cs typeface="Times New Roman" pitchFamily="18" charset="0"/>
              </a:rPr>
              <a:t>T</a:t>
            </a:r>
            <a:r>
              <a:rPr lang="en-US" b="1" i="1" dirty="0" err="1" smtClean="0">
                <a:solidFill>
                  <a:srgbClr val="262626"/>
                </a:solidFill>
                <a:latin typeface="Times New Roman" pitchFamily="18" charset="0"/>
                <a:cs typeface="Times New Roman" pitchFamily="18" charset="0"/>
              </a:rPr>
              <a:t>hi</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nhân</a:t>
            </a:r>
            <a:r>
              <a:rPr lang="en-US" b="1" i="1" dirty="0" smtClean="0">
                <a:solidFill>
                  <a:srgbClr val="262626"/>
                </a:solidFill>
                <a:latin typeface="Times New Roman" pitchFamily="18" charset="0"/>
                <a:cs typeface="Times New Roman" pitchFamily="18" charset="0"/>
              </a:rPr>
              <a:t> </a:t>
            </a:r>
            <a:r>
              <a:rPr lang="en-US" b="1" i="1" dirty="0" err="1" smtClean="0">
                <a:solidFill>
                  <a:srgbClr val="262626"/>
                </a:solidFill>
                <a:latin typeface="Times New Roman" pitchFamily="18" charset="0"/>
                <a:cs typeface="Times New Roman" pitchFamily="18" charset="0"/>
              </a:rPr>
              <a:t>Việt</a:t>
            </a:r>
            <a:r>
              <a:rPr lang="en-US" b="1" i="1" dirty="0" smtClean="0">
                <a:solidFill>
                  <a:srgbClr val="262626"/>
                </a:solidFill>
                <a:latin typeface="Times New Roman" pitchFamily="18" charset="0"/>
                <a:cs typeface="Times New Roman" pitchFamily="18" charset="0"/>
              </a:rPr>
              <a:t> Nam (1942)…</a:t>
            </a:r>
            <a:endParaRPr lang="en-US" b="1" i="1" dirty="0">
              <a:solidFill>
                <a:srgbClr val="262626"/>
              </a:solidFill>
              <a:latin typeface="Times New Roman" pitchFamily="18" charset="0"/>
              <a:cs typeface="Times New Roman" pitchFamily="18" charset="0"/>
            </a:endParaRPr>
          </a:p>
        </p:txBody>
      </p:sp>
      <p:pic>
        <p:nvPicPr>
          <p:cNvPr id="5" name="Picture 6" descr="rez_661_untitled-2 - Copy">
            <a:extLst>
              <a:ext uri="{FF2B5EF4-FFF2-40B4-BE49-F238E27FC236}">
                <a16:creationId xmlns:a16="http://schemas.microsoft.com/office/drawing/2014/main" xmlns="" id="{FDFCD9E5-FC7F-473A-8228-76A537616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7" y="1550163"/>
            <a:ext cx="3195184" cy="4393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597799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1000"/>
                                        <p:tgtEl>
                                          <p:spTgt spid="3075">
                                            <p:txEl>
                                              <p:pRg st="1" end="1"/>
                                            </p:txEl>
                                          </p:spTgt>
                                        </p:tgtEl>
                                      </p:cBhvr>
                                    </p:animEffect>
                                    <p:anim calcmode="lin" valueType="num">
                                      <p:cBhvr>
                                        <p:cTn id="13"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0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Effect transition="in" filter="fade">
                                      <p:cBhvr>
                                        <p:cTn id="19" dur="1000"/>
                                        <p:tgtEl>
                                          <p:spTgt spid="3075">
                                            <p:txEl>
                                              <p:pRg st="2" end="2"/>
                                            </p:txEl>
                                          </p:spTgt>
                                        </p:tgtEl>
                                      </p:cBhvr>
                                    </p:animEffect>
                                    <p:anim calcmode="lin" valueType="num">
                                      <p:cBhvr>
                                        <p:cTn id="20"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075">
                                            <p:txEl>
                                              <p:pRg st="3" end="3"/>
                                            </p:txEl>
                                          </p:spTgt>
                                        </p:tgtEl>
                                        <p:attrNameLst>
                                          <p:attrName>style.visibility</p:attrName>
                                        </p:attrNameLst>
                                      </p:cBhvr>
                                      <p:to>
                                        <p:strVal val="visible"/>
                                      </p:to>
                                    </p:set>
                                    <p:animEffect transition="in" filter="fade">
                                      <p:cBhvr>
                                        <p:cTn id="26" dur="1000"/>
                                        <p:tgtEl>
                                          <p:spTgt spid="3075">
                                            <p:txEl>
                                              <p:pRg st="3" end="3"/>
                                            </p:txEl>
                                          </p:spTgt>
                                        </p:tgtEl>
                                      </p:cBhvr>
                                    </p:animEffect>
                                    <p:anim calcmode="lin" valueType="num">
                                      <p:cBhvr>
                                        <p:cTn id="27"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252224"/>
            <a:ext cx="8008882" cy="1601335"/>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a:t>
            </a:r>
            <a:r>
              <a:rPr lang="vi-VN" b="1" i="1" dirty="0" smtClean="0">
                <a:solidFill>
                  <a:srgbClr val="C00000"/>
                </a:solidFill>
                <a:latin typeface="Times New Roman" pitchFamily="18" charset="0"/>
                <a:cs typeface="Times New Roman" pitchFamily="18" charset="0"/>
              </a:rPr>
              <a:t>:</a:t>
            </a:r>
            <a:endParaRPr lang="en-US" b="1" i="1" dirty="0" smtClean="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b="1" i="1" dirty="0" smtClean="0">
                <a:solidFill>
                  <a:srgbClr val="C00000"/>
                </a:solidFill>
                <a:latin typeface="Times New Roman" pitchFamily="18" charset="0"/>
                <a:cs typeface="Times New Roman" pitchFamily="18" charset="0"/>
              </a:rPr>
              <a:t>b. </a:t>
            </a:r>
            <a:r>
              <a:rPr lang="en-US" b="1" i="1" dirty="0" err="1" smtClean="0">
                <a:solidFill>
                  <a:srgbClr val="C00000"/>
                </a:solidFill>
                <a:latin typeface="Times New Roman" pitchFamily="18" charset="0"/>
                <a:cs typeface="Times New Roman" pitchFamily="18" charset="0"/>
              </a:rPr>
              <a:t>Sự</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nghiệp</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văn</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chương</a:t>
            </a:r>
            <a:endParaRPr lang="vi-VN" b="1" i="1" dirty="0">
              <a:solidFill>
                <a:srgbClr val="C00000"/>
              </a:solidFill>
              <a:latin typeface="Times New Roman" pitchFamily="18" charset="0"/>
              <a:cs typeface="Times New Roman" pitchFamily="18" charset="0"/>
            </a:endParaRPr>
          </a:p>
        </p:txBody>
      </p:sp>
      <p:pic>
        <p:nvPicPr>
          <p:cNvPr id="5" name="Picture 6" descr="rez_661_untitled-2 - Copy">
            <a:extLst>
              <a:ext uri="{FF2B5EF4-FFF2-40B4-BE49-F238E27FC236}">
                <a16:creationId xmlns:a16="http://schemas.microsoft.com/office/drawing/2014/main" xmlns="" id="{FDFCD9E5-FC7F-473A-8228-76A537616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7" y="1550163"/>
            <a:ext cx="3195184" cy="4393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BE5B8C3-3106-4345-8E6B-6C1DE00CFEC7}"/>
              </a:ext>
            </a:extLst>
          </p:cNvPr>
          <p:cNvSpPr>
            <a:spLocks noChangeArrowheads="1"/>
          </p:cNvSpPr>
          <p:nvPr/>
        </p:nvSpPr>
        <p:spPr bwMode="auto">
          <a:xfrm>
            <a:off x="3906672" y="2784436"/>
            <a:ext cx="77125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lgn="just">
              <a:lnSpc>
                <a:spcPct val="150000"/>
              </a:lnSpc>
              <a:spcBef>
                <a:spcPct val="0"/>
              </a:spcBef>
              <a:buFontTx/>
              <a:buChar char="-"/>
            </a:pPr>
            <a:r>
              <a:rPr lang="en-US" altLang="vi-VN" sz="2800" b="1" i="1" dirty="0" err="1">
                <a:solidFill>
                  <a:prstClr val="black"/>
                </a:solidFill>
                <a:latin typeface="Times New Roman" panose="02020603050405020304" pitchFamily="18" charset="0"/>
                <a:cs typeface="Times New Roman" panose="02020603050405020304" pitchFamily="18" charset="0"/>
              </a:rPr>
              <a:t>Phong</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cách</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phê</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bình</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srgbClr val="000099"/>
                </a:solidFill>
                <a:latin typeface="Times New Roman" panose="02020603050405020304" pitchFamily="18" charset="0"/>
              </a:rPr>
              <a:t>thiên</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về</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thưởng</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thức</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ghi</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nhận</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ấn</a:t>
            </a:r>
            <a:r>
              <a:rPr lang="en-US" altLang="vi-VN" sz="2800" dirty="0">
                <a:solidFill>
                  <a:srgbClr val="000099"/>
                </a:solidFill>
                <a:latin typeface="Times New Roman" panose="02020603050405020304" pitchFamily="18" charset="0"/>
              </a:rPr>
              <a:t> </a:t>
            </a:r>
            <a:r>
              <a:rPr lang="en-US" altLang="vi-VN" sz="2800" dirty="0" err="1">
                <a:solidFill>
                  <a:srgbClr val="000099"/>
                </a:solidFill>
                <a:latin typeface="Times New Roman" panose="02020603050405020304" pitchFamily="18" charset="0"/>
              </a:rPr>
              <a:t>tượng</a:t>
            </a:r>
            <a:r>
              <a:rPr lang="en-US" altLang="vi-VN" sz="2800" i="1" dirty="0">
                <a:solidFill>
                  <a:prstClr val="black"/>
                </a:solidFill>
                <a:latin typeface="Times New Roman" panose="02020603050405020304" pitchFamily="18" charset="0"/>
                <a:cs typeface="Times New Roman" panose="02020603050405020304" pitchFamily="18" charset="0"/>
              </a:rPr>
              <a:t> </a:t>
            </a:r>
          </a:p>
          <a:p>
            <a:pPr algn="just">
              <a:lnSpc>
                <a:spcPct val="150000"/>
              </a:lnSpc>
              <a:spcBef>
                <a:spcPct val="0"/>
              </a:spcBef>
              <a:buFontTx/>
              <a:buNone/>
            </a:pPr>
            <a:r>
              <a:rPr lang="en-US" altLang="vi-VN" sz="2800" i="1" dirty="0">
                <a:solidFill>
                  <a:prstClr val="black"/>
                </a:solidFill>
                <a:latin typeface="Times New Roman" panose="02020603050405020304" pitchFamily="18" charset="0"/>
                <a:cs typeface="Times New Roman" panose="02020603050405020304" pitchFamily="18" charset="0"/>
              </a:rPr>
              <a:t>=&gt; </a:t>
            </a:r>
            <a:r>
              <a:rPr lang="en-US" altLang="vi-VN" sz="2800" i="1" dirty="0" err="1">
                <a:solidFill>
                  <a:prstClr val="black"/>
                </a:solidFill>
                <a:latin typeface="Times New Roman" panose="02020603050405020304" pitchFamily="18" charset="0"/>
                <a:cs typeface="Times New Roman" panose="02020603050405020304" pitchFamily="18" charset="0"/>
              </a:rPr>
              <a:t>Lối</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phê</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bình</a:t>
            </a:r>
            <a:r>
              <a:rPr lang="en-US" altLang="vi-VN" sz="2800" dirty="0">
                <a:solidFill>
                  <a:srgbClr val="000099"/>
                </a:solidFill>
                <a:latin typeface="Times New Roman" panose="02020603050405020304" pitchFamily="18" charset="0"/>
              </a:rPr>
              <a:t> </a:t>
            </a:r>
            <a:r>
              <a:rPr lang="en-US" altLang="vi-VN" sz="2800" i="1" dirty="0">
                <a:solidFill>
                  <a:srgbClr val="FF0000"/>
                </a:solidFill>
                <a:latin typeface="Times New Roman" panose="02020603050405020304" pitchFamily="18" charset="0"/>
                <a:cs typeface="Times New Roman" panose="02020603050405020304" pitchFamily="18" charset="0"/>
              </a:rPr>
              <a:t>“</a:t>
            </a:r>
            <a:r>
              <a:rPr lang="en-US" altLang="vi-VN" sz="2800" i="1" dirty="0" err="1">
                <a:solidFill>
                  <a:srgbClr val="FF0000"/>
                </a:solidFill>
                <a:latin typeface="Times New Roman" panose="02020603050405020304" pitchFamily="18" charset="0"/>
                <a:cs typeface="Times New Roman" panose="02020603050405020304" pitchFamily="18" charset="0"/>
              </a:rPr>
              <a:t>lấy</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hồn</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tôi</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để</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hiểu</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hồn</a:t>
            </a:r>
            <a:r>
              <a:rPr lang="en-US" altLang="vi-VN" sz="2800" i="1" dirty="0">
                <a:solidFill>
                  <a:srgbClr val="FF0000"/>
                </a:solidFill>
                <a:latin typeface="Times New Roman" panose="02020603050405020304" pitchFamily="18" charset="0"/>
                <a:cs typeface="Times New Roman" panose="02020603050405020304" pitchFamily="18" charset="0"/>
              </a:rPr>
              <a:t> </a:t>
            </a:r>
            <a:r>
              <a:rPr lang="en-US" altLang="vi-VN" sz="2800" i="1" dirty="0" err="1">
                <a:solidFill>
                  <a:srgbClr val="FF0000"/>
                </a:solidFill>
                <a:latin typeface="Times New Roman" panose="02020603050405020304" pitchFamily="18" charset="0"/>
                <a:cs typeface="Times New Roman" panose="02020603050405020304" pitchFamily="18" charset="0"/>
              </a:rPr>
              <a:t>người</a:t>
            </a:r>
            <a:r>
              <a:rPr lang="en-US" altLang="vi-VN" sz="2800" i="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9956017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252224"/>
            <a:ext cx="8008882" cy="1601335"/>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a:t>
            </a:r>
            <a:r>
              <a:rPr lang="vi-VN" b="1" i="1" dirty="0" smtClean="0">
                <a:solidFill>
                  <a:srgbClr val="C00000"/>
                </a:solidFill>
                <a:latin typeface="Times New Roman" pitchFamily="18" charset="0"/>
                <a:cs typeface="Times New Roman" pitchFamily="18" charset="0"/>
              </a:rPr>
              <a:t>:</a:t>
            </a:r>
            <a:endParaRPr lang="en-US" b="1" i="1" dirty="0" smtClean="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b="1" i="1" dirty="0" smtClean="0">
                <a:solidFill>
                  <a:srgbClr val="C00000"/>
                </a:solidFill>
                <a:latin typeface="Times New Roman" pitchFamily="18" charset="0"/>
                <a:cs typeface="Times New Roman" pitchFamily="18" charset="0"/>
              </a:rPr>
              <a:t>b. </a:t>
            </a:r>
            <a:r>
              <a:rPr lang="en-US" b="1" i="1" dirty="0" err="1" smtClean="0">
                <a:solidFill>
                  <a:srgbClr val="C00000"/>
                </a:solidFill>
                <a:latin typeface="Times New Roman" pitchFamily="18" charset="0"/>
                <a:cs typeface="Times New Roman" pitchFamily="18" charset="0"/>
              </a:rPr>
              <a:t>Sự</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nghiệp</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văn</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chương</a:t>
            </a:r>
            <a:endParaRPr lang="vi-VN" b="1" i="1" dirty="0">
              <a:solidFill>
                <a:srgbClr val="C00000"/>
              </a:solidFill>
              <a:latin typeface="Times New Roman" pitchFamily="18" charset="0"/>
              <a:cs typeface="Times New Roman" pitchFamily="18" charset="0"/>
            </a:endParaRPr>
          </a:p>
        </p:txBody>
      </p:sp>
      <p:pic>
        <p:nvPicPr>
          <p:cNvPr id="5" name="Picture 6" descr="rez_661_untitled-2 - Copy">
            <a:extLst>
              <a:ext uri="{FF2B5EF4-FFF2-40B4-BE49-F238E27FC236}">
                <a16:creationId xmlns:a16="http://schemas.microsoft.com/office/drawing/2014/main" xmlns="" id="{FDFCD9E5-FC7F-473A-8228-76A537616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7" y="1550163"/>
            <a:ext cx="3195184" cy="4393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xmlns="" id="{FE07EE3D-BA5B-401F-A0EC-1756E5A70A44}"/>
              </a:ext>
            </a:extLst>
          </p:cNvPr>
          <p:cNvSpPr>
            <a:spLocks noChangeArrowheads="1"/>
          </p:cNvSpPr>
          <p:nvPr/>
        </p:nvSpPr>
        <p:spPr bwMode="auto">
          <a:xfrm>
            <a:off x="3710159" y="2822583"/>
            <a:ext cx="8113979"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50000"/>
              </a:spcBef>
              <a:buFontTx/>
              <a:buNone/>
            </a:pPr>
            <a:r>
              <a:rPr lang="en-US" altLang="vi-VN" sz="2800" b="1" i="1" dirty="0" smtClean="0">
                <a:solidFill>
                  <a:prstClr val="black"/>
                </a:solidFill>
                <a:latin typeface="Times New Roman" panose="02020603050405020304" pitchFamily="18" charset="0"/>
                <a:cs typeface="Times New Roman" panose="02020603050405020304" pitchFamily="18" charset="0"/>
              </a:rPr>
              <a:t>- </a:t>
            </a:r>
            <a:r>
              <a:rPr lang="en-US" altLang="vi-VN" sz="2800" b="1" i="1" dirty="0" err="1" smtClean="0">
                <a:solidFill>
                  <a:prstClr val="black"/>
                </a:solidFill>
                <a:latin typeface="Times New Roman" panose="02020603050405020304" pitchFamily="18" charset="0"/>
                <a:cs typeface="Times New Roman" panose="02020603050405020304" pitchFamily="18" charset="0"/>
              </a:rPr>
              <a:t>Đóng</a:t>
            </a:r>
            <a:r>
              <a:rPr lang="en-US" altLang="vi-VN" sz="2800" b="1" i="1" dirty="0" smtClean="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góp</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Đem</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đến</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cho</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văn</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học</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một</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phong</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cách</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phê</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bình</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riêng</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đặc</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sắc</a:t>
            </a:r>
            <a:r>
              <a:rPr lang="en-US" altLang="vi-VN" sz="2800" i="1" dirty="0">
                <a:solidFill>
                  <a:prstClr val="black"/>
                </a:solidFill>
                <a:latin typeface="Times New Roman" panose="02020603050405020304" pitchFamily="18" charset="0"/>
                <a:cs typeface="Times New Roman" panose="02020603050405020304" pitchFamily="18" charset="0"/>
              </a:rPr>
              <a:t>: </a:t>
            </a:r>
          </a:p>
          <a:p>
            <a:pPr algn="just">
              <a:lnSpc>
                <a:spcPct val="150000"/>
              </a:lnSpc>
              <a:spcBef>
                <a:spcPct val="50000"/>
              </a:spcBef>
              <a:buFontTx/>
              <a:buNone/>
            </a:pPr>
            <a:r>
              <a:rPr lang="en-US" altLang="vi-VN" sz="2800" i="1" dirty="0">
                <a:solidFill>
                  <a:prstClr val="black"/>
                </a:solidFill>
                <a:latin typeface="Times New Roman" panose="02020603050405020304" pitchFamily="18" charset="0"/>
                <a:cs typeface="Times New Roman" panose="02020603050405020304" pitchFamily="18" charset="0"/>
              </a:rPr>
              <a:t>       + </a:t>
            </a:r>
            <a:r>
              <a:rPr lang="en-US" altLang="vi-VN" sz="2800" i="1" dirty="0" err="1">
                <a:solidFill>
                  <a:prstClr val="black"/>
                </a:solidFill>
                <a:latin typeface="Times New Roman" panose="02020603050405020304" pitchFamily="18" charset="0"/>
                <a:cs typeface="Times New Roman" panose="02020603050405020304" pitchFamily="18" charset="0"/>
              </a:rPr>
              <a:t>Sự</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uyên</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bác</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về</a:t>
            </a:r>
            <a:r>
              <a:rPr lang="en-US" altLang="vi-VN" sz="2800" i="1" dirty="0">
                <a:solidFill>
                  <a:prstClr val="black"/>
                </a:solidFill>
                <a:latin typeface="Times New Roman" panose="02020603050405020304" pitchFamily="18" charset="0"/>
                <a:cs typeface="Times New Roman" panose="02020603050405020304" pitchFamily="18" charset="0"/>
              </a:rPr>
              <a:t> tri </a:t>
            </a:r>
            <a:r>
              <a:rPr lang="en-US" altLang="vi-VN" sz="2800" i="1" dirty="0" err="1">
                <a:solidFill>
                  <a:prstClr val="black"/>
                </a:solidFill>
                <a:latin typeface="Times New Roman" panose="02020603050405020304" pitchFamily="18" charset="0"/>
                <a:cs typeface="Times New Roman" panose="02020603050405020304" pitchFamily="18" charset="0"/>
              </a:rPr>
              <a:t>thức</a:t>
            </a:r>
            <a:endParaRPr lang="en-US" altLang="vi-VN" sz="2800" i="1" dirty="0">
              <a:solidFill>
                <a:prstClr val="black"/>
              </a:solidFill>
              <a:latin typeface="Times New Roman" panose="02020603050405020304" pitchFamily="18" charset="0"/>
              <a:cs typeface="Times New Roman" panose="02020603050405020304" pitchFamily="18" charset="0"/>
            </a:endParaRPr>
          </a:p>
          <a:p>
            <a:pPr algn="just">
              <a:lnSpc>
                <a:spcPct val="150000"/>
              </a:lnSpc>
              <a:spcBef>
                <a:spcPct val="50000"/>
              </a:spcBef>
              <a:buFontTx/>
              <a:buNone/>
            </a:pPr>
            <a:r>
              <a:rPr lang="en-US" altLang="vi-VN" sz="2800" i="1" dirty="0">
                <a:solidFill>
                  <a:prstClr val="black"/>
                </a:solidFill>
                <a:latin typeface="Times New Roman" panose="02020603050405020304" pitchFamily="18" charset="0"/>
                <a:cs typeface="Times New Roman" panose="02020603050405020304" pitchFamily="18" charset="0"/>
              </a:rPr>
              <a:t>       + </a:t>
            </a:r>
            <a:r>
              <a:rPr lang="en-US" altLang="vi-VN" sz="2800" i="1" dirty="0" err="1">
                <a:solidFill>
                  <a:prstClr val="black"/>
                </a:solidFill>
                <a:latin typeface="Times New Roman" panose="02020603050405020304" pitchFamily="18" charset="0"/>
                <a:cs typeface="Times New Roman" panose="02020603050405020304" pitchFamily="18" charset="0"/>
              </a:rPr>
              <a:t>Sự</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tinh</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tế</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trong</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cảm</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thụ</a:t>
            </a:r>
            <a:endParaRPr lang="en-US" altLang="vi-VN" sz="2800" i="1" dirty="0">
              <a:solidFill>
                <a:prstClr val="black"/>
              </a:solidFill>
              <a:latin typeface="Times New Roman" panose="02020603050405020304" pitchFamily="18" charset="0"/>
              <a:cs typeface="Times New Roman" panose="02020603050405020304" pitchFamily="18" charset="0"/>
            </a:endParaRPr>
          </a:p>
          <a:p>
            <a:pPr algn="just">
              <a:lnSpc>
                <a:spcPct val="150000"/>
              </a:lnSpc>
              <a:spcBef>
                <a:spcPct val="50000"/>
              </a:spcBef>
              <a:buFontTx/>
              <a:buNone/>
            </a:pPr>
            <a:r>
              <a:rPr lang="en-US" altLang="vi-VN" sz="2800" i="1" dirty="0">
                <a:solidFill>
                  <a:prstClr val="black"/>
                </a:solidFill>
                <a:latin typeface="Times New Roman" panose="02020603050405020304" pitchFamily="18" charset="0"/>
                <a:cs typeface="Times New Roman" panose="02020603050405020304" pitchFamily="18" charset="0"/>
              </a:rPr>
              <a:t>       + </a:t>
            </a:r>
            <a:r>
              <a:rPr lang="en-US" altLang="vi-VN" sz="2800" i="1" dirty="0" err="1">
                <a:solidFill>
                  <a:prstClr val="black"/>
                </a:solidFill>
                <a:latin typeface="Times New Roman" panose="02020603050405020304" pitchFamily="18" charset="0"/>
                <a:cs typeface="Times New Roman" panose="02020603050405020304" pitchFamily="18" charset="0"/>
              </a:rPr>
              <a:t>Ngòi</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bút</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phê</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bình</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tinh</a:t>
            </a:r>
            <a:r>
              <a:rPr lang="en-US" altLang="vi-VN" sz="2800" i="1" dirty="0">
                <a:solidFill>
                  <a:prstClr val="black"/>
                </a:solidFill>
                <a:latin typeface="Times New Roman" panose="02020603050405020304" pitchFamily="18" charset="0"/>
                <a:cs typeface="Times New Roman" panose="02020603050405020304" pitchFamily="18" charset="0"/>
              </a:rPr>
              <a:t> </a:t>
            </a:r>
            <a:r>
              <a:rPr lang="vi-VN" altLang="vi-VN" sz="2800" i="1" dirty="0" smtClean="0">
                <a:solidFill>
                  <a:prstClr val="black"/>
                </a:solidFill>
                <a:latin typeface="Times New Roman" panose="02020603050405020304" pitchFamily="18" charset="0"/>
                <a:cs typeface="Times New Roman" panose="02020603050405020304" pitchFamily="18" charset="0"/>
              </a:rPr>
              <a:t>tế, </a:t>
            </a:r>
            <a:r>
              <a:rPr lang="en-US" altLang="vi-VN" sz="2800" i="1" dirty="0" err="1">
                <a:solidFill>
                  <a:prstClr val="black"/>
                </a:solidFill>
                <a:latin typeface="Times New Roman" panose="02020603050405020304" pitchFamily="18" charset="0"/>
                <a:cs typeface="Times New Roman" panose="02020603050405020304" pitchFamily="18" charset="0"/>
              </a:rPr>
              <a:t>giàu</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chất</a:t>
            </a:r>
            <a:r>
              <a:rPr lang="en-US" altLang="vi-VN" sz="2800" i="1" dirty="0">
                <a:solidFill>
                  <a:prstClr val="black"/>
                </a:solidFill>
                <a:latin typeface="Times New Roman" panose="02020603050405020304" pitchFamily="18" charset="0"/>
                <a:cs typeface="Times New Roman" panose="02020603050405020304" pitchFamily="18" charset="0"/>
              </a:rPr>
              <a:t> </a:t>
            </a:r>
            <a:r>
              <a:rPr lang="en-US" altLang="vi-VN" sz="2800" i="1" dirty="0" err="1">
                <a:solidFill>
                  <a:prstClr val="black"/>
                </a:solidFill>
                <a:latin typeface="Times New Roman" panose="02020603050405020304" pitchFamily="18" charset="0"/>
                <a:cs typeface="Times New Roman" panose="02020603050405020304" pitchFamily="18" charset="0"/>
              </a:rPr>
              <a:t>thơ</a:t>
            </a:r>
            <a:endParaRPr lang="en-US" altLang="vi-VN" sz="2800" i="1" dirty="0">
              <a:solidFill>
                <a:prstClr val="black"/>
              </a:solidFill>
              <a:latin typeface="Times New Roman" panose="02020603050405020304" pitchFamily="18" charset="0"/>
              <a:cs typeface="Times New Roman" panose="02020603050405020304" pitchFamily="18" charset="0"/>
            </a:endParaRPr>
          </a:p>
          <a:p>
            <a:pPr algn="just">
              <a:lnSpc>
                <a:spcPct val="150000"/>
              </a:lnSpc>
              <a:spcBef>
                <a:spcPct val="50000"/>
              </a:spcBef>
              <a:buFontTx/>
              <a:buNone/>
            </a:pPr>
            <a:r>
              <a:rPr lang="en-US" altLang="vi-VN" sz="2400" i="1" dirty="0">
                <a:solidFill>
                  <a:prstClr val="black"/>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3134409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252224"/>
            <a:ext cx="8008882" cy="1601335"/>
          </a:xfrm>
        </p:spPr>
        <p:txBody>
          <a:bodyPr>
            <a:noAutofit/>
          </a:bodyPr>
          <a:lstStyle/>
          <a:p>
            <a:pPr algn="just" eaLnBrk="1" hangingPunct="1">
              <a:lnSpc>
                <a:spcPct val="150000"/>
              </a:lnSpc>
              <a:buFontTx/>
              <a:buNone/>
              <a:defRPr/>
            </a:pPr>
            <a:r>
              <a:rPr lang="vi-VN" b="1" i="1" dirty="0" smtClean="0">
                <a:solidFill>
                  <a:srgbClr val="C00000"/>
                </a:solidFill>
                <a:latin typeface="Times New Roman" pitchFamily="18" charset="0"/>
                <a:cs typeface="Times New Roman" pitchFamily="18" charset="0"/>
              </a:rPr>
              <a:t>1</a:t>
            </a:r>
            <a:r>
              <a:rPr lang="en-US" b="1" i="1" dirty="0">
                <a:solidFill>
                  <a:srgbClr val="C00000"/>
                </a:solidFill>
                <a:latin typeface="Times New Roman" pitchFamily="18" charset="0"/>
                <a:cs typeface="Times New Roman" pitchFamily="18" charset="0"/>
              </a:rPr>
              <a:t>.</a:t>
            </a:r>
            <a:r>
              <a:rPr lang="vi-VN" b="1" i="1" dirty="0">
                <a:solidFill>
                  <a:srgbClr val="C00000"/>
                </a:solidFill>
                <a:latin typeface="Times New Roman" pitchFamily="18" charset="0"/>
                <a:cs typeface="Times New Roman" pitchFamily="18" charset="0"/>
              </a:rPr>
              <a:t>Tác giả</a:t>
            </a:r>
            <a:r>
              <a:rPr lang="vi-VN" b="1" i="1" dirty="0" smtClean="0">
                <a:solidFill>
                  <a:srgbClr val="C00000"/>
                </a:solidFill>
                <a:latin typeface="Times New Roman" pitchFamily="18" charset="0"/>
                <a:cs typeface="Times New Roman" pitchFamily="18" charset="0"/>
              </a:rPr>
              <a:t>:</a:t>
            </a:r>
            <a:endParaRPr lang="en-US" b="1" i="1" dirty="0" smtClean="0">
              <a:solidFill>
                <a:srgbClr val="C00000"/>
              </a:solidFill>
              <a:latin typeface="Times New Roman" pitchFamily="18" charset="0"/>
              <a:cs typeface="Times New Roman" pitchFamily="18" charset="0"/>
            </a:endParaRPr>
          </a:p>
          <a:p>
            <a:pPr algn="just" eaLnBrk="1" hangingPunct="1">
              <a:lnSpc>
                <a:spcPct val="150000"/>
              </a:lnSpc>
              <a:buFontTx/>
              <a:buNone/>
              <a:defRPr/>
            </a:pPr>
            <a:r>
              <a:rPr lang="en-US" b="1" i="1" dirty="0" smtClean="0">
                <a:solidFill>
                  <a:srgbClr val="C00000"/>
                </a:solidFill>
                <a:latin typeface="Times New Roman" pitchFamily="18" charset="0"/>
                <a:cs typeface="Times New Roman" pitchFamily="18" charset="0"/>
              </a:rPr>
              <a:t>b. </a:t>
            </a:r>
            <a:r>
              <a:rPr lang="en-US" b="1" i="1" dirty="0" err="1" smtClean="0">
                <a:solidFill>
                  <a:srgbClr val="C00000"/>
                </a:solidFill>
                <a:latin typeface="Times New Roman" pitchFamily="18" charset="0"/>
                <a:cs typeface="Times New Roman" pitchFamily="18" charset="0"/>
              </a:rPr>
              <a:t>Sự</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nghiệp</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văn</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chương</a:t>
            </a:r>
            <a:endParaRPr lang="vi-VN" b="1" i="1" dirty="0">
              <a:solidFill>
                <a:srgbClr val="C00000"/>
              </a:solidFill>
              <a:latin typeface="Times New Roman" pitchFamily="18" charset="0"/>
              <a:cs typeface="Times New Roman" pitchFamily="18" charset="0"/>
            </a:endParaRPr>
          </a:p>
        </p:txBody>
      </p:sp>
      <p:pic>
        <p:nvPicPr>
          <p:cNvPr id="5" name="Picture 6" descr="rez_661_untitled-2 - Copy">
            <a:extLst>
              <a:ext uri="{FF2B5EF4-FFF2-40B4-BE49-F238E27FC236}">
                <a16:creationId xmlns:a16="http://schemas.microsoft.com/office/drawing/2014/main" xmlns="" id="{FDFCD9E5-FC7F-473A-8228-76A537616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7" y="1550163"/>
            <a:ext cx="3195184" cy="4393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 name="Text Box 7">
            <a:extLst>
              <a:ext uri="{FF2B5EF4-FFF2-40B4-BE49-F238E27FC236}">
                <a16:creationId xmlns:a16="http://schemas.microsoft.com/office/drawing/2014/main" xmlns="" id="{52E7C500-4ABB-4670-BA8B-CA124103329C}"/>
              </a:ext>
            </a:extLst>
          </p:cNvPr>
          <p:cNvSpPr txBox="1">
            <a:spLocks noChangeArrowheads="1"/>
          </p:cNvSpPr>
          <p:nvPr/>
        </p:nvSpPr>
        <p:spPr bwMode="auto">
          <a:xfrm>
            <a:off x="3856639" y="3401331"/>
            <a:ext cx="735264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lgn="just">
              <a:lnSpc>
                <a:spcPct val="150000"/>
              </a:lnSpc>
              <a:spcBef>
                <a:spcPct val="50000"/>
              </a:spcBef>
              <a:buFont typeface="Wingdings" pitchFamily="2" charset="2"/>
              <a:buChar char="Ø"/>
            </a:pPr>
            <a:r>
              <a:rPr lang="en-US" altLang="vi-VN" sz="2800" b="1" i="1" dirty="0" err="1" smtClean="0">
                <a:solidFill>
                  <a:srgbClr val="FF0000"/>
                </a:solidFill>
                <a:latin typeface="Times New Roman" pitchFamily="18" charset="0"/>
                <a:cs typeface="Times New Roman" pitchFamily="18" charset="0"/>
              </a:rPr>
              <a:t>Năm</a:t>
            </a:r>
            <a:r>
              <a:rPr lang="en-US" altLang="vi-VN" sz="2800" b="1" i="1" dirty="0" smtClean="0">
                <a:solidFill>
                  <a:srgbClr val="FF0000"/>
                </a:solidFill>
                <a:latin typeface="Times New Roman" pitchFamily="18" charset="0"/>
                <a:cs typeface="Times New Roman" pitchFamily="18" charset="0"/>
              </a:rPr>
              <a:t> 2000, </a:t>
            </a:r>
            <a:r>
              <a:rPr lang="en-US" altLang="vi-VN" sz="2800" b="1" i="1" dirty="0" err="1" smtClean="0">
                <a:solidFill>
                  <a:srgbClr val="FF0000"/>
                </a:solidFill>
                <a:latin typeface="Times New Roman" pitchFamily="18" charset="0"/>
                <a:cs typeface="Times New Roman" pitchFamily="18" charset="0"/>
              </a:rPr>
              <a:t>ông</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được</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nhà</a:t>
            </a:r>
            <a:r>
              <a:rPr lang="en-US" altLang="vi-VN" sz="2800" b="1" i="1" dirty="0" smtClean="0">
                <a:solidFill>
                  <a:srgbClr val="FF0000"/>
                </a:solidFill>
                <a:latin typeface="Times New Roman" pitchFamily="18" charset="0"/>
                <a:cs typeface="Times New Roman" pitchFamily="18" charset="0"/>
              </a:rPr>
              <a:t>  </a:t>
            </a:r>
            <a:r>
              <a:rPr lang="en-US" altLang="vi-VN" sz="2800" b="1" i="1" dirty="0">
                <a:solidFill>
                  <a:srgbClr val="FF0000"/>
                </a:solidFill>
                <a:latin typeface="Times New Roman" pitchFamily="18" charset="0"/>
                <a:cs typeface="Times New Roman" pitchFamily="18" charset="0"/>
              </a:rPr>
              <a:t>n</a:t>
            </a:r>
            <a:r>
              <a:rPr lang="vi-VN" altLang="vi-VN" sz="2800" b="1" i="1" dirty="0" smtClean="0">
                <a:solidFill>
                  <a:srgbClr val="FF0000"/>
                </a:solidFill>
                <a:latin typeface="Times New Roman" pitchFamily="18" charset="0"/>
                <a:cs typeface="Times New Roman" pitchFamily="18" charset="0"/>
              </a:rPr>
              <a:t>ướ</a:t>
            </a:r>
            <a:r>
              <a:rPr lang="en-US" altLang="vi-VN" sz="2800" b="1" i="1" dirty="0" smtClean="0">
                <a:solidFill>
                  <a:srgbClr val="FF0000"/>
                </a:solidFill>
                <a:latin typeface="Times New Roman" pitchFamily="18" charset="0"/>
                <a:cs typeface="Times New Roman" pitchFamily="18" charset="0"/>
              </a:rPr>
              <a:t>c </a:t>
            </a:r>
            <a:r>
              <a:rPr lang="en-US" altLang="vi-VN" sz="2800" b="1" i="1" dirty="0" err="1" smtClean="0">
                <a:solidFill>
                  <a:srgbClr val="FF0000"/>
                </a:solidFill>
                <a:latin typeface="Times New Roman" pitchFamily="18" charset="0"/>
                <a:cs typeface="Times New Roman" pitchFamily="18" charset="0"/>
              </a:rPr>
              <a:t>tặng</a:t>
            </a:r>
            <a:r>
              <a:rPr lang="en-US" altLang="vi-VN" sz="2800" b="1" i="1" dirty="0" smtClean="0">
                <a:solidFill>
                  <a:srgbClr val="FF0000"/>
                </a:solidFill>
                <a:latin typeface="Times New Roman" pitchFamily="18" charset="0"/>
                <a:cs typeface="Times New Roman" pitchFamily="18" charset="0"/>
              </a:rPr>
              <a:t> </a:t>
            </a:r>
            <a:r>
              <a:rPr lang="en-US" altLang="vi-VN" sz="2800" b="1" i="1" dirty="0" err="1">
                <a:solidFill>
                  <a:srgbClr val="FF0000"/>
                </a:solidFill>
                <a:latin typeface="Times New Roman" pitchFamily="18" charset="0"/>
                <a:cs typeface="Times New Roman" pitchFamily="18" charset="0"/>
              </a:rPr>
              <a:t>G</a:t>
            </a:r>
            <a:r>
              <a:rPr lang="en-US" altLang="vi-VN" sz="2800" b="1" i="1" dirty="0" err="1" smtClean="0">
                <a:solidFill>
                  <a:srgbClr val="FF0000"/>
                </a:solidFill>
                <a:latin typeface="Times New Roman" pitchFamily="18" charset="0"/>
                <a:cs typeface="Times New Roman" pitchFamily="18" charset="0"/>
              </a:rPr>
              <a:t>iải</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thưởng</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Hồ</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Chí</a:t>
            </a:r>
            <a:r>
              <a:rPr lang="en-US" altLang="vi-VN" sz="2800" b="1" i="1" dirty="0" smtClean="0">
                <a:solidFill>
                  <a:srgbClr val="FF0000"/>
                </a:solidFill>
                <a:latin typeface="Times New Roman" pitchFamily="18" charset="0"/>
                <a:cs typeface="Times New Roman" pitchFamily="18" charset="0"/>
              </a:rPr>
              <a:t> Minh </a:t>
            </a:r>
            <a:r>
              <a:rPr lang="en-US" altLang="vi-VN" sz="2800" b="1" i="1" dirty="0" err="1" smtClean="0">
                <a:solidFill>
                  <a:srgbClr val="FF0000"/>
                </a:solidFill>
                <a:latin typeface="Times New Roman" pitchFamily="18" charset="0"/>
                <a:cs typeface="Times New Roman" pitchFamily="18" charset="0"/>
              </a:rPr>
              <a:t>về</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văn</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học</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nghệ</a:t>
            </a:r>
            <a:r>
              <a:rPr lang="en-US" altLang="vi-VN" sz="2800" b="1" i="1" dirty="0" smtClean="0">
                <a:solidFill>
                  <a:srgbClr val="FF0000"/>
                </a:solidFill>
                <a:latin typeface="Times New Roman" pitchFamily="18" charset="0"/>
                <a:cs typeface="Times New Roman" pitchFamily="18" charset="0"/>
              </a:rPr>
              <a:t> </a:t>
            </a:r>
            <a:r>
              <a:rPr lang="en-US" altLang="vi-VN" sz="2800" b="1" i="1" dirty="0" err="1" smtClean="0">
                <a:solidFill>
                  <a:srgbClr val="FF0000"/>
                </a:solidFill>
                <a:latin typeface="Times New Roman" pitchFamily="18" charset="0"/>
                <a:cs typeface="Times New Roman" pitchFamily="18" charset="0"/>
              </a:rPr>
              <a:t>thuật</a:t>
            </a:r>
            <a:r>
              <a:rPr lang="en-US" altLang="vi-VN" sz="2800" b="1" i="1" dirty="0" smtClean="0">
                <a:solidFill>
                  <a:srgbClr val="FF0000"/>
                </a:solidFill>
                <a:latin typeface="Times New Roman" pitchFamily="18" charset="0"/>
                <a:cs typeface="Times New Roman" pitchFamily="18" charset="0"/>
              </a:rPr>
              <a:t>.</a:t>
            </a:r>
            <a:endParaRPr lang="en-US" altLang="vi-VN" sz="28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6226183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3075" name="Rectangle 3">
            <a:extLst>
              <a:ext uri="{FF2B5EF4-FFF2-40B4-BE49-F238E27FC236}">
                <a16:creationId xmlns:a16="http://schemas.microsoft.com/office/drawing/2014/main" xmlns="" id="{037AA809-D7A7-4D08-AE58-3F822C302740}"/>
              </a:ext>
            </a:extLst>
          </p:cNvPr>
          <p:cNvSpPr>
            <a:spLocks noGrp="1" noChangeArrowheads="1"/>
          </p:cNvSpPr>
          <p:nvPr>
            <p:ph type="body" idx="1"/>
          </p:nvPr>
        </p:nvSpPr>
        <p:spPr>
          <a:xfrm>
            <a:off x="3815256" y="1252224"/>
            <a:ext cx="8008882" cy="671169"/>
          </a:xfrm>
        </p:spPr>
        <p:txBody>
          <a:bodyPr>
            <a:noAutofit/>
          </a:bodyPr>
          <a:lstStyle/>
          <a:p>
            <a:pPr algn="just" eaLnBrk="1" hangingPunct="1">
              <a:lnSpc>
                <a:spcPct val="150000"/>
              </a:lnSpc>
              <a:buFontTx/>
              <a:buNone/>
              <a:defRPr/>
            </a:pPr>
            <a:r>
              <a:rPr lang="en-US" b="1" i="1" dirty="0" smtClean="0">
                <a:solidFill>
                  <a:srgbClr val="C00000"/>
                </a:solidFill>
                <a:latin typeface="Times New Roman" pitchFamily="18" charset="0"/>
                <a:cs typeface="Times New Roman" pitchFamily="18" charset="0"/>
              </a:rPr>
              <a:t>2. </a:t>
            </a:r>
            <a:r>
              <a:rPr lang="en-US" b="1" i="1" dirty="0" err="1" smtClean="0">
                <a:solidFill>
                  <a:srgbClr val="C00000"/>
                </a:solidFill>
                <a:latin typeface="Times New Roman" pitchFamily="18" charset="0"/>
                <a:cs typeface="Times New Roman" pitchFamily="18" charset="0"/>
              </a:rPr>
              <a:t>Tác</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phẩm</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Thi</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nhân</a:t>
            </a:r>
            <a:r>
              <a:rPr lang="en-US" b="1" i="1" dirty="0" smtClean="0">
                <a:solidFill>
                  <a:srgbClr val="C00000"/>
                </a:solidFill>
                <a:latin typeface="Times New Roman" pitchFamily="18" charset="0"/>
                <a:cs typeface="Times New Roman" pitchFamily="18" charset="0"/>
              </a:rPr>
              <a:t> </a:t>
            </a:r>
            <a:r>
              <a:rPr lang="en-US" b="1" i="1" dirty="0" err="1" smtClean="0">
                <a:solidFill>
                  <a:srgbClr val="C00000"/>
                </a:solidFill>
                <a:latin typeface="Times New Roman" pitchFamily="18" charset="0"/>
                <a:cs typeface="Times New Roman" pitchFamily="18" charset="0"/>
              </a:rPr>
              <a:t>Việt</a:t>
            </a:r>
            <a:r>
              <a:rPr lang="en-US" b="1" i="1" dirty="0" smtClean="0">
                <a:solidFill>
                  <a:srgbClr val="C00000"/>
                </a:solidFill>
                <a:latin typeface="Times New Roman" pitchFamily="18" charset="0"/>
                <a:cs typeface="Times New Roman" pitchFamily="18" charset="0"/>
              </a:rPr>
              <a:t> Nam”</a:t>
            </a:r>
          </a:p>
        </p:txBody>
      </p:sp>
      <p:pic>
        <p:nvPicPr>
          <p:cNvPr id="7" name="Picture 4">
            <a:extLst>
              <a:ext uri="{FF2B5EF4-FFF2-40B4-BE49-F238E27FC236}">
                <a16:creationId xmlns:a16="http://schemas.microsoft.com/office/drawing/2014/main" xmlns="" id="{0C9EA110-EEAA-470A-BA8B-D54C24C24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359" y="1939159"/>
            <a:ext cx="3231110" cy="4508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xmlns="" id="{8A6BDE47-3DD4-4CD8-9A19-FA83CD8DC78B}"/>
              </a:ext>
            </a:extLst>
          </p:cNvPr>
          <p:cNvSpPr txBox="1">
            <a:spLocks noChangeArrowheads="1"/>
          </p:cNvSpPr>
          <p:nvPr/>
        </p:nvSpPr>
        <p:spPr bwMode="auto">
          <a:xfrm>
            <a:off x="3886199" y="2466977"/>
            <a:ext cx="798523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FontTx/>
              <a:buNone/>
            </a:pPr>
            <a:r>
              <a:rPr lang="vi-VN" altLang="vi-VN" sz="2800" b="1" i="1" dirty="0">
                <a:solidFill>
                  <a:prstClr val="black"/>
                </a:solidFill>
                <a:latin typeface="Times New Roman" panose="02020603050405020304" pitchFamily="18" charset="0"/>
                <a:cs typeface="Times New Roman" panose="02020603050405020304" pitchFamily="18" charset="0"/>
              </a:rPr>
              <a:t>- Tác giả: </a:t>
            </a:r>
            <a:r>
              <a:rPr lang="vi-VN" altLang="vi-VN" sz="2800" dirty="0">
                <a:solidFill>
                  <a:prstClr val="black"/>
                </a:solidFill>
                <a:latin typeface="Times New Roman" panose="02020603050405020304" pitchFamily="18" charset="0"/>
                <a:cs typeface="Times New Roman" panose="02020603050405020304" pitchFamily="18" charset="0"/>
              </a:rPr>
              <a:t>Hoài Thanh</a:t>
            </a:r>
            <a:r>
              <a:rPr lang="en-US" altLang="vi-VN" sz="2800" dirty="0">
                <a:solidFill>
                  <a:prstClr val="black"/>
                </a:solidFill>
                <a:latin typeface="Times New Roman" panose="02020603050405020304" pitchFamily="18" charset="0"/>
                <a:cs typeface="Times New Roman" panose="02020603050405020304" pitchFamily="18" charset="0"/>
              </a:rPr>
              <a:t>, </a:t>
            </a:r>
            <a:r>
              <a:rPr lang="vi-VN" altLang="vi-VN" sz="2800" dirty="0">
                <a:solidFill>
                  <a:prstClr val="black"/>
                </a:solidFill>
                <a:latin typeface="Times New Roman" panose="02020603050405020304" pitchFamily="18" charset="0"/>
                <a:cs typeface="Times New Roman" panose="02020603050405020304" pitchFamily="18" charset="0"/>
              </a:rPr>
              <a:t>Hoài Chân</a:t>
            </a:r>
          </a:p>
          <a:p>
            <a:pPr algn="just">
              <a:lnSpc>
                <a:spcPct val="150000"/>
              </a:lnSpc>
              <a:spcBef>
                <a:spcPct val="0"/>
              </a:spcBef>
              <a:buFontTx/>
              <a:buNone/>
            </a:pP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Xuất</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b="1" i="1" dirty="0" err="1">
                <a:solidFill>
                  <a:prstClr val="black"/>
                </a:solidFill>
                <a:latin typeface="Times New Roman" panose="02020603050405020304" pitchFamily="18" charset="0"/>
                <a:cs typeface="Times New Roman" panose="02020603050405020304" pitchFamily="18" charset="0"/>
              </a:rPr>
              <a:t>xứ</a:t>
            </a:r>
            <a:r>
              <a:rPr lang="en-US" altLang="vi-VN" sz="2800" b="1" i="1"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Công</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trình</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biên</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khảo</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về</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phong</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trào</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Thơ</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Mới</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smtClean="0">
                <a:solidFill>
                  <a:prstClr val="black"/>
                </a:solidFill>
                <a:latin typeface="Times New Roman" panose="02020603050405020304" pitchFamily="18" charset="0"/>
                <a:cs typeface="Times New Roman" panose="02020603050405020304" pitchFamily="18" charset="0"/>
              </a:rPr>
              <a:t>1932 - 1945</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viết</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năm</a:t>
            </a:r>
            <a:r>
              <a:rPr lang="en-US" altLang="vi-VN" sz="2800" dirty="0">
                <a:solidFill>
                  <a:prstClr val="black"/>
                </a:solidFill>
                <a:latin typeface="Times New Roman" panose="02020603050405020304" pitchFamily="18" charset="0"/>
                <a:cs typeface="Times New Roman" panose="02020603050405020304" pitchFamily="18" charset="0"/>
              </a:rPr>
              <a:t> 1941, </a:t>
            </a:r>
            <a:r>
              <a:rPr lang="vi-VN" altLang="vi-VN" sz="2800" dirty="0">
                <a:solidFill>
                  <a:prstClr val="black"/>
                </a:solidFill>
                <a:latin typeface="Times New Roman" panose="02020603050405020304" pitchFamily="18" charset="0"/>
                <a:cs typeface="Times New Roman" panose="02020603050405020304" pitchFamily="18" charset="0"/>
              </a:rPr>
              <a:t>hoàn thành năm 1942.</a:t>
            </a:r>
            <a:endParaRPr lang="en-US" altLang="vi-VN" sz="2800" dirty="0">
              <a:solidFill>
                <a:prstClr val="black"/>
              </a:solidFill>
              <a:latin typeface="Times New Roman" panose="02020603050405020304" pitchFamily="18" charset="0"/>
              <a:cs typeface="Times New Roman" panose="02020603050405020304" pitchFamily="18" charset="0"/>
            </a:endParaRPr>
          </a:p>
          <a:p>
            <a:pPr algn="just">
              <a:lnSpc>
                <a:spcPct val="150000"/>
              </a:lnSpc>
              <a:spcBef>
                <a:spcPct val="0"/>
              </a:spcBef>
              <a:buFontTx/>
              <a:buNone/>
            </a:pPr>
            <a:r>
              <a:rPr lang="vi-VN" altLang="vi-VN" sz="2800" b="1" i="1" dirty="0">
                <a:solidFill>
                  <a:prstClr val="black"/>
                </a:solidFill>
                <a:latin typeface="Times New Roman" panose="02020603050405020304" pitchFamily="18" charset="0"/>
                <a:cs typeface="Times New Roman" panose="02020603050405020304" pitchFamily="18" charset="0"/>
              </a:rPr>
              <a:t>- Thể loại: </a:t>
            </a:r>
            <a:r>
              <a:rPr lang="vi-VN" altLang="vi-VN" sz="2800" dirty="0">
                <a:solidFill>
                  <a:prstClr val="black"/>
                </a:solidFill>
                <a:latin typeface="Times New Roman" panose="02020603050405020304" pitchFamily="18" charset="0"/>
                <a:cs typeface="Times New Roman" panose="02020603050405020304" pitchFamily="18" charset="0"/>
              </a:rPr>
              <a:t>Phê bình văn học</a:t>
            </a:r>
            <a:endParaRPr lang="en-US" altLang="vi-VN"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44555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1000"/>
                                        <p:tgtEl>
                                          <p:spTgt spid="3075">
                                            <p:txEl>
                                              <p:pRg st="0" end="0"/>
                                            </p:txEl>
                                          </p:spTgt>
                                        </p:tgtEl>
                                      </p:cBhvr>
                                    </p:animEffect>
                                    <p:anim calcmode="lin" valueType="num">
                                      <p:cBhvr>
                                        <p:cTn id="8"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fade">
                                      <p:cBhvr>
                                        <p:cTn id="26" dur="1000"/>
                                        <p:tgtEl>
                                          <p:spTgt spid="8">
                                            <p:txEl>
                                              <p:pRg st="1" end="1"/>
                                            </p:txEl>
                                          </p:spTgt>
                                        </p:tgtEl>
                                      </p:cBhvr>
                                    </p:animEffect>
                                    <p:anim calcmode="lin" valueType="num">
                                      <p:cBhvr>
                                        <p:cTn id="27"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fade">
                                      <p:cBhvr>
                                        <p:cTn id="33" dur="1000"/>
                                        <p:tgtEl>
                                          <p:spTgt spid="8">
                                            <p:txEl>
                                              <p:pRg st="2" end="2"/>
                                            </p:txEl>
                                          </p:spTgt>
                                        </p:tgtEl>
                                      </p:cBhvr>
                                    </p:animEffect>
                                    <p:anim calcmode="lin" valueType="num">
                                      <p:cBhvr>
                                        <p:cTn id="3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9">
            <a:extLst>
              <a:ext uri="{FF2B5EF4-FFF2-40B4-BE49-F238E27FC236}">
                <a16:creationId xmlns:a16="http://schemas.microsoft.com/office/drawing/2014/main" xmlns="" id="{C6AF4540-7D1D-40E2-8A95-7DC7E18FF7FE}"/>
              </a:ext>
            </a:extLst>
          </p:cNvPr>
          <p:cNvSpPr>
            <a:spLocks noChangeArrowheads="1"/>
          </p:cNvSpPr>
          <p:nvPr/>
        </p:nvSpPr>
        <p:spPr bwMode="auto">
          <a:xfrm>
            <a:off x="8769351" y="304429"/>
            <a:ext cx="2946400" cy="1714500"/>
          </a:xfrm>
          <a:prstGeom prst="rect">
            <a:avLst/>
          </a:prstGeom>
          <a:solidFill>
            <a:schemeClr val="bg1"/>
          </a:solidFill>
          <a:ln w="9525" cmpd="sng">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vi-VN" sz="2400">
              <a:solidFill>
                <a:prstClr val="black"/>
              </a:solidFill>
              <a:latin typeface="Times New Roman" panose="02020603050405020304" pitchFamily="18" charset="0"/>
              <a:cs typeface="Times New Roman" panose="02020603050405020304" pitchFamily="18" charset="0"/>
            </a:endParaRPr>
          </a:p>
        </p:txBody>
      </p:sp>
      <p:sp>
        <p:nvSpPr>
          <p:cNvPr id="29699" name="Rectangle 10">
            <a:extLst>
              <a:ext uri="{FF2B5EF4-FFF2-40B4-BE49-F238E27FC236}">
                <a16:creationId xmlns:a16="http://schemas.microsoft.com/office/drawing/2014/main" xmlns="" id="{499A55B3-6600-4A7C-8871-840C9A87BE62}"/>
              </a:ext>
            </a:extLst>
          </p:cNvPr>
          <p:cNvSpPr>
            <a:spLocks noChangeArrowheads="1"/>
          </p:cNvSpPr>
          <p:nvPr/>
        </p:nvSpPr>
        <p:spPr bwMode="auto">
          <a:xfrm>
            <a:off x="8769351" y="3470962"/>
            <a:ext cx="2946400" cy="1384300"/>
          </a:xfrm>
          <a:prstGeom prst="rect">
            <a:avLst/>
          </a:prstGeom>
          <a:solidFill>
            <a:schemeClr val="bg1"/>
          </a:solidFill>
          <a:ln w="9525" cmpd="sng">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endParaRPr lang="vi-VN" altLang="vi-VN" sz="2400">
              <a:solidFill>
                <a:prstClr val="black"/>
              </a:solidFill>
              <a:latin typeface="Times New Roman" panose="02020603050405020304" pitchFamily="18" charset="0"/>
              <a:cs typeface="Times New Roman" panose="02020603050405020304" pitchFamily="18" charset="0"/>
            </a:endParaRPr>
          </a:p>
        </p:txBody>
      </p:sp>
      <p:sp>
        <p:nvSpPr>
          <p:cNvPr id="29700" name="Rectangle 11">
            <a:extLst>
              <a:ext uri="{FF2B5EF4-FFF2-40B4-BE49-F238E27FC236}">
                <a16:creationId xmlns:a16="http://schemas.microsoft.com/office/drawing/2014/main" xmlns="" id="{1E0F75F6-18B7-4BE2-B6B2-5836CE17747E}"/>
              </a:ext>
            </a:extLst>
          </p:cNvPr>
          <p:cNvSpPr>
            <a:spLocks noChangeArrowheads="1"/>
          </p:cNvSpPr>
          <p:nvPr/>
        </p:nvSpPr>
        <p:spPr bwMode="auto">
          <a:xfrm>
            <a:off x="3905252" y="3170395"/>
            <a:ext cx="3956048" cy="1714500"/>
          </a:xfrm>
          <a:prstGeom prst="rect">
            <a:avLst/>
          </a:prstGeom>
          <a:solidFill>
            <a:schemeClr val="bg1"/>
          </a:solidFill>
          <a:ln w="38100" cmpd="sng">
            <a:solidFill>
              <a:srgbClr val="002060"/>
            </a:solidFill>
            <a:prstDash val="dash"/>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vi-VN" sz="2133">
              <a:solidFill>
                <a:prstClr val="black"/>
              </a:solidFill>
              <a:latin typeface="Times New Roman" panose="02020603050405020304" pitchFamily="18" charset="0"/>
              <a:cs typeface="Times New Roman" panose="02020603050405020304" pitchFamily="18" charset="0"/>
            </a:endParaRPr>
          </a:p>
        </p:txBody>
      </p:sp>
      <p:sp>
        <p:nvSpPr>
          <p:cNvPr id="29701" name="Rectangle 12">
            <a:extLst>
              <a:ext uri="{FF2B5EF4-FFF2-40B4-BE49-F238E27FC236}">
                <a16:creationId xmlns:a16="http://schemas.microsoft.com/office/drawing/2014/main" xmlns="" id="{9C1146E4-2F44-4D49-ADF8-8783155ADAD9}"/>
              </a:ext>
            </a:extLst>
          </p:cNvPr>
          <p:cNvSpPr>
            <a:spLocks noChangeArrowheads="1"/>
          </p:cNvSpPr>
          <p:nvPr/>
        </p:nvSpPr>
        <p:spPr bwMode="auto">
          <a:xfrm>
            <a:off x="3905251" y="5054228"/>
            <a:ext cx="3956049" cy="1524000"/>
          </a:xfrm>
          <a:prstGeom prst="rect">
            <a:avLst/>
          </a:prstGeom>
          <a:solidFill>
            <a:schemeClr val="bg1"/>
          </a:solidFill>
          <a:ln w="28575" cmpd="sng">
            <a:solidFill>
              <a:srgbClr val="002060"/>
            </a:solidFill>
            <a:prstDash val="dash"/>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vi-VN" sz="2400">
              <a:solidFill>
                <a:prstClr val="black"/>
              </a:solidFill>
              <a:latin typeface="Times New Roman" panose="02020603050405020304" pitchFamily="18" charset="0"/>
              <a:cs typeface="Times New Roman" panose="02020603050405020304" pitchFamily="18" charset="0"/>
            </a:endParaRPr>
          </a:p>
        </p:txBody>
      </p:sp>
      <p:sp>
        <p:nvSpPr>
          <p:cNvPr id="29702" name="Rectangle 13">
            <a:extLst>
              <a:ext uri="{FF2B5EF4-FFF2-40B4-BE49-F238E27FC236}">
                <a16:creationId xmlns:a16="http://schemas.microsoft.com/office/drawing/2014/main" xmlns="" id="{B48F3CC7-9C9E-4710-B871-2E43328F74DE}"/>
              </a:ext>
            </a:extLst>
          </p:cNvPr>
          <p:cNvSpPr>
            <a:spLocks noChangeArrowheads="1"/>
          </p:cNvSpPr>
          <p:nvPr/>
        </p:nvSpPr>
        <p:spPr bwMode="auto">
          <a:xfrm>
            <a:off x="3905251" y="854762"/>
            <a:ext cx="3945467" cy="2114549"/>
          </a:xfrm>
          <a:prstGeom prst="rect">
            <a:avLst/>
          </a:prstGeom>
          <a:solidFill>
            <a:schemeClr val="bg1"/>
          </a:solidFill>
          <a:ln w="38100" cmpd="sng">
            <a:solidFill>
              <a:srgbClr val="002060"/>
            </a:solidFill>
            <a:prstDash val="dash"/>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vi-VN" sz="2400">
              <a:solidFill>
                <a:prstClr val="black"/>
              </a:solidFill>
              <a:latin typeface="Times New Roman" panose="02020603050405020304" pitchFamily="18" charset="0"/>
              <a:cs typeface="Times New Roman" panose="02020603050405020304" pitchFamily="18" charset="0"/>
            </a:endParaRPr>
          </a:p>
        </p:txBody>
      </p:sp>
      <p:sp>
        <p:nvSpPr>
          <p:cNvPr id="29703" name="Text Box 14">
            <a:extLst>
              <a:ext uri="{FF2B5EF4-FFF2-40B4-BE49-F238E27FC236}">
                <a16:creationId xmlns:a16="http://schemas.microsoft.com/office/drawing/2014/main" xmlns="" id="{26B2793D-D093-4A4D-BC72-752D4CCDDA0E}"/>
              </a:ext>
            </a:extLst>
          </p:cNvPr>
          <p:cNvSpPr txBox="1">
            <a:spLocks noChangeArrowheads="1"/>
          </p:cNvSpPr>
          <p:nvPr/>
        </p:nvSpPr>
        <p:spPr bwMode="auto">
          <a:xfrm>
            <a:off x="4794032" y="930961"/>
            <a:ext cx="1930400" cy="1118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vi-VN" sz="2667" b="1" dirty="0">
                <a:solidFill>
                  <a:srgbClr val="FF0000"/>
                </a:solidFill>
                <a:latin typeface="Times New Roman" panose="02020603050405020304" pitchFamily="18" charset="0"/>
                <a:cs typeface="Times New Roman" panose="02020603050405020304" pitchFamily="18" charset="0"/>
              </a:rPr>
              <a:t>PHẦN I:</a:t>
            </a:r>
          </a:p>
          <a:p>
            <a:pPr algn="ctr" eaLnBrk="1" hangingPunct="1">
              <a:spcBef>
                <a:spcPct val="50000"/>
              </a:spcBef>
            </a:pPr>
            <a:endParaRPr lang="en-US" altLang="vi-VN" sz="2667" dirty="0">
              <a:solidFill>
                <a:srgbClr val="FF0000"/>
              </a:solidFill>
              <a:latin typeface="Times New Roman" panose="02020603050405020304" pitchFamily="18" charset="0"/>
              <a:cs typeface="Times New Roman" panose="02020603050405020304" pitchFamily="18" charset="0"/>
            </a:endParaRPr>
          </a:p>
        </p:txBody>
      </p:sp>
      <p:sp>
        <p:nvSpPr>
          <p:cNvPr id="29704" name="Text Box 20">
            <a:extLst>
              <a:ext uri="{FF2B5EF4-FFF2-40B4-BE49-F238E27FC236}">
                <a16:creationId xmlns:a16="http://schemas.microsoft.com/office/drawing/2014/main" xmlns="" id="{090D8543-2221-46A0-A0C6-B3A8E351F558}"/>
              </a:ext>
            </a:extLst>
          </p:cNvPr>
          <p:cNvSpPr txBox="1">
            <a:spLocks noChangeArrowheads="1"/>
          </p:cNvSpPr>
          <p:nvPr/>
        </p:nvSpPr>
        <p:spPr bwMode="auto">
          <a:xfrm>
            <a:off x="3955005" y="1451045"/>
            <a:ext cx="390206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Char char="-"/>
            </a:pP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Cung</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chiêu</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anh</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hồn</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Tản</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Đà</a:t>
            </a:r>
            <a:endParaRPr lang="en-US" altLang="vi-VN" sz="2400" dirty="0">
              <a:solidFill>
                <a:srgbClr val="4472C4"/>
              </a:solidFill>
              <a:latin typeface="Times New Roman" panose="02020603050405020304" pitchFamily="18" charset="0"/>
              <a:cs typeface="Times New Roman" panose="02020603050405020304" pitchFamily="18" charset="0"/>
            </a:endParaRPr>
          </a:p>
          <a:p>
            <a:pPr algn="just" eaLnBrk="1" hangingPunct="1">
              <a:spcBef>
                <a:spcPct val="50000"/>
              </a:spcBef>
              <a:buFont typeface="Arial" panose="020B0604020202020204" pitchFamily="34" charset="0"/>
              <a:buChar char="-"/>
            </a:pP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Tiểu</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luận</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Một</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thời</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đại</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trong</a:t>
            </a:r>
            <a:r>
              <a:rPr lang="en-US" altLang="vi-VN" sz="2400" dirty="0">
                <a:solidFill>
                  <a:srgbClr val="4472C4"/>
                </a:solidFill>
                <a:latin typeface="Times New Roman" panose="02020603050405020304" pitchFamily="18" charset="0"/>
                <a:cs typeface="Times New Roman" panose="02020603050405020304" pitchFamily="18" charset="0"/>
              </a:rPr>
              <a:t> </a:t>
            </a:r>
            <a:r>
              <a:rPr lang="en-US" altLang="vi-VN" sz="2400" dirty="0" err="1">
                <a:solidFill>
                  <a:srgbClr val="4472C4"/>
                </a:solidFill>
                <a:latin typeface="Times New Roman" panose="02020603050405020304" pitchFamily="18" charset="0"/>
                <a:cs typeface="Times New Roman" panose="02020603050405020304" pitchFamily="18" charset="0"/>
              </a:rPr>
              <a:t>thi</a:t>
            </a:r>
            <a:r>
              <a:rPr lang="en-US" altLang="vi-VN" sz="2400" dirty="0">
                <a:solidFill>
                  <a:srgbClr val="4472C4"/>
                </a:solidFill>
                <a:latin typeface="Times New Roman" panose="02020603050405020304" pitchFamily="18" charset="0"/>
                <a:cs typeface="Times New Roman" panose="02020603050405020304" pitchFamily="18" charset="0"/>
              </a:rPr>
              <a:t> ca</a:t>
            </a:r>
          </a:p>
        </p:txBody>
      </p:sp>
      <p:sp>
        <p:nvSpPr>
          <p:cNvPr id="29705" name="Text Box 21">
            <a:extLst>
              <a:ext uri="{FF2B5EF4-FFF2-40B4-BE49-F238E27FC236}">
                <a16:creationId xmlns:a16="http://schemas.microsoft.com/office/drawing/2014/main" xmlns="" id="{2E165933-A844-400E-A1C3-E5188A1E9421}"/>
              </a:ext>
            </a:extLst>
          </p:cNvPr>
          <p:cNvSpPr txBox="1">
            <a:spLocks noChangeArrowheads="1"/>
          </p:cNvSpPr>
          <p:nvPr/>
        </p:nvSpPr>
        <p:spPr bwMode="auto">
          <a:xfrm>
            <a:off x="4968113" y="3265645"/>
            <a:ext cx="162560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vi-VN" sz="2667" b="1" dirty="0">
                <a:solidFill>
                  <a:srgbClr val="FF0000"/>
                </a:solidFill>
                <a:latin typeface="Times New Roman" panose="02020603050405020304" pitchFamily="18" charset="0"/>
                <a:cs typeface="Times New Roman" panose="02020603050405020304" pitchFamily="18" charset="0"/>
              </a:rPr>
              <a:t>PHẦN II:</a:t>
            </a:r>
          </a:p>
        </p:txBody>
      </p:sp>
      <p:sp>
        <p:nvSpPr>
          <p:cNvPr id="29706" name="Text Box 22">
            <a:extLst>
              <a:ext uri="{FF2B5EF4-FFF2-40B4-BE49-F238E27FC236}">
                <a16:creationId xmlns:a16="http://schemas.microsoft.com/office/drawing/2014/main" xmlns="" id="{9549DF44-2C81-4461-A347-384D5EED0E04}"/>
              </a:ext>
            </a:extLst>
          </p:cNvPr>
          <p:cNvSpPr txBox="1">
            <a:spLocks noChangeArrowheads="1"/>
          </p:cNvSpPr>
          <p:nvPr/>
        </p:nvSpPr>
        <p:spPr bwMode="auto">
          <a:xfrm>
            <a:off x="3905250" y="3859042"/>
            <a:ext cx="3956049"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vi-VN" sz="2667" dirty="0">
                <a:solidFill>
                  <a:srgbClr val="4472C4"/>
                </a:solidFill>
                <a:latin typeface="Times New Roman" panose="02020603050405020304" pitchFamily="18" charset="0"/>
                <a:cs typeface="Times New Roman" panose="02020603050405020304" pitchFamily="18" charset="0"/>
              </a:rPr>
              <a:t>169 </a:t>
            </a:r>
            <a:r>
              <a:rPr lang="en-US" altLang="vi-VN" sz="2667" dirty="0" err="1">
                <a:solidFill>
                  <a:srgbClr val="4472C4"/>
                </a:solidFill>
                <a:latin typeface="Times New Roman" panose="02020603050405020304" pitchFamily="18" charset="0"/>
                <a:cs typeface="Times New Roman" panose="02020603050405020304" pitchFamily="18" charset="0"/>
              </a:rPr>
              <a:t>bài</a:t>
            </a:r>
            <a:r>
              <a:rPr lang="en-US" altLang="vi-VN" sz="2667" dirty="0">
                <a:solidFill>
                  <a:srgbClr val="4472C4"/>
                </a:solidFill>
                <a:latin typeface="Times New Roman" panose="02020603050405020304" pitchFamily="18" charset="0"/>
                <a:cs typeface="Times New Roman" panose="02020603050405020304" pitchFamily="18" charset="0"/>
              </a:rPr>
              <a:t> </a:t>
            </a:r>
            <a:r>
              <a:rPr lang="en-US" altLang="vi-VN" sz="2667" dirty="0" err="1">
                <a:solidFill>
                  <a:srgbClr val="4472C4"/>
                </a:solidFill>
                <a:latin typeface="Times New Roman" panose="02020603050405020304" pitchFamily="18" charset="0"/>
                <a:cs typeface="Times New Roman" panose="02020603050405020304" pitchFamily="18" charset="0"/>
              </a:rPr>
              <a:t>thơ</a:t>
            </a:r>
            <a:r>
              <a:rPr lang="en-US" altLang="vi-VN" sz="2667" dirty="0">
                <a:solidFill>
                  <a:srgbClr val="4472C4"/>
                </a:solidFill>
                <a:latin typeface="Times New Roman" panose="02020603050405020304" pitchFamily="18" charset="0"/>
                <a:cs typeface="Times New Roman" panose="02020603050405020304" pitchFamily="18" charset="0"/>
              </a:rPr>
              <a:t> </a:t>
            </a:r>
            <a:r>
              <a:rPr lang="en-US" altLang="vi-VN" sz="2667" dirty="0" err="1">
                <a:solidFill>
                  <a:srgbClr val="4472C4"/>
                </a:solidFill>
                <a:latin typeface="Times New Roman" panose="02020603050405020304" pitchFamily="18" charset="0"/>
                <a:cs typeface="Times New Roman" panose="02020603050405020304" pitchFamily="18" charset="0"/>
              </a:rPr>
              <a:t>của</a:t>
            </a:r>
            <a:r>
              <a:rPr lang="en-US" altLang="vi-VN" sz="2667" dirty="0">
                <a:solidFill>
                  <a:srgbClr val="4472C4"/>
                </a:solidFill>
                <a:latin typeface="Times New Roman" panose="02020603050405020304" pitchFamily="18" charset="0"/>
                <a:cs typeface="Times New Roman" panose="02020603050405020304" pitchFamily="18" charset="0"/>
              </a:rPr>
              <a:t> 46 </a:t>
            </a:r>
            <a:r>
              <a:rPr lang="en-US" altLang="vi-VN" sz="2667" dirty="0" err="1">
                <a:solidFill>
                  <a:srgbClr val="4472C4"/>
                </a:solidFill>
                <a:latin typeface="Times New Roman" panose="02020603050405020304" pitchFamily="18" charset="0"/>
                <a:cs typeface="Times New Roman" panose="02020603050405020304" pitchFamily="18" charset="0"/>
              </a:rPr>
              <a:t>nhà</a:t>
            </a:r>
            <a:r>
              <a:rPr lang="en-US" altLang="vi-VN" sz="2667" dirty="0">
                <a:solidFill>
                  <a:srgbClr val="4472C4"/>
                </a:solidFill>
                <a:latin typeface="Times New Roman" panose="02020603050405020304" pitchFamily="18" charset="0"/>
                <a:cs typeface="Times New Roman" panose="02020603050405020304" pitchFamily="18" charset="0"/>
              </a:rPr>
              <a:t> </a:t>
            </a:r>
            <a:r>
              <a:rPr lang="en-US" altLang="vi-VN" sz="2667" dirty="0" err="1">
                <a:solidFill>
                  <a:srgbClr val="4472C4"/>
                </a:solidFill>
                <a:latin typeface="Times New Roman" panose="02020603050405020304" pitchFamily="18" charset="0"/>
                <a:cs typeface="Times New Roman" panose="02020603050405020304" pitchFamily="18" charset="0"/>
              </a:rPr>
              <a:t>thơ</a:t>
            </a:r>
            <a:endParaRPr lang="en-US" altLang="vi-VN" sz="2667" dirty="0">
              <a:solidFill>
                <a:srgbClr val="4472C4"/>
              </a:solidFill>
              <a:latin typeface="Times New Roman" panose="02020603050405020304" pitchFamily="18" charset="0"/>
              <a:cs typeface="Times New Roman" panose="02020603050405020304" pitchFamily="18" charset="0"/>
            </a:endParaRPr>
          </a:p>
        </p:txBody>
      </p:sp>
      <p:sp>
        <p:nvSpPr>
          <p:cNvPr id="29707" name="Text Box 23">
            <a:extLst>
              <a:ext uri="{FF2B5EF4-FFF2-40B4-BE49-F238E27FC236}">
                <a16:creationId xmlns:a16="http://schemas.microsoft.com/office/drawing/2014/main" xmlns="" id="{756495E0-0341-4159-931F-747CCA6F342B}"/>
              </a:ext>
            </a:extLst>
          </p:cNvPr>
          <p:cNvSpPr txBox="1">
            <a:spLocks noChangeArrowheads="1"/>
          </p:cNvSpPr>
          <p:nvPr/>
        </p:nvSpPr>
        <p:spPr bwMode="auto">
          <a:xfrm>
            <a:off x="4872862" y="5181229"/>
            <a:ext cx="182880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vi-VN" sz="2667" b="1" dirty="0">
                <a:solidFill>
                  <a:srgbClr val="FF0000"/>
                </a:solidFill>
                <a:latin typeface="Times New Roman" panose="02020603050405020304" pitchFamily="18" charset="0"/>
                <a:cs typeface="Times New Roman" panose="02020603050405020304" pitchFamily="18" charset="0"/>
              </a:rPr>
              <a:t>PHẦN III</a:t>
            </a:r>
          </a:p>
        </p:txBody>
      </p:sp>
      <p:sp>
        <p:nvSpPr>
          <p:cNvPr id="29708" name="Text Box 24">
            <a:extLst>
              <a:ext uri="{FF2B5EF4-FFF2-40B4-BE49-F238E27FC236}">
                <a16:creationId xmlns:a16="http://schemas.microsoft.com/office/drawing/2014/main" xmlns="" id="{F2CBCE18-FBFD-4846-9F72-4F27AA706661}"/>
              </a:ext>
            </a:extLst>
          </p:cNvPr>
          <p:cNvSpPr txBox="1">
            <a:spLocks noChangeArrowheads="1"/>
          </p:cNvSpPr>
          <p:nvPr/>
        </p:nvSpPr>
        <p:spPr bwMode="auto">
          <a:xfrm>
            <a:off x="4095751" y="5778129"/>
            <a:ext cx="372110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vi-VN" sz="2667" dirty="0">
                <a:solidFill>
                  <a:srgbClr val="4472C4"/>
                </a:solidFill>
                <a:latin typeface="Times New Roman" panose="02020603050405020304" pitchFamily="18" charset="0"/>
                <a:cs typeface="Times New Roman" panose="02020603050405020304" pitchFamily="18" charset="0"/>
              </a:rPr>
              <a:t>“</a:t>
            </a:r>
            <a:r>
              <a:rPr lang="en-US" altLang="vi-VN" sz="2667" dirty="0" err="1">
                <a:solidFill>
                  <a:srgbClr val="4472C4"/>
                </a:solidFill>
                <a:latin typeface="Times New Roman" panose="02020603050405020304" pitchFamily="18" charset="0"/>
                <a:cs typeface="Times New Roman" panose="02020603050405020304" pitchFamily="18" charset="0"/>
              </a:rPr>
              <a:t>Nhỏ</a:t>
            </a:r>
            <a:r>
              <a:rPr lang="en-US" altLang="vi-VN" sz="2667" dirty="0">
                <a:solidFill>
                  <a:srgbClr val="4472C4"/>
                </a:solidFill>
                <a:latin typeface="Times New Roman" panose="02020603050405020304" pitchFamily="18" charset="0"/>
                <a:cs typeface="Times New Roman" panose="02020603050405020304" pitchFamily="18" charset="0"/>
              </a:rPr>
              <a:t> to” - </a:t>
            </a:r>
            <a:r>
              <a:rPr lang="en-US" altLang="vi-VN" sz="2667" dirty="0" err="1">
                <a:solidFill>
                  <a:srgbClr val="4472C4"/>
                </a:solidFill>
                <a:latin typeface="Times New Roman" panose="02020603050405020304" pitchFamily="18" charset="0"/>
                <a:cs typeface="Times New Roman" panose="02020603050405020304" pitchFamily="18" charset="0"/>
              </a:rPr>
              <a:t>Lời</a:t>
            </a:r>
            <a:r>
              <a:rPr lang="en-US" altLang="vi-VN" sz="2667" dirty="0">
                <a:solidFill>
                  <a:srgbClr val="4472C4"/>
                </a:solidFill>
                <a:latin typeface="Times New Roman" panose="02020603050405020304" pitchFamily="18" charset="0"/>
                <a:cs typeface="Times New Roman" panose="02020603050405020304" pitchFamily="18" charset="0"/>
              </a:rPr>
              <a:t> </a:t>
            </a:r>
            <a:r>
              <a:rPr lang="en-US" altLang="vi-VN" sz="2667" dirty="0" err="1">
                <a:solidFill>
                  <a:srgbClr val="4472C4"/>
                </a:solidFill>
                <a:latin typeface="Times New Roman" panose="02020603050405020304" pitchFamily="18" charset="0"/>
                <a:cs typeface="Times New Roman" panose="02020603050405020304" pitchFamily="18" charset="0"/>
              </a:rPr>
              <a:t>tác</a:t>
            </a:r>
            <a:r>
              <a:rPr lang="en-US" altLang="vi-VN" sz="2667" dirty="0">
                <a:solidFill>
                  <a:srgbClr val="4472C4"/>
                </a:solidFill>
                <a:latin typeface="Times New Roman" panose="02020603050405020304" pitchFamily="18" charset="0"/>
                <a:cs typeface="Times New Roman" panose="02020603050405020304" pitchFamily="18" charset="0"/>
              </a:rPr>
              <a:t> </a:t>
            </a:r>
            <a:r>
              <a:rPr lang="en-US" altLang="vi-VN" sz="2667" dirty="0" err="1">
                <a:solidFill>
                  <a:srgbClr val="4472C4"/>
                </a:solidFill>
                <a:latin typeface="Times New Roman" panose="02020603050405020304" pitchFamily="18" charset="0"/>
                <a:cs typeface="Times New Roman" panose="02020603050405020304" pitchFamily="18" charset="0"/>
              </a:rPr>
              <a:t>giả</a:t>
            </a:r>
            <a:endParaRPr lang="en-US" altLang="vi-VN" sz="2667" dirty="0">
              <a:solidFill>
                <a:srgbClr val="4472C4"/>
              </a:solidFill>
              <a:latin typeface="Times New Roman" panose="02020603050405020304" pitchFamily="18" charset="0"/>
              <a:cs typeface="Times New Roman" panose="02020603050405020304" pitchFamily="18" charset="0"/>
            </a:endParaRPr>
          </a:p>
        </p:txBody>
      </p:sp>
      <p:sp>
        <p:nvSpPr>
          <p:cNvPr id="29717" name="Text Box 18">
            <a:extLst>
              <a:ext uri="{FF2B5EF4-FFF2-40B4-BE49-F238E27FC236}">
                <a16:creationId xmlns:a16="http://schemas.microsoft.com/office/drawing/2014/main" xmlns="" id="{8ABF592B-9E32-4E83-8A30-41354952E9C6}"/>
              </a:ext>
            </a:extLst>
          </p:cNvPr>
          <p:cNvSpPr txBox="1">
            <a:spLocks noChangeArrowheads="1"/>
          </p:cNvSpPr>
          <p:nvPr/>
        </p:nvSpPr>
        <p:spPr bwMode="auto">
          <a:xfrm>
            <a:off x="8794533" y="408439"/>
            <a:ext cx="28575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just" eaLnBrk="1" hangingPunct="1">
              <a:spcBef>
                <a:spcPct val="50000"/>
              </a:spcBef>
            </a:pPr>
            <a:r>
              <a:rPr lang="en-US" sz="2400" b="1" i="1" dirty="0" err="1">
                <a:solidFill>
                  <a:prstClr val="black"/>
                </a:solidFill>
                <a:latin typeface="Times New Roman" pitchFamily="18" charset="0"/>
                <a:cs typeface="Times New Roman" pitchFamily="18" charset="0"/>
              </a:rPr>
              <a:t>Nguồn</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gốc</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quá</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trình</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phát</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triển</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của</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thơ</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mới</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và</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sự</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phân</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biệt</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thơ</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mới</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với</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thơ</a:t>
            </a:r>
            <a:r>
              <a:rPr lang="en-US" sz="2400" b="1" i="1" dirty="0">
                <a:solidFill>
                  <a:prstClr val="black"/>
                </a:solidFill>
                <a:latin typeface="Times New Roman" pitchFamily="18" charset="0"/>
                <a:cs typeface="Times New Roman" pitchFamily="18" charset="0"/>
              </a:rPr>
              <a:t> </a:t>
            </a:r>
            <a:r>
              <a:rPr lang="en-US" sz="2400" b="1" i="1" dirty="0" err="1">
                <a:solidFill>
                  <a:prstClr val="black"/>
                </a:solidFill>
                <a:latin typeface="Times New Roman" pitchFamily="18" charset="0"/>
                <a:cs typeface="Times New Roman" pitchFamily="18" charset="0"/>
              </a:rPr>
              <a:t>cũ</a:t>
            </a:r>
            <a:r>
              <a:rPr lang="en-US" sz="2400" b="1" i="1" dirty="0">
                <a:solidFill>
                  <a:prstClr val="black"/>
                </a:solidFill>
                <a:latin typeface="Times New Roman" pitchFamily="18" charset="0"/>
                <a:cs typeface="Times New Roman" pitchFamily="18" charset="0"/>
              </a:rPr>
              <a:t>.</a:t>
            </a:r>
            <a:endParaRPr lang="vi-VN" altLang="en-US" sz="2400" b="1" i="1" dirty="0">
              <a:solidFill>
                <a:srgbClr val="1C1C1C"/>
              </a:solidFill>
              <a:latin typeface="Times New Roman" panose="02020603050405020304" pitchFamily="18" charset="0"/>
              <a:cs typeface="Times New Roman" panose="02020603050405020304" pitchFamily="18" charset="0"/>
            </a:endParaRPr>
          </a:p>
        </p:txBody>
      </p:sp>
      <p:sp>
        <p:nvSpPr>
          <p:cNvPr id="29718" name="TextBox 31">
            <a:extLst>
              <a:ext uri="{FF2B5EF4-FFF2-40B4-BE49-F238E27FC236}">
                <a16:creationId xmlns:a16="http://schemas.microsoft.com/office/drawing/2014/main" xmlns="" id="{E7651E88-0BDA-4F40-877D-EC6B595C782B}"/>
              </a:ext>
            </a:extLst>
          </p:cNvPr>
          <p:cNvSpPr txBox="1">
            <a:spLocks noChangeArrowheads="1"/>
          </p:cNvSpPr>
          <p:nvPr/>
        </p:nvSpPr>
        <p:spPr bwMode="auto">
          <a:xfrm>
            <a:off x="952500" y="5316695"/>
            <a:ext cx="1143000"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r>
              <a:rPr lang="en-US" altLang="vi-VN" sz="2667" dirty="0">
                <a:solidFill>
                  <a:prstClr val="black"/>
                </a:solidFill>
                <a:latin typeface="Times New Roman" panose="02020603050405020304" pitchFamily="18" charset="0"/>
                <a:cs typeface="Times New Roman" panose="02020603050405020304" pitchFamily="18" charset="0"/>
              </a:rPr>
              <a:t> </a:t>
            </a:r>
          </a:p>
        </p:txBody>
      </p:sp>
      <p:sp>
        <p:nvSpPr>
          <p:cNvPr id="29719" name="Rectangle 9">
            <a:extLst>
              <a:ext uri="{FF2B5EF4-FFF2-40B4-BE49-F238E27FC236}">
                <a16:creationId xmlns:a16="http://schemas.microsoft.com/office/drawing/2014/main" xmlns="" id="{FF1B314F-2182-4C44-A861-429693EBCF6B}"/>
              </a:ext>
            </a:extLst>
          </p:cNvPr>
          <p:cNvSpPr>
            <a:spLocks noChangeArrowheads="1"/>
          </p:cNvSpPr>
          <p:nvPr/>
        </p:nvSpPr>
        <p:spPr bwMode="auto">
          <a:xfrm>
            <a:off x="8748184" y="2082429"/>
            <a:ext cx="2946400" cy="1308100"/>
          </a:xfrm>
          <a:prstGeom prst="rect">
            <a:avLst/>
          </a:prstGeom>
          <a:solidFill>
            <a:schemeClr val="bg1"/>
          </a:solidFill>
          <a:ln w="9525" cmpd="sng">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vi-VN" sz="2400">
              <a:solidFill>
                <a:prstClr val="black"/>
              </a:solidFill>
              <a:latin typeface="Times New Roman" panose="02020603050405020304" pitchFamily="18" charset="0"/>
              <a:cs typeface="Times New Roman" panose="02020603050405020304" pitchFamily="18" charset="0"/>
            </a:endParaRPr>
          </a:p>
        </p:txBody>
      </p:sp>
      <p:sp>
        <p:nvSpPr>
          <p:cNvPr id="29720" name="Text Box 17">
            <a:extLst>
              <a:ext uri="{FF2B5EF4-FFF2-40B4-BE49-F238E27FC236}">
                <a16:creationId xmlns:a16="http://schemas.microsoft.com/office/drawing/2014/main" xmlns="" id="{DE01F9C7-7E48-4176-8B23-E2C15EDBE065}"/>
              </a:ext>
            </a:extLst>
          </p:cNvPr>
          <p:cNvSpPr txBox="1">
            <a:spLocks noChangeArrowheads="1"/>
          </p:cNvSpPr>
          <p:nvPr/>
        </p:nvSpPr>
        <p:spPr bwMode="auto">
          <a:xfrm>
            <a:off x="8796135" y="3693211"/>
            <a:ext cx="28278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just" eaLnBrk="1" hangingPunct="1">
              <a:spcBef>
                <a:spcPct val="50000"/>
              </a:spcBef>
            </a:pPr>
            <a:r>
              <a:rPr lang="en-US" altLang="vi-VN" sz="2400" b="1" i="1" dirty="0" err="1">
                <a:solidFill>
                  <a:srgbClr val="1C1C1C"/>
                </a:solidFill>
                <a:latin typeface="Times New Roman" panose="02020603050405020304" pitchFamily="18" charset="0"/>
                <a:cs typeface="Times New Roman" panose="02020603050405020304" pitchFamily="18" charset="0"/>
              </a:rPr>
              <a:t>Đặc</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điểm</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và</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u="sng" dirty="0" err="1">
                <a:solidFill>
                  <a:srgbClr val="1C1C1C"/>
                </a:solidFill>
                <a:latin typeface="Times New Roman" panose="02020603050405020304" pitchFamily="18" charset="0"/>
                <a:cs typeface="Times New Roman" panose="02020603050405020304" pitchFamily="18" charset="0"/>
              </a:rPr>
              <a:t>tinh</a:t>
            </a:r>
            <a:r>
              <a:rPr lang="en-US" altLang="vi-VN" sz="2400" b="1" i="1" u="sng" dirty="0">
                <a:solidFill>
                  <a:srgbClr val="1C1C1C"/>
                </a:solidFill>
                <a:latin typeface="Times New Roman" panose="02020603050405020304" pitchFamily="18" charset="0"/>
                <a:cs typeface="Times New Roman" panose="02020603050405020304" pitchFamily="18" charset="0"/>
              </a:rPr>
              <a:t> </a:t>
            </a:r>
            <a:r>
              <a:rPr lang="en-US" altLang="vi-VN" sz="2400" b="1" i="1" u="sng" dirty="0" err="1">
                <a:solidFill>
                  <a:srgbClr val="1C1C1C"/>
                </a:solidFill>
                <a:latin typeface="Times New Roman" panose="02020603050405020304" pitchFamily="18" charset="0"/>
                <a:cs typeface="Times New Roman" panose="02020603050405020304" pitchFamily="18" charset="0"/>
              </a:rPr>
              <a:t>thần</a:t>
            </a:r>
            <a:r>
              <a:rPr lang="en-US" altLang="vi-VN" sz="2400" b="1" i="1" u="sng" dirty="0">
                <a:solidFill>
                  <a:srgbClr val="1C1C1C"/>
                </a:solidFill>
                <a:latin typeface="Times New Roman" panose="02020603050405020304" pitchFamily="18" charset="0"/>
                <a:cs typeface="Times New Roman" panose="02020603050405020304" pitchFamily="18" charset="0"/>
              </a:rPr>
              <a:t> </a:t>
            </a:r>
            <a:r>
              <a:rPr lang="en-US" altLang="vi-VN" sz="2400" b="1" i="1" u="sng" dirty="0" err="1" smtClean="0">
                <a:solidFill>
                  <a:srgbClr val="1C1C1C"/>
                </a:solidFill>
                <a:latin typeface="Times New Roman" panose="02020603050405020304" pitchFamily="18" charset="0"/>
                <a:cs typeface="Times New Roman" panose="02020603050405020304" pitchFamily="18" charset="0"/>
              </a:rPr>
              <a:t>Thơ</a:t>
            </a:r>
            <a:r>
              <a:rPr lang="en-US" altLang="vi-VN" sz="2400" b="1" i="1" u="sng" dirty="0" smtClean="0">
                <a:solidFill>
                  <a:srgbClr val="1C1C1C"/>
                </a:solidFill>
                <a:latin typeface="Times New Roman" panose="02020603050405020304" pitchFamily="18" charset="0"/>
                <a:cs typeface="Times New Roman" panose="02020603050405020304" pitchFamily="18" charset="0"/>
              </a:rPr>
              <a:t> </a:t>
            </a:r>
            <a:r>
              <a:rPr lang="en-US" altLang="vi-VN" sz="2400" b="1" i="1" u="sng" dirty="0" err="1">
                <a:solidFill>
                  <a:srgbClr val="1C1C1C"/>
                </a:solidFill>
                <a:latin typeface="Times New Roman" panose="02020603050405020304" pitchFamily="18" charset="0"/>
                <a:cs typeface="Times New Roman" panose="02020603050405020304" pitchFamily="18" charset="0"/>
              </a:rPr>
              <a:t>mới</a:t>
            </a:r>
            <a:r>
              <a:rPr lang="en-US" altLang="vi-VN" sz="2400" b="1" i="1" u="sng" dirty="0">
                <a:solidFill>
                  <a:srgbClr val="1C1C1C"/>
                </a:solidFill>
                <a:latin typeface="Times New Roman" panose="02020603050405020304" pitchFamily="18" charset="0"/>
                <a:cs typeface="Times New Roman" panose="02020603050405020304" pitchFamily="18" charset="0"/>
              </a:rPr>
              <a:t>.</a:t>
            </a:r>
          </a:p>
        </p:txBody>
      </p:sp>
      <p:sp>
        <p:nvSpPr>
          <p:cNvPr id="29721" name="Text Box 18">
            <a:extLst>
              <a:ext uri="{FF2B5EF4-FFF2-40B4-BE49-F238E27FC236}">
                <a16:creationId xmlns:a16="http://schemas.microsoft.com/office/drawing/2014/main" xmlns="" id="{AB272E7A-56C0-47CE-B5CF-A07C0A8C02DC}"/>
              </a:ext>
            </a:extLst>
          </p:cNvPr>
          <p:cNvSpPr txBox="1">
            <a:spLocks noChangeArrowheads="1"/>
          </p:cNvSpPr>
          <p:nvPr/>
        </p:nvSpPr>
        <p:spPr bwMode="auto">
          <a:xfrm>
            <a:off x="8843433" y="2277162"/>
            <a:ext cx="2762251" cy="830997"/>
          </a:xfrm>
          <a:prstGeom prst="rect">
            <a:avLst/>
          </a:prstGeom>
          <a:solidFill>
            <a:schemeClr val="bg1"/>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just" eaLnBrk="1" hangingPunct="1">
              <a:spcBef>
                <a:spcPct val="50000"/>
              </a:spcBef>
            </a:pPr>
            <a:r>
              <a:rPr lang="en-US" altLang="vi-VN" sz="2400" b="1" i="1" dirty="0" err="1">
                <a:solidFill>
                  <a:srgbClr val="1C1C1C"/>
                </a:solidFill>
                <a:latin typeface="Times New Roman" panose="02020603050405020304" pitchFamily="18" charset="0"/>
                <a:cs typeface="Times New Roman" panose="02020603050405020304" pitchFamily="18" charset="0"/>
              </a:rPr>
              <a:t>Sự</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phân</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hoá</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của</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thơ</a:t>
            </a:r>
            <a:r>
              <a:rPr lang="en-US" altLang="vi-VN" sz="2400" b="1" i="1" dirty="0">
                <a:solidFill>
                  <a:srgbClr val="1C1C1C"/>
                </a:solidFill>
                <a:latin typeface="Times New Roman" panose="02020603050405020304" pitchFamily="18" charset="0"/>
                <a:cs typeface="Times New Roman" panose="02020603050405020304" pitchFamily="18" charset="0"/>
              </a:rPr>
              <a:t> </a:t>
            </a:r>
            <a:r>
              <a:rPr lang="en-US" altLang="vi-VN" sz="2400" b="1" i="1" dirty="0" err="1">
                <a:solidFill>
                  <a:srgbClr val="1C1C1C"/>
                </a:solidFill>
                <a:latin typeface="Times New Roman" panose="02020603050405020304" pitchFamily="18" charset="0"/>
                <a:cs typeface="Times New Roman" panose="02020603050405020304" pitchFamily="18" charset="0"/>
              </a:rPr>
              <a:t>mới</a:t>
            </a:r>
            <a:r>
              <a:rPr lang="en-US" altLang="vi-VN" sz="2400" b="1" i="1" dirty="0">
                <a:solidFill>
                  <a:srgbClr val="1C1C1C"/>
                </a:solidFill>
                <a:latin typeface="Times New Roman" panose="02020603050405020304" pitchFamily="18" charset="0"/>
                <a:cs typeface="Times New Roman" panose="02020603050405020304" pitchFamily="18" charset="0"/>
              </a:rPr>
              <a:t>.</a:t>
            </a:r>
          </a:p>
        </p:txBody>
      </p:sp>
      <p:pic>
        <p:nvPicPr>
          <p:cNvPr id="27" name="Picture 4">
            <a:extLst>
              <a:ext uri="{FF2B5EF4-FFF2-40B4-BE49-F238E27FC236}">
                <a16:creationId xmlns:a16="http://schemas.microsoft.com/office/drawing/2014/main" xmlns="" id="{6268CC82-F1E7-4EB4-AFDF-033F6C35D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76" y="1722594"/>
            <a:ext cx="2957708" cy="37900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a:stCxn id="27" idx="3"/>
            <a:endCxn id="29702" idx="1"/>
          </p:cNvCxnSpPr>
          <p:nvPr/>
        </p:nvCxnSpPr>
        <p:spPr>
          <a:xfrm flipV="1">
            <a:off x="3083984" y="1912037"/>
            <a:ext cx="821267" cy="170557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27" idx="3"/>
            <a:endCxn id="29706" idx="1"/>
          </p:cNvCxnSpPr>
          <p:nvPr/>
        </p:nvCxnSpPr>
        <p:spPr>
          <a:xfrm>
            <a:off x="3083984" y="3617613"/>
            <a:ext cx="821266" cy="492812"/>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27" idx="3"/>
            <a:endCxn id="29701" idx="1"/>
          </p:cNvCxnSpPr>
          <p:nvPr/>
        </p:nvCxnSpPr>
        <p:spPr>
          <a:xfrm>
            <a:off x="3083984" y="3617613"/>
            <a:ext cx="821267" cy="2198615"/>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29702" idx="3"/>
            <a:endCxn id="29717" idx="1"/>
          </p:cNvCxnSpPr>
          <p:nvPr/>
        </p:nvCxnSpPr>
        <p:spPr>
          <a:xfrm flipV="1">
            <a:off x="7850718" y="1193269"/>
            <a:ext cx="943815" cy="7187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29702" idx="3"/>
            <a:endCxn id="29719" idx="1"/>
          </p:cNvCxnSpPr>
          <p:nvPr/>
        </p:nvCxnSpPr>
        <p:spPr>
          <a:xfrm>
            <a:off x="7850718" y="1912037"/>
            <a:ext cx="897466" cy="8244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29702" idx="3"/>
          </p:cNvCxnSpPr>
          <p:nvPr/>
        </p:nvCxnSpPr>
        <p:spPr>
          <a:xfrm>
            <a:off x="7850718" y="1912037"/>
            <a:ext cx="963083" cy="2251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6568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702"/>
                                        </p:tgtEl>
                                        <p:attrNameLst>
                                          <p:attrName>style.visibility</p:attrName>
                                        </p:attrNameLst>
                                      </p:cBhvr>
                                      <p:to>
                                        <p:strVal val="visible"/>
                                      </p:to>
                                    </p:set>
                                    <p:animEffect transition="in" filter="wipe(down)">
                                      <p:cBhvr>
                                        <p:cTn id="17" dur="500"/>
                                        <p:tgtEl>
                                          <p:spTgt spid="2970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703"/>
                                        </p:tgtEl>
                                        <p:attrNameLst>
                                          <p:attrName>style.visibility</p:attrName>
                                        </p:attrNameLst>
                                      </p:cBhvr>
                                      <p:to>
                                        <p:strVal val="visible"/>
                                      </p:to>
                                    </p:set>
                                    <p:animEffect transition="in" filter="wipe(down)">
                                      <p:cBhvr>
                                        <p:cTn id="22" dur="500"/>
                                        <p:tgtEl>
                                          <p:spTgt spid="2970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9704"/>
                                        </p:tgtEl>
                                        <p:attrNameLst>
                                          <p:attrName>style.visibility</p:attrName>
                                        </p:attrNameLst>
                                      </p:cBhvr>
                                      <p:to>
                                        <p:strVal val="visible"/>
                                      </p:to>
                                    </p:set>
                                    <p:animEffect transition="in" filter="wipe(down)">
                                      <p:cBhvr>
                                        <p:cTn id="27" dur="500"/>
                                        <p:tgtEl>
                                          <p:spTgt spid="2970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9700"/>
                                        </p:tgtEl>
                                        <p:attrNameLst>
                                          <p:attrName>style.visibility</p:attrName>
                                        </p:attrNameLst>
                                      </p:cBhvr>
                                      <p:to>
                                        <p:strVal val="visible"/>
                                      </p:to>
                                    </p:set>
                                    <p:animEffect transition="in" filter="circle(in)">
                                      <p:cBhvr>
                                        <p:cTn id="37" dur="2000"/>
                                        <p:tgtEl>
                                          <p:spTgt spid="29700"/>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9705"/>
                                        </p:tgtEl>
                                        <p:attrNameLst>
                                          <p:attrName>style.visibility</p:attrName>
                                        </p:attrNameLst>
                                      </p:cBhvr>
                                      <p:to>
                                        <p:strVal val="visible"/>
                                      </p:to>
                                    </p:set>
                                    <p:animEffect transition="in" filter="wheel(1)">
                                      <p:cBhvr>
                                        <p:cTn id="42" dur="2000"/>
                                        <p:tgtEl>
                                          <p:spTgt spid="2970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9706"/>
                                        </p:tgtEl>
                                        <p:attrNameLst>
                                          <p:attrName>style.visibility</p:attrName>
                                        </p:attrNameLst>
                                      </p:cBhvr>
                                      <p:to>
                                        <p:strVal val="visible"/>
                                      </p:to>
                                    </p:set>
                                    <p:animEffect transition="in" filter="circle(in)">
                                      <p:cBhvr>
                                        <p:cTn id="47" dur="2000"/>
                                        <p:tgtEl>
                                          <p:spTgt spid="2970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down)">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9701"/>
                                        </p:tgtEl>
                                        <p:attrNameLst>
                                          <p:attrName>style.visibility</p:attrName>
                                        </p:attrNameLst>
                                      </p:cBhvr>
                                      <p:to>
                                        <p:strVal val="visible"/>
                                      </p:to>
                                    </p:set>
                                    <p:animEffect transition="in" filter="wipe(down)">
                                      <p:cBhvr>
                                        <p:cTn id="57" dur="500"/>
                                        <p:tgtEl>
                                          <p:spTgt spid="2970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9707"/>
                                        </p:tgtEl>
                                        <p:attrNameLst>
                                          <p:attrName>style.visibility</p:attrName>
                                        </p:attrNameLst>
                                      </p:cBhvr>
                                      <p:to>
                                        <p:strVal val="visible"/>
                                      </p:to>
                                    </p:set>
                                    <p:animEffect transition="in" filter="barn(inVertical)">
                                      <p:cBhvr>
                                        <p:cTn id="62" dur="500"/>
                                        <p:tgtEl>
                                          <p:spTgt spid="29707"/>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9708"/>
                                        </p:tgtEl>
                                        <p:attrNameLst>
                                          <p:attrName>style.visibility</p:attrName>
                                        </p:attrNameLst>
                                      </p:cBhvr>
                                      <p:to>
                                        <p:strVal val="visible"/>
                                      </p:to>
                                    </p:set>
                                    <p:animEffect transition="in" filter="fade">
                                      <p:cBhvr>
                                        <p:cTn id="67" dur="1000"/>
                                        <p:tgtEl>
                                          <p:spTgt spid="29708"/>
                                        </p:tgtEl>
                                      </p:cBhvr>
                                    </p:animEffect>
                                    <p:anim calcmode="lin" valueType="num">
                                      <p:cBhvr>
                                        <p:cTn id="68" dur="1000" fill="hold"/>
                                        <p:tgtEl>
                                          <p:spTgt spid="29708"/>
                                        </p:tgtEl>
                                        <p:attrNameLst>
                                          <p:attrName>ppt_x</p:attrName>
                                        </p:attrNameLst>
                                      </p:cBhvr>
                                      <p:tavLst>
                                        <p:tav tm="0">
                                          <p:val>
                                            <p:strVal val="#ppt_x"/>
                                          </p:val>
                                        </p:tav>
                                        <p:tav tm="100000">
                                          <p:val>
                                            <p:strVal val="#ppt_x"/>
                                          </p:val>
                                        </p:tav>
                                      </p:tavLst>
                                    </p:anim>
                                    <p:anim calcmode="lin" valueType="num">
                                      <p:cBhvr>
                                        <p:cTn id="69" dur="1000" fill="hold"/>
                                        <p:tgtEl>
                                          <p:spTgt spid="29708"/>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down)">
                                      <p:cBhvr>
                                        <p:cTn id="74" dur="500"/>
                                        <p:tgtEl>
                                          <p:spTgt spid="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9698"/>
                                        </p:tgtEl>
                                        <p:attrNameLst>
                                          <p:attrName>style.visibility</p:attrName>
                                        </p:attrNameLst>
                                      </p:cBhvr>
                                      <p:to>
                                        <p:strVal val="visible"/>
                                      </p:to>
                                    </p:set>
                                    <p:animEffect transition="in" filter="wipe(down)">
                                      <p:cBhvr>
                                        <p:cTn id="79" dur="500"/>
                                        <p:tgtEl>
                                          <p:spTgt spid="29698"/>
                                        </p:tgtEl>
                                      </p:cBhvr>
                                    </p:animEffect>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grpId="0" nodeType="clickEffect">
                                  <p:stCondLst>
                                    <p:cond delay="0"/>
                                  </p:stCondLst>
                                  <p:childTnLst>
                                    <p:set>
                                      <p:cBhvr>
                                        <p:cTn id="83" dur="1" fill="hold">
                                          <p:stCondLst>
                                            <p:cond delay="0"/>
                                          </p:stCondLst>
                                        </p:cTn>
                                        <p:tgtEl>
                                          <p:spTgt spid="29717"/>
                                        </p:tgtEl>
                                        <p:attrNameLst>
                                          <p:attrName>style.visibility</p:attrName>
                                        </p:attrNameLst>
                                      </p:cBhvr>
                                      <p:to>
                                        <p:strVal val="visible"/>
                                      </p:to>
                                    </p:set>
                                    <p:animEffect transition="in" filter="circle(in)">
                                      <p:cBhvr>
                                        <p:cTn id="84" dur="2000"/>
                                        <p:tgtEl>
                                          <p:spTgt spid="29717"/>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wipe(down)">
                                      <p:cBhvr>
                                        <p:cTn id="89" dur="500"/>
                                        <p:tgtEl>
                                          <p:spTgt spid="1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29719"/>
                                        </p:tgtEl>
                                        <p:attrNameLst>
                                          <p:attrName>style.visibility</p:attrName>
                                        </p:attrNameLst>
                                      </p:cBhvr>
                                      <p:to>
                                        <p:strVal val="visible"/>
                                      </p:to>
                                    </p:set>
                                    <p:animEffect transition="in" filter="wipe(down)">
                                      <p:cBhvr>
                                        <p:cTn id="94" dur="500"/>
                                        <p:tgtEl>
                                          <p:spTgt spid="29719"/>
                                        </p:tgtEl>
                                      </p:cBhvr>
                                    </p:animEffect>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29721"/>
                                        </p:tgtEl>
                                        <p:attrNameLst>
                                          <p:attrName>style.visibility</p:attrName>
                                        </p:attrNameLst>
                                      </p:cBhvr>
                                      <p:to>
                                        <p:strVal val="visible"/>
                                      </p:to>
                                    </p:set>
                                    <p:animEffect transition="in" filter="circle(in)">
                                      <p:cBhvr>
                                        <p:cTn id="99" dur="2000"/>
                                        <p:tgtEl>
                                          <p:spTgt spid="29721"/>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wipe(down)">
                                      <p:cBhvr>
                                        <p:cTn id="104" dur="500"/>
                                        <p:tgtEl>
                                          <p:spTgt spid="13"/>
                                        </p:tgtEl>
                                      </p:cBhvr>
                                    </p:animEffect>
                                  </p:childTnLst>
                                </p:cTn>
                              </p:par>
                            </p:childTnLst>
                          </p:cTn>
                        </p:par>
                      </p:childTnLst>
                    </p:cTn>
                  </p:par>
                  <p:par>
                    <p:cTn id="105" fill="hold">
                      <p:stCondLst>
                        <p:cond delay="indefinite"/>
                      </p:stCondLst>
                      <p:childTnLst>
                        <p:par>
                          <p:cTn id="106" fill="hold">
                            <p:stCondLst>
                              <p:cond delay="0"/>
                            </p:stCondLst>
                            <p:childTnLst>
                              <p:par>
                                <p:cTn id="107" presetID="6" presetClass="entr" presetSubtype="16" fill="hold" grpId="0" nodeType="clickEffect">
                                  <p:stCondLst>
                                    <p:cond delay="0"/>
                                  </p:stCondLst>
                                  <p:childTnLst>
                                    <p:set>
                                      <p:cBhvr>
                                        <p:cTn id="108" dur="1" fill="hold">
                                          <p:stCondLst>
                                            <p:cond delay="0"/>
                                          </p:stCondLst>
                                        </p:cTn>
                                        <p:tgtEl>
                                          <p:spTgt spid="29699"/>
                                        </p:tgtEl>
                                        <p:attrNameLst>
                                          <p:attrName>style.visibility</p:attrName>
                                        </p:attrNameLst>
                                      </p:cBhvr>
                                      <p:to>
                                        <p:strVal val="visible"/>
                                      </p:to>
                                    </p:set>
                                    <p:animEffect transition="in" filter="circle(in)">
                                      <p:cBhvr>
                                        <p:cTn id="109" dur="2000"/>
                                        <p:tgtEl>
                                          <p:spTgt spid="29699"/>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grpId="0" nodeType="clickEffect">
                                  <p:stCondLst>
                                    <p:cond delay="0"/>
                                  </p:stCondLst>
                                  <p:childTnLst>
                                    <p:set>
                                      <p:cBhvr>
                                        <p:cTn id="113" dur="1" fill="hold">
                                          <p:stCondLst>
                                            <p:cond delay="0"/>
                                          </p:stCondLst>
                                        </p:cTn>
                                        <p:tgtEl>
                                          <p:spTgt spid="29720"/>
                                        </p:tgtEl>
                                        <p:attrNameLst>
                                          <p:attrName>style.visibility</p:attrName>
                                        </p:attrNameLst>
                                      </p:cBhvr>
                                      <p:to>
                                        <p:strVal val="visible"/>
                                      </p:to>
                                    </p:set>
                                    <p:animEffect transition="in" filter="wipe(down)">
                                      <p:cBhvr>
                                        <p:cTn id="114" dur="500"/>
                                        <p:tgtEl>
                                          <p:spTgt spid="29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P spid="29699" grpId="0" animBg="1"/>
      <p:bldP spid="29700" grpId="0" animBg="1"/>
      <p:bldP spid="29701" grpId="0" animBg="1"/>
      <p:bldP spid="29702" grpId="0" animBg="1"/>
      <p:bldP spid="29703" grpId="0"/>
      <p:bldP spid="29704" grpId="0"/>
      <p:bldP spid="29705" grpId="0"/>
      <p:bldP spid="29706" grpId="0"/>
      <p:bldP spid="29707" grpId="0"/>
      <p:bldP spid="29708" grpId="0"/>
      <p:bldP spid="29717" grpId="0"/>
      <p:bldP spid="29719" grpId="0" animBg="1"/>
      <p:bldP spid="29720" grpId="0"/>
      <p:bldP spid="297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
            <a:extLst>
              <a:ext uri="{FF2B5EF4-FFF2-40B4-BE49-F238E27FC236}">
                <a16:creationId xmlns:a16="http://schemas.microsoft.com/office/drawing/2014/main" xmlns="" id="{2CF13D9E-630C-4410-ABD9-AE4DF98E344C}"/>
              </a:ext>
            </a:extLst>
          </p:cNvPr>
          <p:cNvSpPr txBox="1">
            <a:spLocks noChangeArrowheads="1"/>
          </p:cNvSpPr>
          <p:nvPr/>
        </p:nvSpPr>
        <p:spPr bwMode="auto">
          <a:xfrm>
            <a:off x="283028" y="1166299"/>
            <a:ext cx="888274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2800" b="1" i="1" dirty="0">
                <a:solidFill>
                  <a:srgbClr val="C00000"/>
                </a:solidFill>
                <a:latin typeface="Times New Roman" panose="02020603050405020304" pitchFamily="18" charset="0"/>
                <a:cs typeface="Times New Roman" panose="02020603050405020304" pitchFamily="18" charset="0"/>
              </a:rPr>
              <a:t>3. </a:t>
            </a:r>
            <a:r>
              <a:rPr lang="en-US" altLang="vi-VN" sz="2800" b="1" i="1" dirty="0" err="1">
                <a:solidFill>
                  <a:srgbClr val="C00000"/>
                </a:solidFill>
                <a:latin typeface="Times New Roman" panose="02020603050405020304" pitchFamily="18" charset="0"/>
                <a:cs typeface="Times New Roman" panose="02020603050405020304" pitchFamily="18" charset="0"/>
              </a:rPr>
              <a:t>Tiểu</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luận</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Một</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thời</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đại</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trong</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thi</a:t>
            </a:r>
            <a:r>
              <a:rPr lang="en-US" altLang="vi-VN" sz="2800" b="1" i="1" dirty="0">
                <a:solidFill>
                  <a:srgbClr val="C00000"/>
                </a:solidFill>
                <a:latin typeface="Times New Roman" panose="02020603050405020304" pitchFamily="18" charset="0"/>
                <a:cs typeface="Times New Roman" panose="02020603050405020304" pitchFamily="18" charset="0"/>
              </a:rPr>
              <a:t> ca”</a:t>
            </a:r>
            <a:endParaRPr lang="en-US" altLang="vi-VN" sz="2800" i="1" dirty="0">
              <a:solidFill>
                <a:srgbClr val="C00000"/>
              </a:solidFill>
              <a:latin typeface="Times New Roman" panose="02020603050405020304" pitchFamily="18" charset="0"/>
              <a:cs typeface="Times New Roman" panose="02020603050405020304" pitchFamily="18" charset="0"/>
            </a:endParaRPr>
          </a:p>
          <a:p>
            <a:pPr>
              <a:spcBef>
                <a:spcPct val="0"/>
              </a:spcBef>
              <a:buFontTx/>
              <a:buNone/>
            </a:pPr>
            <a:r>
              <a:rPr lang="en-US" altLang="vi-VN" sz="2400" i="1" dirty="0">
                <a:solidFill>
                  <a:srgbClr val="C00000"/>
                </a:solidFill>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a16="http://schemas.microsoft.com/office/drawing/2014/main" xmlns="" id="{31707B1F-EEE7-4DA1-AFF9-178C257511B9}"/>
              </a:ext>
            </a:extLst>
          </p:cNvPr>
          <p:cNvSpPr/>
          <p:nvPr/>
        </p:nvSpPr>
        <p:spPr>
          <a:xfrm>
            <a:off x="393390" y="1958150"/>
            <a:ext cx="8850086" cy="3892861"/>
          </a:xfrm>
          <a:prstGeom prst="rect">
            <a:avLst/>
          </a:prstGeom>
        </p:spPr>
        <p:txBody>
          <a:bodyPr wrap="square">
            <a:spAutoFit/>
          </a:bodyPr>
          <a:lstStyle/>
          <a:p>
            <a:pPr marL="342900" indent="-342900">
              <a:lnSpc>
                <a:spcPct val="150000"/>
              </a:lnSpc>
              <a:buFontTx/>
              <a:buChar char="-"/>
              <a:defRPr/>
            </a:pPr>
            <a:r>
              <a:rPr lang="en-US" sz="2800" b="1" dirty="0" err="1">
                <a:solidFill>
                  <a:prstClr val="black"/>
                </a:solidFill>
                <a:latin typeface="Times New Roman" pitchFamily="18" charset="0"/>
                <a:cs typeface="Times New Roman" pitchFamily="18" charset="0"/>
              </a:rPr>
              <a:t>Xuất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xứ</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vị</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trí</a:t>
            </a:r>
            <a:r>
              <a:rPr lang="en-US" sz="2800" b="1" dirty="0">
                <a:solidFill>
                  <a:prstClr val="black"/>
                </a:solidFill>
                <a:latin typeface="Times New Roman" pitchFamily="18" charset="0"/>
                <a:cs typeface="Times New Roman" pitchFamily="18" charset="0"/>
              </a:rPr>
              <a:t>: </a:t>
            </a:r>
          </a:p>
          <a:p>
            <a:pPr>
              <a:lnSpc>
                <a:spcPct val="150000"/>
              </a:lnSpc>
              <a:defRPr/>
            </a:pPr>
            <a:r>
              <a:rPr lang="en-US" sz="2800" i="1" dirty="0">
                <a:solidFill>
                  <a:prstClr val="black"/>
                </a:solidFill>
                <a:latin typeface="Times New Roman" pitchFamily="18" charset="0"/>
                <a:cs typeface="Times New Roman" pitchFamily="18" charset="0"/>
              </a:rPr>
              <a:t>+</a:t>
            </a:r>
            <a:r>
              <a:rPr lang="en-US" sz="2800" b="1"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Đặt</a:t>
            </a:r>
            <a:r>
              <a:rPr lang="en-US" sz="2800" i="1" dirty="0">
                <a:solidFill>
                  <a:prstClr val="black"/>
                </a:solidFill>
                <a:latin typeface="Times New Roman" pitchFamily="18" charset="0"/>
                <a:cs typeface="Times New Roman" pitchFamily="18" charset="0"/>
              </a:rPr>
              <a:t> ở </a:t>
            </a:r>
            <a:r>
              <a:rPr lang="en-US" sz="2800" i="1" dirty="0" err="1">
                <a:solidFill>
                  <a:prstClr val="black"/>
                </a:solidFill>
                <a:latin typeface="Times New Roman" pitchFamily="18" charset="0"/>
                <a:cs typeface="Times New Roman" pitchFamily="18" charset="0"/>
              </a:rPr>
              <a:t>đầu</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của</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cuốn</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Thi</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nhân</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Việt</a:t>
            </a:r>
            <a:r>
              <a:rPr lang="en-US" sz="2800" i="1" dirty="0">
                <a:solidFill>
                  <a:prstClr val="black"/>
                </a:solidFill>
                <a:latin typeface="Times New Roman" pitchFamily="18" charset="0"/>
                <a:cs typeface="Times New Roman" pitchFamily="18" charset="0"/>
              </a:rPr>
              <a:t> Nam”;</a:t>
            </a:r>
          </a:p>
          <a:p>
            <a:pPr>
              <a:lnSpc>
                <a:spcPct val="150000"/>
              </a:lnSpc>
              <a:defRPr/>
            </a:pP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Là</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công</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trình</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tổng</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kết</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về</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phong</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trào</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Thơ</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mới</a:t>
            </a:r>
            <a:r>
              <a:rPr lang="en-US" sz="2800" i="1" dirty="0">
                <a:solidFill>
                  <a:prstClr val="black"/>
                </a:solidFill>
                <a:latin typeface="Times New Roman" pitchFamily="18" charset="0"/>
                <a:cs typeface="Times New Roman" pitchFamily="18" charset="0"/>
              </a:rPr>
              <a:t>;</a:t>
            </a:r>
          </a:p>
          <a:p>
            <a:pPr>
              <a:lnSpc>
                <a:spcPct val="150000"/>
              </a:lnSpc>
              <a:defRPr/>
            </a:pP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Là</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áng</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văn</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phê</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bình</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bất</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hủ</a:t>
            </a:r>
            <a:r>
              <a:rPr lang="en-US" sz="2800" i="1" dirty="0">
                <a:solidFill>
                  <a:prstClr val="black"/>
                </a:solidFill>
                <a:latin typeface="Times New Roman" pitchFamily="18" charset="0"/>
                <a:cs typeface="Times New Roman" pitchFamily="18" charset="0"/>
              </a:rPr>
              <a:t>.</a:t>
            </a:r>
          </a:p>
          <a:p>
            <a:pPr>
              <a:lnSpc>
                <a:spcPct val="150000"/>
              </a:lnSpc>
              <a:defRPr/>
            </a:pPr>
            <a:r>
              <a:rPr lang="en-US" sz="2800" i="1" dirty="0">
                <a:solidFill>
                  <a:prstClr val="black"/>
                </a:solidFill>
                <a:latin typeface="Times New Roman" pitchFamily="18" charset="0"/>
                <a:cs typeface="Times New Roman" pitchFamily="18" charset="0"/>
              </a:rPr>
              <a:t> </a:t>
            </a:r>
          </a:p>
          <a:p>
            <a:pPr>
              <a:lnSpc>
                <a:spcPct val="150000"/>
              </a:lnSpc>
              <a:defRPr/>
            </a:pPr>
            <a:r>
              <a:rPr lang="en-US" sz="2800" b="1" i="1" dirty="0">
                <a:solidFill>
                  <a:prstClr val="black"/>
                </a:solidFill>
                <a:latin typeface="Times New Roman" pitchFamily="18" charset="0"/>
                <a:cs typeface="Times New Roman" pitchFamily="18" charset="0"/>
              </a:rPr>
              <a:t> </a:t>
            </a:r>
          </a:p>
        </p:txBody>
      </p:sp>
      <p:pic>
        <p:nvPicPr>
          <p:cNvPr id="8" name="Picture 9">
            <a:extLst>
              <a:ext uri="{FF2B5EF4-FFF2-40B4-BE49-F238E27FC236}">
                <a16:creationId xmlns:a16="http://schemas.microsoft.com/office/drawing/2014/main" xmlns="" id="{B1D8C1C0-0CA4-42C6-9CBB-3D9299EF91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2821" y="1612575"/>
            <a:ext cx="2052682" cy="28470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hlinkClick r:id="rId4" action="ppaction://hlinksldjump"/>
            <a:extLst>
              <a:ext uri="{FF2B5EF4-FFF2-40B4-BE49-F238E27FC236}">
                <a16:creationId xmlns:a16="http://schemas.microsoft.com/office/drawing/2014/main" xmlns="" id="{F9CF485A-59D0-455B-B03E-AD435DB5B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45320">
            <a:off x="7806058" y="3244676"/>
            <a:ext cx="2193925" cy="28563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a:extLst>
              <a:ext uri="{FF2B5EF4-FFF2-40B4-BE49-F238E27FC236}">
                <a16:creationId xmlns:a16="http://schemas.microsoft.com/office/drawing/2014/main" xmlns="" id="{7D2C82F4-5CFF-4555-A4DF-DCD0C77E0E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00257">
            <a:off x="9803535" y="3069477"/>
            <a:ext cx="1998663" cy="31734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59080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fade">
                                      <p:cBhvr>
                                        <p:cTn id="49" dur="1000"/>
                                        <p:tgtEl>
                                          <p:spTgt spid="4">
                                            <p:txEl>
                                              <p:pRg st="5" end="5"/>
                                            </p:txEl>
                                          </p:spTgt>
                                        </p:tgtEl>
                                      </p:cBhvr>
                                    </p:animEffect>
                                    <p:anim calcmode="lin" valueType="num">
                                      <p:cBhvr>
                                        <p:cTn id="5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
            <a:extLst>
              <a:ext uri="{FF2B5EF4-FFF2-40B4-BE49-F238E27FC236}">
                <a16:creationId xmlns:a16="http://schemas.microsoft.com/office/drawing/2014/main" xmlns="" id="{B1D8C1C0-0CA4-42C6-9CBB-3D9299EF91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9594" y="1878383"/>
            <a:ext cx="1914877" cy="2581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hlinkClick r:id="rId4" action="ppaction://hlinksldjump"/>
            <a:extLst>
              <a:ext uri="{FF2B5EF4-FFF2-40B4-BE49-F238E27FC236}">
                <a16:creationId xmlns:a16="http://schemas.microsoft.com/office/drawing/2014/main" xmlns="" id="{F9CF485A-59D0-455B-B03E-AD435DB5B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45320">
            <a:off x="7727228" y="3244676"/>
            <a:ext cx="2193925" cy="28563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a:extLst>
              <a:ext uri="{FF2B5EF4-FFF2-40B4-BE49-F238E27FC236}">
                <a16:creationId xmlns:a16="http://schemas.microsoft.com/office/drawing/2014/main" xmlns="" id="{7D2C82F4-5CFF-4555-A4DF-DCD0C77E0E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00257">
            <a:off x="9803535" y="3069477"/>
            <a:ext cx="1998663" cy="31734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
            <a:extLst>
              <a:ext uri="{FF2B5EF4-FFF2-40B4-BE49-F238E27FC236}">
                <a16:creationId xmlns:a16="http://schemas.microsoft.com/office/drawing/2014/main" xmlns="" id="{BE9AA0D6-B965-4CD6-8688-A3449F959EC5}"/>
              </a:ext>
            </a:extLst>
          </p:cNvPr>
          <p:cNvSpPr txBox="1">
            <a:spLocks noChangeArrowheads="1"/>
          </p:cNvSpPr>
          <p:nvPr/>
        </p:nvSpPr>
        <p:spPr bwMode="auto">
          <a:xfrm>
            <a:off x="372861" y="1256494"/>
            <a:ext cx="888274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2800" b="1" i="1" dirty="0">
                <a:solidFill>
                  <a:srgbClr val="C00000"/>
                </a:solidFill>
                <a:latin typeface="Times New Roman" panose="02020603050405020304" pitchFamily="18" charset="0"/>
                <a:cs typeface="Times New Roman" panose="02020603050405020304" pitchFamily="18" charset="0"/>
              </a:rPr>
              <a:t>4. </a:t>
            </a:r>
            <a:r>
              <a:rPr lang="en-US" altLang="vi-VN" sz="2800" b="1" i="1" dirty="0" err="1">
                <a:solidFill>
                  <a:srgbClr val="C00000"/>
                </a:solidFill>
                <a:latin typeface="Times New Roman" panose="02020603050405020304" pitchFamily="18" charset="0"/>
                <a:cs typeface="Times New Roman" panose="02020603050405020304" pitchFamily="18" charset="0"/>
              </a:rPr>
              <a:t>Đoạn</a:t>
            </a:r>
            <a:r>
              <a:rPr lang="en-US" altLang="vi-VN" sz="2800" b="1" i="1" dirty="0">
                <a:solidFill>
                  <a:srgbClr val="C00000"/>
                </a:solidFill>
                <a:latin typeface="Times New Roman" panose="02020603050405020304" pitchFamily="18" charset="0"/>
                <a:cs typeface="Times New Roman" panose="02020603050405020304" pitchFamily="18" charset="0"/>
              </a:rPr>
              <a:t> </a:t>
            </a:r>
            <a:r>
              <a:rPr lang="en-US" altLang="vi-VN" sz="2800" b="1" i="1" dirty="0" err="1">
                <a:solidFill>
                  <a:srgbClr val="C00000"/>
                </a:solidFill>
                <a:latin typeface="Times New Roman" panose="02020603050405020304" pitchFamily="18" charset="0"/>
                <a:cs typeface="Times New Roman" panose="02020603050405020304" pitchFamily="18" charset="0"/>
              </a:rPr>
              <a:t>trích</a:t>
            </a:r>
            <a:r>
              <a:rPr lang="en-US" altLang="vi-VN" sz="2800" b="1" i="1" dirty="0">
                <a:solidFill>
                  <a:srgbClr val="C00000"/>
                </a:solidFill>
                <a:latin typeface="Times New Roman" panose="02020603050405020304" pitchFamily="18" charset="0"/>
                <a:cs typeface="Times New Roman" panose="02020603050405020304" pitchFamily="18" charset="0"/>
              </a:rPr>
              <a:t>:</a:t>
            </a:r>
            <a:endParaRPr lang="en-US" altLang="vi-VN" sz="2800" i="1" dirty="0">
              <a:solidFill>
                <a:srgbClr val="C00000"/>
              </a:solidFill>
              <a:latin typeface="Times New Roman" panose="02020603050405020304" pitchFamily="18" charset="0"/>
              <a:cs typeface="Times New Roman" panose="02020603050405020304" pitchFamily="18" charset="0"/>
            </a:endParaRPr>
          </a:p>
          <a:p>
            <a:pPr>
              <a:spcBef>
                <a:spcPct val="0"/>
              </a:spcBef>
              <a:buFontTx/>
              <a:buNone/>
            </a:pPr>
            <a:r>
              <a:rPr lang="en-US" altLang="vi-VN" sz="2400" i="1" dirty="0">
                <a:solidFill>
                  <a:srgbClr val="C00000"/>
                </a:solidFill>
                <a:latin typeface="Times New Roman" panose="02020603050405020304" pitchFamily="18" charset="0"/>
                <a:cs typeface="Times New Roman" panose="02020603050405020304" pitchFamily="18" charset="0"/>
              </a:rPr>
              <a:t> </a:t>
            </a:r>
          </a:p>
        </p:txBody>
      </p:sp>
      <p:sp>
        <p:nvSpPr>
          <p:cNvPr id="14" name="Text Box 10">
            <a:extLst>
              <a:ext uri="{FF2B5EF4-FFF2-40B4-BE49-F238E27FC236}">
                <a16:creationId xmlns:a16="http://schemas.microsoft.com/office/drawing/2014/main" xmlns="" id="{E23CBCBD-0258-441B-943D-512F7BFB3189}"/>
              </a:ext>
            </a:extLst>
          </p:cNvPr>
          <p:cNvSpPr txBox="1">
            <a:spLocks noChangeArrowheads="1"/>
          </p:cNvSpPr>
          <p:nvPr/>
        </p:nvSpPr>
        <p:spPr bwMode="auto">
          <a:xfrm>
            <a:off x="476541" y="2149046"/>
            <a:ext cx="6905579" cy="1953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marL="0" indent="0" algn="just">
              <a:lnSpc>
                <a:spcPct val="150000"/>
              </a:lnSpc>
              <a:spcBef>
                <a:spcPct val="50000"/>
              </a:spcBef>
            </a:pPr>
            <a:r>
              <a:rPr lang="en-US" altLang="vi-VN" sz="2800" b="1" dirty="0">
                <a:solidFill>
                  <a:srgbClr val="FF0066"/>
                </a:solidFill>
                <a:latin typeface="Times New Roman" panose="02020603050405020304" pitchFamily="18" charset="0"/>
              </a:rPr>
              <a:t>- </a:t>
            </a:r>
            <a:r>
              <a:rPr lang="en-US" altLang="vi-VN" sz="2800" b="1" dirty="0" err="1">
                <a:solidFill>
                  <a:srgbClr val="FF0066"/>
                </a:solidFill>
                <a:latin typeface="Times New Roman" panose="02020603050405020304" pitchFamily="18" charset="0"/>
              </a:rPr>
              <a:t>Vị</a:t>
            </a:r>
            <a:r>
              <a:rPr lang="en-US" altLang="vi-VN" sz="2800" b="1" dirty="0">
                <a:solidFill>
                  <a:srgbClr val="FF0066"/>
                </a:solidFill>
                <a:latin typeface="Times New Roman" panose="02020603050405020304" pitchFamily="18" charset="0"/>
              </a:rPr>
              <a:t> </a:t>
            </a:r>
            <a:r>
              <a:rPr lang="en-US" altLang="vi-VN" sz="2800" b="1" dirty="0" err="1">
                <a:solidFill>
                  <a:srgbClr val="FF0066"/>
                </a:solidFill>
                <a:latin typeface="Times New Roman" panose="02020603050405020304" pitchFamily="18" charset="0"/>
              </a:rPr>
              <a:t>trí</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Đoạn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trích</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trong</a:t>
            </a:r>
            <a:r>
              <a:rPr lang="en-US" altLang="vi-VN" sz="2800" dirty="0">
                <a:solidFill>
                  <a:srgbClr val="0000FF"/>
                </a:solidFill>
                <a:latin typeface="Times New Roman" panose="02020603050405020304" pitchFamily="18" charset="0"/>
              </a:rPr>
              <a:t> SGK </a:t>
            </a:r>
            <a:r>
              <a:rPr lang="en-US" altLang="vi-VN" sz="2800" dirty="0" err="1">
                <a:solidFill>
                  <a:srgbClr val="0000FF"/>
                </a:solidFill>
                <a:latin typeface="Times New Roman" panose="02020603050405020304" pitchFamily="18" charset="0"/>
              </a:rPr>
              <a:t>nằm</a:t>
            </a:r>
            <a:r>
              <a:rPr lang="en-US" altLang="vi-VN" sz="2800" dirty="0">
                <a:solidFill>
                  <a:srgbClr val="0000FF"/>
                </a:solidFill>
                <a:latin typeface="Times New Roman" panose="02020603050405020304" pitchFamily="18" charset="0"/>
              </a:rPr>
              <a:t> ở </a:t>
            </a:r>
            <a:r>
              <a:rPr lang="en-US" altLang="vi-VN" sz="2800" dirty="0" err="1">
                <a:solidFill>
                  <a:srgbClr val="0000FF"/>
                </a:solidFill>
                <a:latin typeface="Times New Roman" panose="02020603050405020304" pitchFamily="18" charset="0"/>
              </a:rPr>
              <a:t>cuối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của</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bài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tiểu</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luận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cùng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tên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mở</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đầu</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cho</a:t>
            </a:r>
            <a:r>
              <a:rPr lang="en-US" altLang="vi-VN" sz="2800" dirty="0">
                <a:solidFill>
                  <a:srgbClr val="0000FF"/>
                </a:solidFill>
                <a:latin typeface="Times New Roman" panose="02020603050405020304" pitchFamily="18" charset="0"/>
              </a:rPr>
              <a:t> “</a:t>
            </a:r>
            <a:r>
              <a:rPr lang="en-US" altLang="vi-VN" sz="2800" i="1" dirty="0" err="1">
                <a:solidFill>
                  <a:srgbClr val="0000FF"/>
                </a:solidFill>
                <a:latin typeface="Times New Roman" panose="02020603050405020304" pitchFamily="18" charset="0"/>
              </a:rPr>
              <a:t>Thi</a:t>
            </a:r>
            <a:r>
              <a:rPr lang="en-US" altLang="vi-VN" sz="2800" i="1" dirty="0">
                <a:solidFill>
                  <a:srgbClr val="0000FF"/>
                </a:solidFill>
                <a:latin typeface="Times New Roman" panose="02020603050405020304" pitchFamily="18" charset="0"/>
              </a:rPr>
              <a:t> </a:t>
            </a:r>
            <a:r>
              <a:rPr lang="en-US" altLang="vi-VN" sz="2800" i="1" dirty="0" err="1">
                <a:solidFill>
                  <a:srgbClr val="0000FF"/>
                </a:solidFill>
                <a:latin typeface="Times New Roman" panose="02020603050405020304" pitchFamily="18" charset="0"/>
              </a:rPr>
              <a:t>nhân</a:t>
            </a:r>
            <a:r>
              <a:rPr lang="en-US" altLang="vi-VN" sz="2800" i="1" dirty="0">
                <a:solidFill>
                  <a:srgbClr val="0000FF"/>
                </a:solidFill>
                <a:latin typeface="Times New Roman" panose="02020603050405020304" pitchFamily="18" charset="0"/>
              </a:rPr>
              <a:t> </a:t>
            </a:r>
            <a:r>
              <a:rPr lang="en-US" altLang="vi-VN" sz="2800" i="1" dirty="0" err="1">
                <a:solidFill>
                  <a:srgbClr val="0000FF"/>
                </a:solidFill>
                <a:latin typeface="Times New Roman" panose="02020603050405020304" pitchFamily="18" charset="0"/>
              </a:rPr>
              <a:t>Việt</a:t>
            </a:r>
            <a:r>
              <a:rPr lang="en-US" altLang="vi-VN" sz="2800" i="1" dirty="0">
                <a:solidFill>
                  <a:srgbClr val="0000FF"/>
                </a:solidFill>
                <a:latin typeface="Times New Roman" panose="02020603050405020304" pitchFamily="18" charset="0"/>
              </a:rPr>
              <a:t> Nam”</a:t>
            </a:r>
            <a:r>
              <a:rPr lang="en-US" altLang="vi-VN" sz="2800" dirty="0">
                <a:solidFill>
                  <a:srgbClr val="0000FF"/>
                </a:solidFill>
                <a:latin typeface="Times New Roman" panose="02020603050405020304" pitchFamily="18" charset="0"/>
              </a:rPr>
              <a:t>.</a:t>
            </a:r>
          </a:p>
        </p:txBody>
      </p:sp>
      <p:sp>
        <p:nvSpPr>
          <p:cNvPr id="12"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a:solidFill>
                  <a:srgbClr val="FF0000"/>
                </a:solidFill>
                <a:latin typeface="Times New Roman" panose="02020603050405020304" pitchFamily="18" charset="0"/>
                <a:cs typeface="Times New Roman" panose="02020603050405020304" pitchFamily="18" charset="0"/>
              </a:rPr>
              <a:t>I. </a:t>
            </a:r>
            <a:r>
              <a:rPr lang="en-US" altLang="vi-VN" sz="3600" b="1" dirty="0" err="1">
                <a:solidFill>
                  <a:srgbClr val="FF0000"/>
                </a:solidFill>
                <a:latin typeface="Times New Roman" panose="02020603050405020304" pitchFamily="18" charset="0"/>
                <a:cs typeface="Times New Roman" panose="02020603050405020304" pitchFamily="18" charset="0"/>
              </a:rPr>
              <a:t>Tìm</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hiểu</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chung</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536409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diamond(in)">
                                      <p:cBhvr>
                                        <p:cTn id="14"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xmlns=""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xmlns=""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algn="ct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Rung </a:t>
            </a:r>
          </a:p>
          <a:p>
            <a:pPr algn="ct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Chuông</a:t>
            </a: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 </a:t>
            </a: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Vàng</a:t>
            </a:r>
            <a:endPar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endParaRPr>
          </a:p>
        </p:txBody>
      </p:sp>
      <p:pic>
        <p:nvPicPr>
          <p:cNvPr id="3" name="Picture 2" descr="A close up of a logo&#10;&#10;Description generated with high confidence">
            <a:extLst>
              <a:ext uri="{FF2B5EF4-FFF2-40B4-BE49-F238E27FC236}">
                <a16:creationId xmlns:a16="http://schemas.microsoft.com/office/drawing/2014/main" xmlns=""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50800" y="2310425"/>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xmlns=""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xmlns=""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4959869" y="3049650"/>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xmlns=""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xmlns=""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xmlns=""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endParaRPr lang="en-US">
              <a:solidFill>
                <a:prstClr val="black"/>
              </a:solidFill>
            </a:endParaRPr>
          </a:p>
        </p:txBody>
      </p:sp>
    </p:spTree>
    <p:extLst>
      <p:ext uri="{BB962C8B-B14F-4D97-AF65-F5344CB8AC3E}">
        <p14:creationId xmlns:p14="http://schemas.microsoft.com/office/powerpoint/2010/main" val="120874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85344"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9"/>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85344"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smtClean="0">
                <a:solidFill>
                  <a:srgbClr val="FF0000"/>
                </a:solidFill>
                <a:latin typeface="Times New Roman" panose="02020603050405020304" pitchFamily="18" charset="0"/>
                <a:cs typeface="Times New Roman" panose="02020603050405020304" pitchFamily="18" charset="0"/>
              </a:rPr>
              <a:t>II. </a:t>
            </a:r>
            <a:r>
              <a:rPr lang="en-US" altLang="vi-VN" sz="3600" b="1" dirty="0" err="1" smtClean="0">
                <a:solidFill>
                  <a:srgbClr val="FF0000"/>
                </a:solidFill>
                <a:latin typeface="Times New Roman" panose="02020603050405020304" pitchFamily="18" charset="0"/>
                <a:cs typeface="Times New Roman" panose="02020603050405020304" pitchFamily="18" charset="0"/>
              </a:rPr>
              <a:t>Đọc</a:t>
            </a:r>
            <a:r>
              <a:rPr lang="en-US" altLang="vi-VN" sz="3600" b="1" dirty="0" smtClean="0">
                <a:solidFill>
                  <a:srgbClr val="FF0000"/>
                </a:solidFill>
                <a:latin typeface="Times New Roman" panose="02020603050405020304" pitchFamily="18" charset="0"/>
                <a:cs typeface="Times New Roman" panose="02020603050405020304" pitchFamily="18" charset="0"/>
              </a:rPr>
              <a:t> - </a:t>
            </a:r>
            <a:r>
              <a:rPr lang="en-US" altLang="vi-VN" sz="3600" b="1" dirty="0" err="1" smtClean="0">
                <a:solidFill>
                  <a:srgbClr val="FF0000"/>
                </a:solidFill>
                <a:latin typeface="Times New Roman" panose="02020603050405020304" pitchFamily="18" charset="0"/>
                <a:cs typeface="Times New Roman" panose="02020603050405020304" pitchFamily="18" charset="0"/>
              </a:rPr>
              <a:t>hiểu</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văn</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bản</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538611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95831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Graphic spid="3"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669B3E-3041-497A-AE1C-470ED22A6E22}"/>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xmlns="" id="{2AE4D43A-4615-4397-9C58-ACADF1972F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300857" cy="6858000"/>
          </a:xfrm>
        </p:spPr>
      </p:pic>
      <p:sp>
        <p:nvSpPr>
          <p:cNvPr id="6" name="TextBox 5">
            <a:extLst>
              <a:ext uri="{FF2B5EF4-FFF2-40B4-BE49-F238E27FC236}">
                <a16:creationId xmlns:a16="http://schemas.microsoft.com/office/drawing/2014/main" xmlns="" id="{F3D00F9D-4FA7-418F-849E-EBDB9BCE8AD1}"/>
              </a:ext>
            </a:extLst>
          </p:cNvPr>
          <p:cNvSpPr txBox="1"/>
          <p:nvPr/>
        </p:nvSpPr>
        <p:spPr>
          <a:xfrm>
            <a:off x="1677905" y="2565653"/>
            <a:ext cx="8616981" cy="1200329"/>
          </a:xfrm>
          <a:prstGeom prst="rect">
            <a:avLst/>
          </a:prstGeom>
          <a:noFill/>
        </p:spPr>
        <p:txBody>
          <a:bodyPr wrap="square" rtlCol="0">
            <a:spAutoFit/>
          </a:bodyPr>
          <a:lstStyle/>
          <a:p>
            <a:pPr algn="ctr"/>
            <a:r>
              <a:rPr lang="en-US" sz="3600" b="1" i="1" dirty="0" smtClean="0">
                <a:solidFill>
                  <a:schemeClr val="accent2"/>
                </a:solidFill>
                <a:latin typeface="Times New Roman" panose="02020603050405020304" pitchFamily="18" charset="0"/>
                <a:cs typeface="Times New Roman" panose="02020603050405020304" pitchFamily="18" charset="0"/>
              </a:rPr>
              <a:t>1. Con </a:t>
            </a:r>
            <a:r>
              <a:rPr lang="vi-VN" sz="3600" b="1" i="1" dirty="0">
                <a:solidFill>
                  <a:schemeClr val="accent2"/>
                </a:solidFill>
                <a:latin typeface="Times New Roman" panose="02020603050405020304" pitchFamily="18" charset="0"/>
                <a:cs typeface="Times New Roman" panose="02020603050405020304" pitchFamily="18" charset="0"/>
              </a:rPr>
              <a:t>đường và nguyên tắc xác định tinh thần Thơ </a:t>
            </a:r>
            <a:r>
              <a:rPr lang="en-US" sz="3600" b="1" i="1" dirty="0" smtClean="0">
                <a:solidFill>
                  <a:schemeClr val="accent2"/>
                </a:solidFill>
                <a:latin typeface="Times New Roman" panose="02020603050405020304" pitchFamily="18" charset="0"/>
                <a:cs typeface="Times New Roman" panose="02020603050405020304" pitchFamily="18" charset="0"/>
              </a:rPr>
              <a:t>m</a:t>
            </a:r>
            <a:r>
              <a:rPr lang="vi-VN" sz="3600" b="1" i="1" dirty="0" smtClean="0">
                <a:solidFill>
                  <a:schemeClr val="accent2"/>
                </a:solidFill>
                <a:latin typeface="Times New Roman" panose="02020603050405020304" pitchFamily="18" charset="0"/>
                <a:cs typeface="Times New Roman" panose="02020603050405020304" pitchFamily="18" charset="0"/>
              </a:rPr>
              <a:t>ới</a:t>
            </a:r>
            <a:r>
              <a:rPr lang="vi-VN" sz="3600" b="1" i="1" dirty="0">
                <a:solidFill>
                  <a:schemeClr val="accent2"/>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3559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sp>
        <p:nvSpPr>
          <p:cNvPr id="6" name="Content Placeholder 2">
            <a:extLst>
              <a:ext uri="{FF2B5EF4-FFF2-40B4-BE49-F238E27FC236}">
                <a16:creationId xmlns:a16="http://schemas.microsoft.com/office/drawing/2014/main" xmlns="" id="{3D15A605-5EC5-4132-9D78-3ECE798C58CB}"/>
              </a:ext>
            </a:extLst>
          </p:cNvPr>
          <p:cNvSpPr txBox="1">
            <a:spLocks/>
          </p:cNvSpPr>
          <p:nvPr/>
        </p:nvSpPr>
        <p:spPr>
          <a:xfrm>
            <a:off x="239485" y="1121228"/>
            <a:ext cx="11832772" cy="5736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altLang="vi-VN" b="1" i="1" dirty="0" smtClean="0">
                <a:solidFill>
                  <a:srgbClr val="FF0000"/>
                </a:solidFill>
                <a:latin typeface="Times New Roman" panose="02020603050405020304" pitchFamily="18" charset="0"/>
                <a:cs typeface="Times New Roman" panose="02020603050405020304" pitchFamily="18" charset="0"/>
              </a:rPr>
              <a:t>a. Con </a:t>
            </a:r>
            <a:r>
              <a:rPr lang="en-US" altLang="vi-VN" b="1" i="1" dirty="0">
                <a:solidFill>
                  <a:srgbClr val="FF0000"/>
                </a:solidFill>
                <a:latin typeface="Times New Roman" panose="02020603050405020304" pitchFamily="18" charset="0"/>
                <a:cs typeface="Times New Roman" panose="02020603050405020304" pitchFamily="18" charset="0"/>
              </a:rPr>
              <a:t>đ</a:t>
            </a:r>
            <a:r>
              <a:rPr lang="vi-VN" altLang="vi-VN" b="1" i="1" dirty="0">
                <a:solidFill>
                  <a:srgbClr val="FF0000"/>
                </a:solidFill>
                <a:latin typeface="Times New Roman" panose="02020603050405020304" pitchFamily="18" charset="0"/>
                <a:cs typeface="Times New Roman" panose="02020603050405020304" pitchFamily="18" charset="0"/>
              </a:rPr>
              <a:t>ư</a:t>
            </a:r>
            <a:r>
              <a:rPr lang="en-US" altLang="vi-VN" b="1" i="1" dirty="0" err="1">
                <a:solidFill>
                  <a:srgbClr val="FF0000"/>
                </a:solidFill>
                <a:latin typeface="Times New Roman" panose="02020603050405020304" pitchFamily="18" charset="0"/>
                <a:cs typeface="Times New Roman" panose="02020603050405020304" pitchFamily="18" charset="0"/>
              </a:rPr>
              <a:t>ờng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không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hề</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dễ</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dàng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khó</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khăn</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và</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phức</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smtClean="0">
                <a:solidFill>
                  <a:srgbClr val="FF0000"/>
                </a:solidFill>
                <a:latin typeface="Times New Roman" panose="02020603050405020304" pitchFamily="18" charset="0"/>
                <a:cs typeface="Times New Roman" panose="02020603050405020304" pitchFamily="18" charset="0"/>
              </a:rPr>
              <a:t>tạp</a:t>
            </a:r>
            <a:r>
              <a:rPr lang="en-US" altLang="vi-VN" b="1" i="1" dirty="0" smtClean="0">
                <a:solidFill>
                  <a:srgbClr val="FF0000"/>
                </a:solidFill>
                <a:latin typeface="Times New Roman" panose="02020603050405020304" pitchFamily="18" charset="0"/>
                <a:cs typeface="Times New Roman" panose="02020603050405020304" pitchFamily="18" charset="0"/>
              </a:rPr>
              <a:t>:</a:t>
            </a:r>
            <a:endParaRPr lang="en-US" altLang="vi-VN" b="1" i="1" dirty="0">
              <a:solidFill>
                <a:srgbClr val="FF0000"/>
              </a:solidFill>
              <a:latin typeface="Times New Roman" panose="02020603050405020304" pitchFamily="18" charset="0"/>
              <a:cs typeface="Times New Roman" panose="02020603050405020304" pitchFamily="18" charset="0"/>
            </a:endParaRPr>
          </a:p>
          <a:p>
            <a:pPr>
              <a:lnSpc>
                <a:spcPct val="150000"/>
              </a:lnSpc>
              <a:buFontTx/>
              <a:buChar char="-"/>
            </a:pPr>
            <a:r>
              <a:rPr lang="en-US" altLang="vi-VN" b="1" dirty="0" err="1">
                <a:solidFill>
                  <a:srgbClr val="0070C0"/>
                </a:solidFill>
                <a:latin typeface="Times New Roman" panose="02020603050405020304" pitchFamily="18" charset="0"/>
                <a:cs typeface="Times New Roman" panose="02020603050405020304" pitchFamily="18" charset="0"/>
              </a:rPr>
              <a:t>Tác</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giả</a:t>
            </a:r>
            <a:r>
              <a:rPr lang="en-US" altLang="vi-VN" b="1" dirty="0">
                <a:solidFill>
                  <a:srgbClr val="0070C0"/>
                </a:solidFill>
                <a:latin typeface="Times New Roman" panose="02020603050405020304" pitchFamily="18" charset="0"/>
                <a:cs typeface="Times New Roman" panose="02020603050405020304" pitchFamily="18" charset="0"/>
              </a:rPr>
              <a:t> đ</a:t>
            </a:r>
            <a:r>
              <a:rPr lang="vi-VN" altLang="vi-VN" b="1" dirty="0">
                <a:solidFill>
                  <a:srgbClr val="0070C0"/>
                </a:solidFill>
                <a:latin typeface="Times New Roman" panose="02020603050405020304" pitchFamily="18" charset="0"/>
                <a:cs typeface="Times New Roman" panose="02020603050405020304" pitchFamily="18" charset="0"/>
              </a:rPr>
              <a:t>ư</a:t>
            </a:r>
            <a:r>
              <a:rPr lang="en-US" altLang="vi-VN" b="1" dirty="0">
                <a:solidFill>
                  <a:srgbClr val="0070C0"/>
                </a:solidFill>
                <a:latin typeface="Times New Roman" panose="02020603050405020304" pitchFamily="18" charset="0"/>
                <a:cs typeface="Times New Roman" panose="02020603050405020304" pitchFamily="18" charset="0"/>
              </a:rPr>
              <a:t>a ra </a:t>
            </a:r>
            <a:r>
              <a:rPr lang="en-US" altLang="vi-VN" b="1" dirty="0" err="1">
                <a:solidFill>
                  <a:srgbClr val="0070C0"/>
                </a:solidFill>
                <a:latin typeface="Times New Roman" panose="02020603050405020304" pitchFamily="18" charset="0"/>
                <a:cs typeface="Times New Roman" panose="02020603050405020304" pitchFamily="18" charset="0"/>
              </a:rPr>
              <a:t>hai</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giả</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thuyết</a:t>
            </a:r>
            <a:r>
              <a:rPr lang="en-US" altLang="vi-VN" b="1" dirty="0">
                <a:solidFill>
                  <a:srgbClr val="0070C0"/>
                </a:solidFill>
                <a:latin typeface="Times New Roman" panose="02020603050405020304" pitchFamily="18" charset="0"/>
                <a:cs typeface="Times New Roman" panose="02020603050405020304" pitchFamily="18" charset="0"/>
              </a:rPr>
              <a:t>:</a:t>
            </a:r>
          </a:p>
          <a:p>
            <a:pPr marL="0" indent="0">
              <a:lnSpc>
                <a:spcPct val="150000"/>
              </a:lnSpc>
              <a:buFont typeface="Arial" panose="020B0604020202020204" pitchFamily="34" charset="0"/>
              <a:buNone/>
            </a:pPr>
            <a:r>
              <a:rPr lang="vi-VN" b="1" dirty="0">
                <a:solidFill>
                  <a:prstClr val="black"/>
                </a:solidFill>
                <a:latin typeface="Times New Roman"/>
              </a:rPr>
              <a:t>+ Giả thuyết thứ nhất: </a:t>
            </a:r>
            <a:r>
              <a:rPr lang="vi-VN" i="1" dirty="0">
                <a:solidFill>
                  <a:prstClr val="black"/>
                </a:solidFill>
                <a:latin typeface="Times New Roman"/>
              </a:rPr>
              <a:t>“Giá các nhà thơ mới cứ viết những câu như hai câu vừa trích trên này thì tiện cho ta biết mấy.</a:t>
            </a:r>
          </a:p>
          <a:p>
            <a:pPr marL="0" indent="0" algn="ctr">
              <a:lnSpc>
                <a:spcPct val="150000"/>
              </a:lnSpc>
              <a:buFont typeface="Arial" panose="020B0604020202020204" pitchFamily="34" charset="0"/>
              <a:buNone/>
            </a:pPr>
            <a:r>
              <a:rPr lang="vi-VN" altLang="vi-VN" i="1" dirty="0">
                <a:solidFill>
                  <a:prstClr val="black"/>
                </a:solidFill>
                <a:latin typeface="Times New Roman"/>
                <a:cs typeface="Times New Roman" panose="02020603050405020304" pitchFamily="18" charset="0"/>
              </a:rPr>
              <a:t>“Hôm nay tôi đã chết trong người</a:t>
            </a:r>
          </a:p>
          <a:p>
            <a:pPr marL="0" indent="0" algn="ctr">
              <a:lnSpc>
                <a:spcPct val="150000"/>
              </a:lnSpc>
              <a:buFont typeface="Arial" panose="020B0604020202020204" pitchFamily="34" charset="0"/>
              <a:buNone/>
            </a:pPr>
            <a:r>
              <a:rPr lang="vi-VN" altLang="vi-VN" i="1" dirty="0">
                <a:solidFill>
                  <a:prstClr val="black"/>
                </a:solidFill>
                <a:latin typeface="Times New Roman"/>
                <a:cs typeface="Times New Roman" panose="02020603050405020304" pitchFamily="18" charset="0"/>
              </a:rPr>
              <a:t>Xưa hẹn nghìn năm yêu mến tôi</a:t>
            </a:r>
            <a:r>
              <a:rPr lang="vi-VN" altLang="vi-VN" i="1" dirty="0" smtClean="0">
                <a:solidFill>
                  <a:prstClr val="black"/>
                </a:solidFill>
                <a:latin typeface="Times New Roman"/>
                <a:cs typeface="Times New Roman" panose="02020603050405020304" pitchFamily="18" charset="0"/>
              </a:rPr>
              <a:t>.”</a:t>
            </a:r>
            <a:endParaRPr lang="vi-VN" altLang="vi-VN" i="1" dirty="0">
              <a:solidFill>
                <a:prstClr val="black"/>
              </a:solidFill>
              <a:latin typeface="Times New Roman"/>
              <a:cs typeface="Times New Roman" panose="02020603050405020304" pitchFamily="18" charset="0"/>
            </a:endParaRPr>
          </a:p>
          <a:p>
            <a:pPr marL="0" indent="0">
              <a:lnSpc>
                <a:spcPct val="150000"/>
              </a:lnSpc>
              <a:buFont typeface="Arial" panose="020B0604020202020204" pitchFamily="34" charset="0"/>
              <a:buNone/>
            </a:pPr>
            <a:endParaRPr lang="vi-VN" dirty="0">
              <a:solidFill>
                <a:prstClr val="black"/>
              </a:solidFill>
            </a:endParaRPr>
          </a:p>
        </p:txBody>
      </p:sp>
      <p:pic>
        <p:nvPicPr>
          <p:cNvPr id="4100" name="Picture 4" descr="Fruit Pineapple Sticker by Noodoll for iOS &amp; Android |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490841" y="3989614"/>
            <a:ext cx="3434801" cy="3434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14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circle(in)">
                                      <p:cBhvr>
                                        <p:cTn id="25" dur="2000"/>
                                        <p:tgtEl>
                                          <p:spTgt spid="6">
                                            <p:txEl>
                                              <p:pRg st="3" end="3"/>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circle(in)">
                                      <p:cBhvr>
                                        <p:cTn id="28"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sp>
        <p:nvSpPr>
          <p:cNvPr id="7" name="Content Placeholder 2">
            <a:extLst>
              <a:ext uri="{FF2B5EF4-FFF2-40B4-BE49-F238E27FC236}">
                <a16:creationId xmlns:a16="http://schemas.microsoft.com/office/drawing/2014/main" xmlns="" id="{3D15A605-5EC5-4132-9D78-3ECE798C58CB}"/>
              </a:ext>
            </a:extLst>
          </p:cNvPr>
          <p:cNvSpPr txBox="1">
            <a:spLocks/>
          </p:cNvSpPr>
          <p:nvPr/>
        </p:nvSpPr>
        <p:spPr>
          <a:xfrm>
            <a:off x="334081" y="1121228"/>
            <a:ext cx="11458529" cy="5736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n-US" altLang="vi-VN" b="1" i="1" dirty="0" smtClean="0">
                <a:solidFill>
                  <a:srgbClr val="FF0000"/>
                </a:solidFill>
                <a:latin typeface="Times New Roman" panose="02020603050405020304" pitchFamily="18" charset="0"/>
                <a:cs typeface="Times New Roman" panose="02020603050405020304" pitchFamily="18" charset="0"/>
              </a:rPr>
              <a:t>a. Con </a:t>
            </a:r>
            <a:r>
              <a:rPr lang="en-US" altLang="vi-VN" b="1" i="1" dirty="0">
                <a:solidFill>
                  <a:srgbClr val="FF0000"/>
                </a:solidFill>
                <a:latin typeface="Times New Roman" panose="02020603050405020304" pitchFamily="18" charset="0"/>
                <a:cs typeface="Times New Roman" panose="02020603050405020304" pitchFamily="18" charset="0"/>
              </a:rPr>
              <a:t>đ</a:t>
            </a:r>
            <a:r>
              <a:rPr lang="vi-VN" altLang="vi-VN" b="1" i="1" dirty="0">
                <a:solidFill>
                  <a:srgbClr val="FF0000"/>
                </a:solidFill>
                <a:latin typeface="Times New Roman" panose="02020603050405020304" pitchFamily="18" charset="0"/>
                <a:cs typeface="Times New Roman" panose="02020603050405020304" pitchFamily="18" charset="0"/>
              </a:rPr>
              <a:t>ư</a:t>
            </a:r>
            <a:r>
              <a:rPr lang="en-US" altLang="vi-VN" b="1" i="1" dirty="0" err="1">
                <a:solidFill>
                  <a:srgbClr val="FF0000"/>
                </a:solidFill>
                <a:latin typeface="Times New Roman" panose="02020603050405020304" pitchFamily="18" charset="0"/>
                <a:cs typeface="Times New Roman" panose="02020603050405020304" pitchFamily="18" charset="0"/>
              </a:rPr>
              <a:t>ờng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không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hề</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dễ</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dàng</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khó</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khăn</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và</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a:solidFill>
                  <a:srgbClr val="FF0000"/>
                </a:solidFill>
                <a:latin typeface="Times New Roman" panose="02020603050405020304" pitchFamily="18" charset="0"/>
                <a:cs typeface="Times New Roman" panose="02020603050405020304" pitchFamily="18" charset="0"/>
              </a:rPr>
              <a:t>phức</a:t>
            </a:r>
            <a:r>
              <a:rPr lang="en-US" altLang="vi-VN" b="1" i="1" dirty="0">
                <a:solidFill>
                  <a:srgbClr val="FF0000"/>
                </a:solidFill>
                <a:latin typeface="Times New Roman" panose="02020603050405020304" pitchFamily="18" charset="0"/>
                <a:cs typeface="Times New Roman" panose="02020603050405020304" pitchFamily="18" charset="0"/>
              </a:rPr>
              <a:t> </a:t>
            </a:r>
            <a:r>
              <a:rPr lang="en-US" altLang="vi-VN" b="1" i="1" dirty="0" err="1" smtClean="0">
                <a:solidFill>
                  <a:srgbClr val="FF0000"/>
                </a:solidFill>
                <a:latin typeface="Times New Roman" panose="02020603050405020304" pitchFamily="18" charset="0"/>
                <a:cs typeface="Times New Roman" panose="02020603050405020304" pitchFamily="18" charset="0"/>
              </a:rPr>
              <a:t>tạp</a:t>
            </a:r>
            <a:r>
              <a:rPr lang="en-US" altLang="vi-VN" b="1" i="1" dirty="0" smtClean="0">
                <a:solidFill>
                  <a:srgbClr val="FF0000"/>
                </a:solidFill>
                <a:latin typeface="Times New Roman" panose="02020603050405020304" pitchFamily="18" charset="0"/>
                <a:cs typeface="Times New Roman" panose="02020603050405020304" pitchFamily="18" charset="0"/>
              </a:rPr>
              <a:t>:</a:t>
            </a:r>
            <a:endParaRPr lang="en-US" altLang="vi-VN" b="1" i="1" dirty="0">
              <a:solidFill>
                <a:srgbClr val="FF0000"/>
              </a:solidFill>
              <a:latin typeface="Times New Roman" panose="02020603050405020304" pitchFamily="18" charset="0"/>
              <a:cs typeface="Times New Roman" panose="02020603050405020304" pitchFamily="18" charset="0"/>
            </a:endParaRPr>
          </a:p>
          <a:p>
            <a:pPr algn="just">
              <a:lnSpc>
                <a:spcPct val="150000"/>
              </a:lnSpc>
              <a:buFontTx/>
              <a:buChar char="-"/>
            </a:pPr>
            <a:r>
              <a:rPr lang="en-US" altLang="vi-VN" b="1" dirty="0" err="1">
                <a:solidFill>
                  <a:srgbClr val="0070C0"/>
                </a:solidFill>
                <a:latin typeface="Times New Roman" panose="02020603050405020304" pitchFamily="18" charset="0"/>
                <a:cs typeface="Times New Roman" panose="02020603050405020304" pitchFamily="18" charset="0"/>
              </a:rPr>
              <a:t>Tác</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giả</a:t>
            </a:r>
            <a:r>
              <a:rPr lang="en-US" altLang="vi-VN" b="1" dirty="0">
                <a:solidFill>
                  <a:srgbClr val="0070C0"/>
                </a:solidFill>
                <a:latin typeface="Times New Roman" panose="02020603050405020304" pitchFamily="18" charset="0"/>
                <a:cs typeface="Times New Roman" panose="02020603050405020304" pitchFamily="18" charset="0"/>
              </a:rPr>
              <a:t> đ</a:t>
            </a:r>
            <a:r>
              <a:rPr lang="vi-VN" altLang="vi-VN" b="1" dirty="0">
                <a:solidFill>
                  <a:srgbClr val="0070C0"/>
                </a:solidFill>
                <a:latin typeface="Times New Roman" panose="02020603050405020304" pitchFamily="18" charset="0"/>
                <a:cs typeface="Times New Roman" panose="02020603050405020304" pitchFamily="18" charset="0"/>
              </a:rPr>
              <a:t>ư</a:t>
            </a:r>
            <a:r>
              <a:rPr lang="en-US" altLang="vi-VN" b="1" dirty="0">
                <a:solidFill>
                  <a:srgbClr val="0070C0"/>
                </a:solidFill>
                <a:latin typeface="Times New Roman" panose="02020603050405020304" pitchFamily="18" charset="0"/>
                <a:cs typeface="Times New Roman" panose="02020603050405020304" pitchFamily="18" charset="0"/>
              </a:rPr>
              <a:t>a ra </a:t>
            </a:r>
            <a:r>
              <a:rPr lang="en-US" altLang="vi-VN" b="1" dirty="0" err="1">
                <a:solidFill>
                  <a:srgbClr val="0070C0"/>
                </a:solidFill>
                <a:latin typeface="Times New Roman" panose="02020603050405020304" pitchFamily="18" charset="0"/>
                <a:cs typeface="Times New Roman" panose="02020603050405020304" pitchFamily="18" charset="0"/>
              </a:rPr>
              <a:t>hai</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giả</a:t>
            </a:r>
            <a:r>
              <a:rPr lang="en-US" altLang="vi-VN" b="1" dirty="0">
                <a:solidFill>
                  <a:srgbClr val="0070C0"/>
                </a:solidFill>
                <a:latin typeface="Times New Roman" panose="02020603050405020304" pitchFamily="18" charset="0"/>
                <a:cs typeface="Times New Roman" panose="02020603050405020304" pitchFamily="18" charset="0"/>
              </a:rPr>
              <a:t> </a:t>
            </a:r>
            <a:r>
              <a:rPr lang="en-US" altLang="vi-VN" b="1" dirty="0" err="1">
                <a:solidFill>
                  <a:srgbClr val="0070C0"/>
                </a:solidFill>
                <a:latin typeface="Times New Roman" panose="02020603050405020304" pitchFamily="18" charset="0"/>
                <a:cs typeface="Times New Roman" panose="02020603050405020304" pitchFamily="18" charset="0"/>
              </a:rPr>
              <a:t>thuyết</a:t>
            </a:r>
            <a:r>
              <a:rPr lang="en-US" altLang="vi-VN" b="1" dirty="0">
                <a:solidFill>
                  <a:srgbClr val="0070C0"/>
                </a:solidFill>
                <a:latin typeface="Times New Roman" panose="02020603050405020304" pitchFamily="18" charset="0"/>
                <a:cs typeface="Times New Roman" panose="02020603050405020304" pitchFamily="18" charset="0"/>
              </a:rPr>
              <a:t>:</a:t>
            </a:r>
          </a:p>
          <a:p>
            <a:pPr marL="0" indent="0" algn="just">
              <a:lnSpc>
                <a:spcPct val="150000"/>
              </a:lnSpc>
              <a:buFont typeface="Arial" panose="020B0604020202020204" pitchFamily="34" charset="0"/>
              <a:buNone/>
            </a:pPr>
            <a:r>
              <a:rPr lang="vi-VN" altLang="vi-VN" b="1" dirty="0" smtClean="0">
                <a:solidFill>
                  <a:prstClr val="black"/>
                </a:solidFill>
                <a:latin typeface="Times New Roman"/>
                <a:cs typeface="Times New Roman" panose="02020603050405020304" pitchFamily="18" charset="0"/>
              </a:rPr>
              <a:t>+ </a:t>
            </a:r>
            <a:r>
              <a:rPr lang="vi-VN" altLang="vi-VN" b="1" dirty="0">
                <a:solidFill>
                  <a:prstClr val="black"/>
                </a:solidFill>
                <a:latin typeface="Times New Roman"/>
                <a:cs typeface="Times New Roman" panose="02020603050405020304" pitchFamily="18" charset="0"/>
              </a:rPr>
              <a:t>Giả thuyết thứ hai: </a:t>
            </a:r>
            <a:r>
              <a:rPr lang="vi-VN" altLang="vi-VN" dirty="0">
                <a:solidFill>
                  <a:prstClr val="black"/>
                </a:solidFill>
                <a:latin typeface="Times New Roman"/>
                <a:cs typeface="Times New Roman" panose="02020603050405020304" pitchFamily="18" charset="0"/>
              </a:rPr>
              <a:t>“</a:t>
            </a:r>
            <a:r>
              <a:rPr lang="vi-VN" i="1" dirty="0">
                <a:solidFill>
                  <a:prstClr val="black"/>
                </a:solidFill>
                <a:latin typeface="Times New Roman"/>
              </a:rPr>
              <a:t>Giá trong thơ cũ chỉ có những trần ngôn sáo ngữ, những bài thơ chúc tụng, những bài thơ vịnh hết cái này đến cái nọ, mà các nhà thơ mới lại chỉ làm những bài kiệt tác thì cũng tiện cho ta biết mấy.”</a:t>
            </a:r>
            <a:endParaRPr lang="en-US" altLang="vi-VN" i="1" dirty="0">
              <a:solidFill>
                <a:prstClr val="black"/>
              </a:solidFill>
              <a:latin typeface="Calibri Light"/>
              <a:cs typeface="Times New Roman" panose="02020603050405020304" pitchFamily="18" charset="0"/>
            </a:endParaRPr>
          </a:p>
          <a:p>
            <a:pPr marL="0" indent="0" algn="just">
              <a:lnSpc>
                <a:spcPct val="150000"/>
              </a:lnSpc>
              <a:buFont typeface="Arial" panose="020B0604020202020204" pitchFamily="34" charset="0"/>
              <a:buNone/>
            </a:pPr>
            <a:endParaRPr lang="vi-VN" dirty="0">
              <a:solidFill>
                <a:prstClr val="black"/>
              </a:solidFill>
            </a:endParaRPr>
          </a:p>
        </p:txBody>
      </p:sp>
      <p:pic>
        <p:nvPicPr>
          <p:cNvPr id="16386" name="Picture 2" descr="Tag For Gif : Flower Spring Sticker By Cascar Studio For Ios Android Giphy  Animated Gif. Enchanting Storybook Gifs Sparrows Alk3r Pixilart Gif Better  Demi - Cloudy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5903" y="4981903"/>
            <a:ext cx="1876097" cy="18760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ag For Gif : Flower Spring Sticker By Cascar Studio For Ios Android Giphy  Animated Gif. Enchanting Storybook Gifs Sparrows Alk3r Pixilart Gif Better  Demi - Cloudy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9092" y="4816364"/>
            <a:ext cx="1103587" cy="11035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Tag For Gif : Flower Spring Sticker By Cascar Studio For Ios Android Giphy  Animated Gif. Enchanting Storybook Gifs Sparrows Alk3r Pixilart Gif Better  Demi - Cloudy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7347" y="6292027"/>
            <a:ext cx="575332" cy="575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41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circle(in)">
                                      <p:cBhvr>
                                        <p:cTn id="7" dur="20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B5A5761E-40F4-4F58-8DDA-76C7FF344F0D}"/>
              </a:ext>
            </a:extLst>
          </p:cNvPr>
          <p:cNvSpPr txBox="1">
            <a:spLocks/>
          </p:cNvSpPr>
          <p:nvPr/>
        </p:nvSpPr>
        <p:spPr>
          <a:xfrm>
            <a:off x="556112" y="2033813"/>
            <a:ext cx="10847615" cy="56730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Tác</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giả</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đưa</a:t>
            </a:r>
            <a:r>
              <a:rPr lang="en-US" altLang="vi-VN" b="1" i="1" dirty="0">
                <a:solidFill>
                  <a:srgbClr val="0D11B3"/>
                </a:solidFill>
                <a:latin typeface="Times New Roman" panose="02020603050405020304" pitchFamily="18" charset="0"/>
                <a:cs typeface="Times New Roman" panose="02020603050405020304" pitchFamily="18" charset="0"/>
              </a:rPr>
              <a:t> ra </a:t>
            </a:r>
            <a:r>
              <a:rPr lang="en-US" altLang="vi-VN" b="1" i="1" dirty="0" err="1">
                <a:solidFill>
                  <a:srgbClr val="0D11B3"/>
                </a:solidFill>
                <a:latin typeface="Times New Roman" panose="02020603050405020304" pitchFamily="18" charset="0"/>
                <a:cs typeface="Times New Roman" panose="02020603050405020304" pitchFamily="18" charset="0"/>
              </a:rPr>
              <a:t>dẫn</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chứng</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bằng</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cách</a:t>
            </a:r>
            <a:r>
              <a:rPr lang="en-US" altLang="vi-VN" b="1" i="1" dirty="0">
                <a:solidFill>
                  <a:srgbClr val="0D11B3"/>
                </a:solidFill>
                <a:latin typeface="Times New Roman" panose="02020603050405020304" pitchFamily="18" charset="0"/>
                <a:cs typeface="Times New Roman" panose="02020603050405020304" pitchFamily="18" charset="0"/>
              </a:rPr>
              <a:t> so </a:t>
            </a:r>
            <a:r>
              <a:rPr lang="en-US" altLang="vi-VN" b="1" i="1" dirty="0" err="1">
                <a:solidFill>
                  <a:srgbClr val="0D11B3"/>
                </a:solidFill>
                <a:latin typeface="Times New Roman" panose="02020603050405020304" pitchFamily="18" charset="0"/>
                <a:cs typeface="Times New Roman" panose="02020603050405020304" pitchFamily="18" charset="0"/>
              </a:rPr>
              <a:t>sánh</a:t>
            </a:r>
            <a:r>
              <a:rPr lang="en-US" altLang="vi-VN" b="1" i="1" dirty="0">
                <a:solidFill>
                  <a:srgbClr val="0D11B3"/>
                </a:solidFill>
                <a:latin typeface="Times New Roman" panose="02020603050405020304" pitchFamily="18" charset="0"/>
                <a:cs typeface="Times New Roman" panose="02020603050405020304" pitchFamily="18" charset="0"/>
              </a:rPr>
              <a:t>:</a:t>
            </a:r>
          </a:p>
          <a:p>
            <a:pPr marL="0" indent="0">
              <a:lnSpc>
                <a:spcPct val="120000"/>
              </a:lnSpc>
              <a:buFontTx/>
              <a:buNone/>
              <a:defRPr/>
            </a:pP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Thơ</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Xuân</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Diệu</a:t>
            </a:r>
            <a:r>
              <a:rPr lang="en-US" b="1" dirty="0">
                <a:solidFill>
                  <a:prstClr val="black"/>
                </a:solidFill>
                <a:latin typeface="Times New Roman" pitchFamily="18" charset="0"/>
                <a:cs typeface="Times New Roman" pitchFamily="18" charset="0"/>
              </a:rPr>
              <a:t>:</a:t>
            </a:r>
          </a:p>
          <a:p>
            <a:pPr marL="0" indent="0">
              <a:lnSpc>
                <a:spcPct val="120000"/>
              </a:lnSpc>
              <a:buFontTx/>
              <a:buNone/>
              <a:defRPr/>
            </a:pPr>
            <a:r>
              <a:rPr lang="en-US" dirty="0">
                <a:solidFill>
                  <a:prstClr val="black"/>
                </a:solidFill>
                <a:latin typeface="Times New Roman" pitchFamily="18" charset="0"/>
                <a:cs typeface="Times New Roman" pitchFamily="18" charset="0"/>
              </a:rPr>
              <a:t>   “ </a:t>
            </a:r>
            <a:r>
              <a:rPr lang="en-US" dirty="0" err="1">
                <a:solidFill>
                  <a:prstClr val="black"/>
                </a:solidFill>
                <a:latin typeface="Times New Roman" pitchFamily="18" charset="0"/>
                <a:cs typeface="Times New Roman" pitchFamily="18" charset="0"/>
              </a:rPr>
              <a:t>Người</a:t>
            </a:r>
            <a:r>
              <a:rPr lang="en-US" dirty="0">
                <a:solidFill>
                  <a:prstClr val="black"/>
                </a:solidFill>
                <a:latin typeface="Times New Roman" pitchFamily="18" charset="0"/>
                <a:cs typeface="Times New Roman" pitchFamily="18" charset="0"/>
              </a:rPr>
              <a:t> </a:t>
            </a:r>
            <a:r>
              <a:rPr lang="en-US" b="1" i="1" dirty="0" err="1">
                <a:solidFill>
                  <a:prstClr val="black"/>
                </a:solidFill>
                <a:latin typeface="Times New Roman" pitchFamily="18" charset="0"/>
                <a:cs typeface="Times New Roman" pitchFamily="18" charset="0"/>
              </a:rPr>
              <a:t>giai</a:t>
            </a:r>
            <a:r>
              <a:rPr lang="en-US" b="1" i="1" dirty="0">
                <a:solidFill>
                  <a:prstClr val="black"/>
                </a:solidFill>
                <a:latin typeface="Times New Roman" pitchFamily="18" charset="0"/>
                <a:cs typeface="Times New Roman" pitchFamily="18" charset="0"/>
              </a:rPr>
              <a:t> </a:t>
            </a:r>
            <a:r>
              <a:rPr lang="en-US" b="1" i="1" dirty="0" err="1">
                <a:solidFill>
                  <a:prstClr val="black"/>
                </a:solidFill>
                <a:latin typeface="Times New Roman" pitchFamily="18" charset="0"/>
                <a:cs typeface="Times New Roman" pitchFamily="18" charset="0"/>
              </a:rPr>
              <a:t>nhân</a:t>
            </a:r>
            <a:r>
              <a:rPr lang="en-US" dirty="0">
                <a:solidFill>
                  <a:prstClr val="black"/>
                </a:solidFill>
                <a:latin typeface="Times New Roman" pitchFamily="18" charset="0"/>
                <a:cs typeface="Times New Roman" pitchFamily="18" charset="0"/>
              </a:rPr>
              <a:t>: </a:t>
            </a:r>
            <a:r>
              <a:rPr lang="en-US" b="1" i="1" dirty="0" err="1">
                <a:solidFill>
                  <a:prstClr val="black"/>
                </a:solidFill>
                <a:latin typeface="Times New Roman" pitchFamily="18" charset="0"/>
                <a:cs typeface="Times New Roman" pitchFamily="18" charset="0"/>
              </a:rPr>
              <a:t>bến</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đợi</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dưới</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cây</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già</a:t>
            </a:r>
            <a:r>
              <a:rPr lang="en-US" dirty="0">
                <a:solidFill>
                  <a:prstClr val="black"/>
                </a:solidFill>
                <a:latin typeface="Times New Roman" pitchFamily="18" charset="0"/>
                <a:cs typeface="Times New Roman" pitchFamily="18" charset="0"/>
              </a:rPr>
              <a:t>;</a:t>
            </a:r>
          </a:p>
          <a:p>
            <a:pPr marL="0" indent="0">
              <a:lnSpc>
                <a:spcPct val="120000"/>
              </a:lnSpc>
              <a:buFontTx/>
              <a:buNone/>
              <a:defRPr/>
            </a:pP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Tình</a:t>
            </a:r>
            <a:r>
              <a:rPr lang="en-US" dirty="0">
                <a:solidFill>
                  <a:prstClr val="black"/>
                </a:solidFill>
                <a:latin typeface="Times New Roman" pitchFamily="18" charset="0"/>
                <a:cs typeface="Times New Roman" pitchFamily="18" charset="0"/>
              </a:rPr>
              <a:t> </a:t>
            </a:r>
            <a:r>
              <a:rPr lang="en-US" b="1" i="1" dirty="0">
                <a:solidFill>
                  <a:prstClr val="black"/>
                </a:solidFill>
                <a:latin typeface="Times New Roman" pitchFamily="18" charset="0"/>
                <a:cs typeface="Times New Roman" pitchFamily="18" charset="0"/>
              </a:rPr>
              <a:t>du </a:t>
            </a:r>
            <a:r>
              <a:rPr lang="en-US" b="1" i="1" dirty="0" err="1">
                <a:solidFill>
                  <a:prstClr val="black"/>
                </a:solidFill>
                <a:latin typeface="Times New Roman" pitchFamily="18" charset="0"/>
                <a:cs typeface="Times New Roman" pitchFamily="18" charset="0"/>
              </a:rPr>
              <a:t>khách</a:t>
            </a:r>
            <a:r>
              <a:rPr lang="en-US" dirty="0">
                <a:solidFill>
                  <a:prstClr val="black"/>
                </a:solidFill>
                <a:latin typeface="Times New Roman" pitchFamily="18" charset="0"/>
                <a:cs typeface="Times New Roman" pitchFamily="18" charset="0"/>
              </a:rPr>
              <a:t>: </a:t>
            </a:r>
            <a:r>
              <a:rPr lang="en-US" b="1" i="1" dirty="0" err="1">
                <a:solidFill>
                  <a:prstClr val="black"/>
                </a:solidFill>
                <a:latin typeface="Times New Roman" pitchFamily="18" charset="0"/>
                <a:cs typeface="Times New Roman" pitchFamily="18" charset="0"/>
              </a:rPr>
              <a:t>Thuyền</a:t>
            </a:r>
            <a:r>
              <a:rPr lang="en-US" dirty="0">
                <a:solidFill>
                  <a:prstClr val="black"/>
                </a:solidFill>
                <a:latin typeface="Times New Roman" pitchFamily="18" charset="0"/>
                <a:cs typeface="Times New Roman" pitchFamily="18" charset="0"/>
              </a:rPr>
              <a:t> qua </a:t>
            </a:r>
            <a:r>
              <a:rPr lang="en-US" dirty="0" err="1">
                <a:solidFill>
                  <a:prstClr val="black"/>
                </a:solidFill>
                <a:latin typeface="Times New Roman" pitchFamily="18" charset="0"/>
                <a:cs typeface="Times New Roman" pitchFamily="18" charset="0"/>
              </a:rPr>
              <a:t>không</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buộc</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chặt</a:t>
            </a:r>
            <a:r>
              <a:rPr lang="en-US" dirty="0">
                <a:solidFill>
                  <a:prstClr val="black"/>
                </a:solidFill>
                <a:latin typeface="Times New Roman" pitchFamily="18" charset="0"/>
                <a:cs typeface="Times New Roman" pitchFamily="18" charset="0"/>
              </a:rPr>
              <a:t>.”</a:t>
            </a:r>
          </a:p>
          <a:p>
            <a:pPr>
              <a:lnSpc>
                <a:spcPct val="120000"/>
              </a:lnSpc>
              <a:buFont typeface="Symbol" pitchFamily="18" charset="2"/>
              <a:buChar char="Þ"/>
              <a:defRPr/>
            </a:pPr>
            <a:r>
              <a:rPr lang="en-US" b="1" dirty="0" err="1">
                <a:solidFill>
                  <a:srgbClr val="FF0000"/>
                </a:solidFill>
                <a:latin typeface="Times New Roman" pitchFamily="18" charset="0"/>
                <a:cs typeface="Times New Roman" pitchFamily="18" charset="0"/>
              </a:rPr>
              <a:t>Thơ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mới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hình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ảnh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ước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lệ</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cô</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điển</a:t>
            </a:r>
            <a:r>
              <a:rPr lang="en-US" b="1" dirty="0" smtClean="0">
                <a:solidFill>
                  <a:srgbClr val="FF0000"/>
                </a:solidFill>
                <a:latin typeface="Times New Roman" pitchFamily="18" charset="0"/>
                <a:cs typeface="Times New Roman" pitchFamily="18" charset="0"/>
              </a:rPr>
              <a:t>.</a:t>
            </a:r>
            <a:endParaRPr lang="vi-VN" sz="1800" dirty="0">
              <a:solidFill>
                <a:prstClr val="black"/>
              </a:solidFill>
            </a:endParaRPr>
          </a:p>
        </p:txBody>
      </p:sp>
      <p:sp>
        <p:nvSpPr>
          <p:cNvPr id="12"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sp>
        <p:nvSpPr>
          <p:cNvPr id="4" name="Rectangle 3"/>
          <p:cNvSpPr/>
          <p:nvPr/>
        </p:nvSpPr>
        <p:spPr>
          <a:xfrm>
            <a:off x="543281" y="1077516"/>
            <a:ext cx="9658413" cy="742511"/>
          </a:xfrm>
          <a:prstGeom prst="rect">
            <a:avLst/>
          </a:prstGeom>
        </p:spPr>
        <p:txBody>
          <a:bodyPr wrap="none">
            <a:spAutoFit/>
          </a:bodyPr>
          <a:lstStyle/>
          <a:p>
            <a:pPr algn="just">
              <a:lnSpc>
                <a:spcPct val="150000"/>
              </a:lnSpc>
            </a:pPr>
            <a:r>
              <a:rPr lang="en-US" altLang="vi-VN" sz="3200" b="1" i="1" dirty="0">
                <a:solidFill>
                  <a:srgbClr val="FF0000"/>
                </a:solidFill>
                <a:latin typeface="Times New Roman" panose="02020603050405020304" pitchFamily="18" charset="0"/>
                <a:cs typeface="Times New Roman" panose="02020603050405020304" pitchFamily="18" charset="0"/>
              </a:rPr>
              <a:t>a. Con đ</a:t>
            </a:r>
            <a:r>
              <a:rPr lang="vi-VN" altLang="vi-VN" sz="3200" b="1" i="1" dirty="0">
                <a:solidFill>
                  <a:srgbClr val="FF0000"/>
                </a:solidFill>
                <a:latin typeface="Times New Roman" panose="02020603050405020304" pitchFamily="18" charset="0"/>
                <a:cs typeface="Times New Roman" panose="02020603050405020304" pitchFamily="18" charset="0"/>
              </a:rPr>
              <a:t>ư</a:t>
            </a:r>
            <a:r>
              <a:rPr lang="en-US" altLang="vi-VN" sz="3200" b="1" i="1" dirty="0" err="1">
                <a:solidFill>
                  <a:srgbClr val="FF0000"/>
                </a:solidFill>
                <a:latin typeface="Times New Roman" panose="02020603050405020304" pitchFamily="18" charset="0"/>
                <a:cs typeface="Times New Roman" panose="02020603050405020304" pitchFamily="18" charset="0"/>
              </a:rPr>
              <a:t>ờng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không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hề</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dễ</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dàng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khó</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khăn</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và</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phức</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tạp</a:t>
            </a:r>
            <a:r>
              <a:rPr lang="en-US" altLang="vi-VN" sz="3200" b="1" i="1" dirty="0">
                <a:solidFill>
                  <a:srgbClr val="FF0000"/>
                </a:solidFill>
                <a:latin typeface="Times New Roman" panose="02020603050405020304" pitchFamily="18" charset="0"/>
                <a:cs typeface="Times New Roman" panose="02020603050405020304" pitchFamily="18" charset="0"/>
              </a:rPr>
              <a:t>:</a:t>
            </a:r>
          </a:p>
        </p:txBody>
      </p:sp>
      <p:pic>
        <p:nvPicPr>
          <p:cNvPr id="5124" name="Picture 4" descr="Fruit Pineapple Sticker by Noodoll for iOS &amp; Android |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79313" y="3923096"/>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62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fade">
                                      <p:cBhvr>
                                        <p:cTn id="24" dur="1000"/>
                                        <p:tgtEl>
                                          <p:spTgt spid="7">
                                            <p:txEl>
                                              <p:pRg st="3" end="3"/>
                                            </p:txEl>
                                          </p:spTgt>
                                        </p:tgtEl>
                                      </p:cBhvr>
                                    </p:animEffect>
                                    <p:anim calcmode="lin" valueType="num">
                                      <p:cBhvr>
                                        <p:cTn id="2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barn(inVertical)">
                                      <p:cBhvr>
                                        <p:cTn id="31"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B5A5761E-40F4-4F58-8DDA-76C7FF344F0D}"/>
              </a:ext>
            </a:extLst>
          </p:cNvPr>
          <p:cNvSpPr txBox="1">
            <a:spLocks/>
          </p:cNvSpPr>
          <p:nvPr/>
        </p:nvSpPr>
        <p:spPr>
          <a:xfrm>
            <a:off x="556112" y="2033813"/>
            <a:ext cx="10847615" cy="56730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Tác</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giả</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đưa</a:t>
            </a:r>
            <a:r>
              <a:rPr lang="en-US" altLang="vi-VN" b="1" i="1" dirty="0">
                <a:solidFill>
                  <a:srgbClr val="0D11B3"/>
                </a:solidFill>
                <a:latin typeface="Times New Roman" panose="02020603050405020304" pitchFamily="18" charset="0"/>
                <a:cs typeface="Times New Roman" panose="02020603050405020304" pitchFamily="18" charset="0"/>
              </a:rPr>
              <a:t> ra </a:t>
            </a:r>
            <a:r>
              <a:rPr lang="en-US" altLang="vi-VN" b="1" i="1" dirty="0" err="1">
                <a:solidFill>
                  <a:srgbClr val="0D11B3"/>
                </a:solidFill>
                <a:latin typeface="Times New Roman" panose="02020603050405020304" pitchFamily="18" charset="0"/>
                <a:cs typeface="Times New Roman" panose="02020603050405020304" pitchFamily="18" charset="0"/>
              </a:rPr>
              <a:t>dẫn</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chứng</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bằng</a:t>
            </a:r>
            <a:r>
              <a:rPr lang="en-US" altLang="vi-VN" b="1" i="1" dirty="0">
                <a:solidFill>
                  <a:srgbClr val="0D11B3"/>
                </a:solidFill>
                <a:latin typeface="Times New Roman" panose="02020603050405020304" pitchFamily="18" charset="0"/>
                <a:cs typeface="Times New Roman" panose="02020603050405020304" pitchFamily="18" charset="0"/>
              </a:rPr>
              <a:t> </a:t>
            </a:r>
            <a:r>
              <a:rPr lang="en-US" altLang="vi-VN" b="1" i="1" dirty="0" err="1">
                <a:solidFill>
                  <a:srgbClr val="0D11B3"/>
                </a:solidFill>
                <a:latin typeface="Times New Roman" panose="02020603050405020304" pitchFamily="18" charset="0"/>
                <a:cs typeface="Times New Roman" panose="02020603050405020304" pitchFamily="18" charset="0"/>
              </a:rPr>
              <a:t>cách</a:t>
            </a:r>
            <a:r>
              <a:rPr lang="en-US" altLang="vi-VN" b="1" i="1" dirty="0">
                <a:solidFill>
                  <a:srgbClr val="0D11B3"/>
                </a:solidFill>
                <a:latin typeface="Times New Roman" panose="02020603050405020304" pitchFamily="18" charset="0"/>
                <a:cs typeface="Times New Roman" panose="02020603050405020304" pitchFamily="18" charset="0"/>
              </a:rPr>
              <a:t> so </a:t>
            </a:r>
            <a:r>
              <a:rPr lang="en-US" altLang="vi-VN" b="1" i="1" dirty="0" err="1">
                <a:solidFill>
                  <a:srgbClr val="0D11B3"/>
                </a:solidFill>
                <a:latin typeface="Times New Roman" panose="02020603050405020304" pitchFamily="18" charset="0"/>
                <a:cs typeface="Times New Roman" panose="02020603050405020304" pitchFamily="18" charset="0"/>
              </a:rPr>
              <a:t>sánh</a:t>
            </a:r>
            <a:r>
              <a:rPr lang="en-US" altLang="vi-VN" b="1" i="1" dirty="0">
                <a:solidFill>
                  <a:srgbClr val="0D11B3"/>
                </a:solidFill>
                <a:latin typeface="Times New Roman" panose="02020603050405020304" pitchFamily="18" charset="0"/>
                <a:cs typeface="Times New Roman" panose="02020603050405020304" pitchFamily="18" charset="0"/>
              </a:rPr>
              <a:t>:</a:t>
            </a:r>
          </a:p>
          <a:p>
            <a:pPr marL="0" indent="0">
              <a:lnSpc>
                <a:spcPct val="120000"/>
              </a:lnSpc>
              <a:buFontTx/>
              <a:buNone/>
              <a:defRPr/>
            </a:pP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Thơ</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Hồ</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Xuân</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Hương</a:t>
            </a:r>
            <a:r>
              <a:rPr lang="en-US" b="1" dirty="0">
                <a:solidFill>
                  <a:prstClr val="black"/>
                </a:solidFill>
                <a:latin typeface="Times New Roman" pitchFamily="18" charset="0"/>
                <a:cs typeface="Times New Roman" pitchFamily="18" charset="0"/>
              </a:rPr>
              <a:t> / </a:t>
            </a:r>
            <a:r>
              <a:rPr lang="en-US" b="1" dirty="0" err="1">
                <a:solidFill>
                  <a:prstClr val="black"/>
                </a:solidFill>
                <a:latin typeface="Times New Roman" pitchFamily="18" charset="0"/>
                <a:cs typeface="Times New Roman" pitchFamily="18" charset="0"/>
              </a:rPr>
              <a:t>Bà</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Huyện</a:t>
            </a:r>
            <a:r>
              <a:rPr lang="en-US" b="1" dirty="0">
                <a:solidFill>
                  <a:prstClr val="black"/>
                </a:solidFill>
                <a:latin typeface="Times New Roman" pitchFamily="18" charset="0"/>
                <a:cs typeface="Times New Roman" pitchFamily="18" charset="0"/>
              </a:rPr>
              <a:t> Thanh Quan:</a:t>
            </a:r>
          </a:p>
          <a:p>
            <a:pPr marL="0" indent="0">
              <a:lnSpc>
                <a:spcPct val="120000"/>
              </a:lnSpc>
              <a:buFontTx/>
              <a:buNone/>
              <a:defRPr/>
            </a:pPr>
            <a:r>
              <a:rPr lang="en-US" dirty="0">
                <a:solidFill>
                  <a:prstClr val="black"/>
                </a:solidFill>
                <a:latin typeface="Times New Roman" pitchFamily="18" charset="0"/>
                <a:cs typeface="Times New Roman" pitchFamily="18" charset="0"/>
              </a:rPr>
              <a:t>“ </a:t>
            </a:r>
            <a:r>
              <a:rPr lang="en-US" i="1" dirty="0">
                <a:solidFill>
                  <a:prstClr val="black"/>
                </a:solidFill>
                <a:latin typeface="Times New Roman" pitchFamily="18" charset="0"/>
                <a:cs typeface="Times New Roman" pitchFamily="18" charset="0"/>
              </a:rPr>
              <a:t>Ô hay! </a:t>
            </a:r>
            <a:r>
              <a:rPr lang="en-US" dirty="0" err="1">
                <a:solidFill>
                  <a:prstClr val="black"/>
                </a:solidFill>
                <a:latin typeface="Times New Roman" pitchFamily="18" charset="0"/>
                <a:cs typeface="Times New Roman" pitchFamily="18" charset="0"/>
              </a:rPr>
              <a:t>Cảnh</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cũng</a:t>
            </a:r>
            <a:r>
              <a:rPr lang="en-US" dirty="0">
                <a:solidFill>
                  <a:prstClr val="black"/>
                </a:solidFill>
                <a:latin typeface="Times New Roman" pitchFamily="18" charset="0"/>
                <a:cs typeface="Times New Roman" pitchFamily="18" charset="0"/>
              </a:rPr>
              <a:t> </a:t>
            </a:r>
            <a:r>
              <a:rPr lang="en-US" i="1" dirty="0" err="1">
                <a:solidFill>
                  <a:prstClr val="black"/>
                </a:solidFill>
                <a:latin typeface="Times New Roman" pitchFamily="18" charset="0"/>
                <a:cs typeface="Times New Roman" pitchFamily="18" charset="0"/>
              </a:rPr>
              <a:t>ưa</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người</a:t>
            </a:r>
            <a:r>
              <a:rPr lang="en-US" dirty="0">
                <a:solidFill>
                  <a:prstClr val="black"/>
                </a:solidFill>
                <a:latin typeface="Times New Roman" pitchFamily="18" charset="0"/>
                <a:cs typeface="Times New Roman" pitchFamily="18" charset="0"/>
              </a:rPr>
              <a:t> </a:t>
            </a:r>
            <a:r>
              <a:rPr lang="en-US" dirty="0" err="1">
                <a:solidFill>
                  <a:prstClr val="black"/>
                </a:solidFill>
                <a:latin typeface="Times New Roman" pitchFamily="18" charset="0"/>
                <a:cs typeface="Times New Roman" pitchFamily="18" charset="0"/>
              </a:rPr>
              <a:t>nhỉ</a:t>
            </a:r>
            <a:r>
              <a:rPr lang="en-US" dirty="0">
                <a:solidFill>
                  <a:prstClr val="black"/>
                </a:solidFill>
                <a:latin typeface="Times New Roman" pitchFamily="18" charset="0"/>
                <a:cs typeface="Times New Roman" pitchFamily="18" charset="0"/>
              </a:rPr>
              <a:t>!</a:t>
            </a:r>
          </a:p>
          <a:p>
            <a:pPr marL="0" indent="0">
              <a:lnSpc>
                <a:spcPct val="120000"/>
              </a:lnSpc>
              <a:buFontTx/>
              <a:buNone/>
              <a:defRPr/>
            </a:pPr>
            <a:r>
              <a:rPr lang="en-US" dirty="0">
                <a:solidFill>
                  <a:prstClr val="black"/>
                </a:solidFill>
                <a:latin typeface="Times New Roman" pitchFamily="18" charset="0"/>
                <a:cs typeface="Times New Roman" pitchFamily="18" charset="0"/>
              </a:rPr>
              <a:t> Ai </a:t>
            </a:r>
            <a:r>
              <a:rPr lang="en-US" dirty="0" err="1">
                <a:solidFill>
                  <a:prstClr val="black"/>
                </a:solidFill>
                <a:latin typeface="Times New Roman" pitchFamily="18" charset="0"/>
                <a:cs typeface="Times New Roman" pitchFamily="18" charset="0"/>
              </a:rPr>
              <a:t>thấy</a:t>
            </a:r>
            <a:r>
              <a:rPr lang="en-US" dirty="0">
                <a:solidFill>
                  <a:prstClr val="black"/>
                </a:solidFill>
                <a:latin typeface="Times New Roman" pitchFamily="18" charset="0"/>
                <a:cs typeface="Times New Roman" pitchFamily="18" charset="0"/>
              </a:rPr>
              <a:t> ai mà </a:t>
            </a:r>
            <a:r>
              <a:rPr lang="en-US" dirty="0" err="1">
                <a:solidFill>
                  <a:prstClr val="black"/>
                </a:solidFill>
                <a:latin typeface="Times New Roman" pitchFamily="18" charset="0"/>
                <a:cs typeface="Times New Roman" pitchFamily="18" charset="0"/>
              </a:rPr>
              <a:t>chẳng</a:t>
            </a:r>
            <a:r>
              <a:rPr lang="en-US" dirty="0">
                <a:solidFill>
                  <a:prstClr val="black"/>
                </a:solidFill>
                <a:latin typeface="Times New Roman" pitchFamily="18" charset="0"/>
                <a:cs typeface="Times New Roman" pitchFamily="18" charset="0"/>
              </a:rPr>
              <a:t> </a:t>
            </a:r>
            <a:r>
              <a:rPr lang="en-US" i="1" dirty="0" err="1">
                <a:solidFill>
                  <a:prstClr val="black"/>
                </a:solidFill>
                <a:latin typeface="Times New Roman" pitchFamily="18" charset="0"/>
                <a:cs typeface="Times New Roman" pitchFamily="18" charset="0"/>
              </a:rPr>
              <a:t>ngẩn</a:t>
            </a:r>
            <a:r>
              <a:rPr lang="en-US" i="1" dirty="0">
                <a:solidFill>
                  <a:prstClr val="black"/>
                </a:solidFill>
                <a:latin typeface="Times New Roman" pitchFamily="18" charset="0"/>
                <a:cs typeface="Times New Roman" pitchFamily="18" charset="0"/>
              </a:rPr>
              <a:t> </a:t>
            </a:r>
            <a:r>
              <a:rPr lang="en-US" i="1" dirty="0" err="1">
                <a:solidFill>
                  <a:prstClr val="black"/>
                </a:solidFill>
                <a:latin typeface="Times New Roman" pitchFamily="18" charset="0"/>
                <a:cs typeface="Times New Roman" pitchFamily="18" charset="0"/>
              </a:rPr>
              <a:t>ngơ</a:t>
            </a:r>
            <a:r>
              <a:rPr lang="en-US" i="1" dirty="0">
                <a:solidFill>
                  <a:prstClr val="black"/>
                </a:solidFill>
                <a:latin typeface="Times New Roman" pitchFamily="18" charset="0"/>
                <a:cs typeface="Times New Roman" pitchFamily="18" charset="0"/>
              </a:rPr>
              <a:t>?</a:t>
            </a:r>
            <a:r>
              <a:rPr lang="en-US" dirty="0">
                <a:solidFill>
                  <a:prstClr val="black"/>
                </a:solidFill>
                <a:latin typeface="Times New Roman" pitchFamily="18" charset="0"/>
                <a:cs typeface="Times New Roman" pitchFamily="18" charset="0"/>
              </a:rPr>
              <a:t>”</a:t>
            </a:r>
          </a:p>
          <a:p>
            <a:pPr marL="0" indent="0">
              <a:lnSpc>
                <a:spcPct val="120000"/>
              </a:lnSpc>
              <a:buFontTx/>
              <a:buNone/>
              <a:defRPr/>
            </a:pPr>
            <a:r>
              <a:rPr lang="en-US" dirty="0">
                <a:solidFill>
                  <a:srgbClr val="FF0000"/>
                </a:solidFill>
                <a:latin typeface="Times New Roman" pitchFamily="18" charset="0"/>
                <a:cs typeface="Times New Roman" pitchFamily="18" charset="0"/>
              </a:rPr>
              <a:t>=&gt; </a:t>
            </a:r>
            <a:r>
              <a:rPr lang="en-US" b="1" dirty="0" err="1">
                <a:solidFill>
                  <a:srgbClr val="FF0000"/>
                </a:solidFill>
                <a:latin typeface="Times New Roman" pitchFamily="18" charset="0"/>
                <a:cs typeface="Times New Roman" pitchFamily="18" charset="0"/>
              </a:rPr>
              <a:t>Thơ</a:t>
            </a:r>
            <a:r>
              <a:rPr lang="en-US" b="1" dirty="0">
                <a:solidFill>
                  <a:srgbClr val="FF0000"/>
                </a:solidFill>
                <a:latin typeface="Times New Roman" pitchFamily="18" charset="0"/>
                <a:cs typeface="Times New Roman" pitchFamily="18" charset="0"/>
              </a:rPr>
              <a:t> cũ: </a:t>
            </a:r>
            <a:r>
              <a:rPr lang="en-US" b="1" dirty="0" err="1">
                <a:solidFill>
                  <a:srgbClr val="FF0000"/>
                </a:solidFill>
                <a:latin typeface="Times New Roman" pitchFamily="18" charset="0"/>
                <a:cs typeface="Times New Roman" pitchFamily="18" charset="0"/>
              </a:rPr>
              <a:t>giọng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trẻ</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trung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hiện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đại</a:t>
            </a:r>
            <a:r>
              <a:rPr lang="en-US" b="1" dirty="0">
                <a:solidFill>
                  <a:srgbClr val="FF0000"/>
                </a:solidFill>
                <a:latin typeface="Times New Roman" pitchFamily="18" charset="0"/>
                <a:cs typeface="Times New Roman" pitchFamily="18" charset="0"/>
              </a:rPr>
              <a:t>.</a:t>
            </a:r>
          </a:p>
          <a:p>
            <a:endParaRPr lang="vi-VN" sz="1800" dirty="0">
              <a:solidFill>
                <a:prstClr val="black"/>
              </a:solidFill>
            </a:endParaRPr>
          </a:p>
        </p:txBody>
      </p:sp>
      <p:sp>
        <p:nvSpPr>
          <p:cNvPr id="12"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sp>
        <p:nvSpPr>
          <p:cNvPr id="4" name="Rectangle 3"/>
          <p:cNvSpPr/>
          <p:nvPr/>
        </p:nvSpPr>
        <p:spPr>
          <a:xfrm>
            <a:off x="543281" y="1077516"/>
            <a:ext cx="9658413" cy="742511"/>
          </a:xfrm>
          <a:prstGeom prst="rect">
            <a:avLst/>
          </a:prstGeom>
        </p:spPr>
        <p:txBody>
          <a:bodyPr wrap="none">
            <a:spAutoFit/>
          </a:bodyPr>
          <a:lstStyle/>
          <a:p>
            <a:pPr lvl="0" algn="just">
              <a:lnSpc>
                <a:spcPct val="150000"/>
              </a:lnSpc>
            </a:pPr>
            <a:r>
              <a:rPr lang="en-US" altLang="vi-VN" sz="3200" b="1" i="1" dirty="0">
                <a:solidFill>
                  <a:srgbClr val="FF0000"/>
                </a:solidFill>
                <a:latin typeface="Times New Roman" panose="02020603050405020304" pitchFamily="18" charset="0"/>
                <a:cs typeface="Times New Roman" panose="02020603050405020304" pitchFamily="18" charset="0"/>
              </a:rPr>
              <a:t>a. Con đ</a:t>
            </a:r>
            <a:r>
              <a:rPr lang="vi-VN" altLang="vi-VN" sz="3200" b="1" i="1" dirty="0">
                <a:solidFill>
                  <a:srgbClr val="FF0000"/>
                </a:solidFill>
                <a:latin typeface="Times New Roman" panose="02020603050405020304" pitchFamily="18" charset="0"/>
                <a:cs typeface="Times New Roman" panose="02020603050405020304" pitchFamily="18" charset="0"/>
              </a:rPr>
              <a:t>ư</a:t>
            </a:r>
            <a:r>
              <a:rPr lang="en-US" altLang="vi-VN" sz="3200" b="1" i="1" dirty="0" err="1">
                <a:solidFill>
                  <a:srgbClr val="FF0000"/>
                </a:solidFill>
                <a:latin typeface="Times New Roman" panose="02020603050405020304" pitchFamily="18" charset="0"/>
                <a:cs typeface="Times New Roman" panose="02020603050405020304" pitchFamily="18" charset="0"/>
              </a:rPr>
              <a:t>ờng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không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hề</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dễ</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dàng</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khó</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khăn</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và</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phức</a:t>
            </a:r>
            <a:r>
              <a:rPr lang="en-US" altLang="vi-VN" sz="3200" b="1" i="1" dirty="0">
                <a:solidFill>
                  <a:srgbClr val="FF0000"/>
                </a:solidFill>
                <a:latin typeface="Times New Roman" panose="02020603050405020304" pitchFamily="18" charset="0"/>
                <a:cs typeface="Times New Roman" panose="02020603050405020304" pitchFamily="18" charset="0"/>
              </a:rPr>
              <a:t> </a:t>
            </a:r>
            <a:r>
              <a:rPr lang="en-US" altLang="vi-VN" sz="3200" b="1" i="1" dirty="0" err="1">
                <a:solidFill>
                  <a:srgbClr val="FF0000"/>
                </a:solidFill>
                <a:latin typeface="Times New Roman" panose="02020603050405020304" pitchFamily="18" charset="0"/>
                <a:cs typeface="Times New Roman" panose="02020603050405020304" pitchFamily="18" charset="0"/>
              </a:rPr>
              <a:t>tạp</a:t>
            </a:r>
            <a:r>
              <a:rPr lang="en-US" altLang="vi-VN" sz="3200" b="1" i="1" dirty="0">
                <a:solidFill>
                  <a:srgbClr val="FF0000"/>
                </a:solidFill>
                <a:latin typeface="Times New Roman" panose="02020603050405020304" pitchFamily="18" charset="0"/>
                <a:cs typeface="Times New Roman" panose="02020603050405020304" pitchFamily="18" charset="0"/>
              </a:rPr>
              <a:t>:</a:t>
            </a:r>
          </a:p>
        </p:txBody>
      </p:sp>
      <p:pic>
        <p:nvPicPr>
          <p:cNvPr id="15362" name="Picture 2" descr="Dance Dancing Sticker by Koji Yamamoto for iOS &amp; Android | GIPH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1654" y="3605261"/>
            <a:ext cx="3521513" cy="3521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21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fade">
                                      <p:cBhvr>
                                        <p:cTn id="24" dur="1000"/>
                                        <p:tgtEl>
                                          <p:spTgt spid="7">
                                            <p:txEl>
                                              <p:pRg st="3" end="3"/>
                                            </p:txEl>
                                          </p:spTgt>
                                        </p:tgtEl>
                                      </p:cBhvr>
                                    </p:animEffect>
                                    <p:anim calcmode="lin" valueType="num">
                                      <p:cBhvr>
                                        <p:cTn id="2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circle(in)">
                                      <p:cBhvr>
                                        <p:cTn id="31"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E51114BE-5157-445C-A50F-07E0DB5E4373}"/>
              </a:ext>
            </a:extLst>
          </p:cNvPr>
          <p:cNvSpPr/>
          <p:nvPr/>
        </p:nvSpPr>
        <p:spPr>
          <a:xfrm>
            <a:off x="590080" y="544652"/>
            <a:ext cx="4789714" cy="145868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black"/>
                </a:solidFill>
                <a:latin typeface="Times New Roman" panose="02020603050405020304" pitchFamily="18" charset="0"/>
                <a:cs typeface="Times New Roman" panose="02020603050405020304" pitchFamily="18" charset="0"/>
              </a:rPr>
              <a:t>Cách</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nêu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giả</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thuyết</a:t>
            </a:r>
            <a:endParaRPr lang="vi-VN" sz="2800" b="1" dirty="0">
              <a:solidFill>
                <a:prstClr val="black"/>
              </a:solidFill>
              <a:latin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xmlns="" id="{8B57720F-BF91-465E-9F3D-ADFFFA7FB63A}"/>
              </a:ext>
            </a:extLst>
          </p:cNvPr>
          <p:cNvSpPr/>
          <p:nvPr/>
        </p:nvSpPr>
        <p:spPr>
          <a:xfrm>
            <a:off x="6760028" y="576184"/>
            <a:ext cx="4909456" cy="145868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black"/>
                </a:solidFill>
                <a:latin typeface="Times New Roman" panose="02020603050405020304" pitchFamily="18" charset="0"/>
                <a:cs typeface="Times New Roman" panose="02020603050405020304" pitchFamily="18" charset="0"/>
              </a:rPr>
              <a:t>Cách</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nêu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dẫn</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chứng</a:t>
            </a:r>
            <a:r>
              <a:rPr lang="en-US" sz="2800" b="1" dirty="0">
                <a:solidFill>
                  <a:prstClr val="black"/>
                </a:solidFill>
                <a:latin typeface="Times New Roman" panose="02020603050405020304" pitchFamily="18" charset="0"/>
                <a:cs typeface="Times New Roman" panose="02020603050405020304" pitchFamily="18" charset="0"/>
              </a:rPr>
              <a:t>, so </a:t>
            </a:r>
            <a:r>
              <a:rPr lang="en-US" sz="2800" b="1" dirty="0" err="1">
                <a:solidFill>
                  <a:prstClr val="black"/>
                </a:solidFill>
                <a:latin typeface="Times New Roman" panose="02020603050405020304" pitchFamily="18" charset="0"/>
                <a:cs typeface="Times New Roman" panose="02020603050405020304" pitchFamily="18" charset="0"/>
              </a:rPr>
              <a:t>sánh</a:t>
            </a:r>
            <a:endParaRPr lang="vi-VN" sz="2800" b="1" dirty="0">
              <a:solidFill>
                <a:prstClr val="black"/>
              </a:solidFill>
              <a:latin typeface="Times New Roman" panose="02020603050405020304" pitchFamily="18" charset="0"/>
              <a:cs typeface="Times New Roman" panose="02020603050405020304" pitchFamily="18" charset="0"/>
            </a:endParaRPr>
          </a:p>
        </p:txBody>
      </p:sp>
      <p:sp>
        <p:nvSpPr>
          <p:cNvPr id="8" name="Plus Sign 7">
            <a:extLst>
              <a:ext uri="{FF2B5EF4-FFF2-40B4-BE49-F238E27FC236}">
                <a16:creationId xmlns:a16="http://schemas.microsoft.com/office/drawing/2014/main" xmlns="" id="{AA2621EB-58FB-4487-AFA3-0B9922FA0909}"/>
              </a:ext>
            </a:extLst>
          </p:cNvPr>
          <p:cNvSpPr/>
          <p:nvPr/>
        </p:nvSpPr>
        <p:spPr>
          <a:xfrm>
            <a:off x="5649124" y="867847"/>
            <a:ext cx="903514" cy="1001487"/>
          </a:xfrm>
          <a:prstGeom prst="mathPl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a:solidFill>
                <a:prstClr val="white"/>
              </a:solidFill>
            </a:endParaRPr>
          </a:p>
        </p:txBody>
      </p:sp>
      <p:sp>
        <p:nvSpPr>
          <p:cNvPr id="9" name="Rectangle 8">
            <a:extLst>
              <a:ext uri="{FF2B5EF4-FFF2-40B4-BE49-F238E27FC236}">
                <a16:creationId xmlns:a16="http://schemas.microsoft.com/office/drawing/2014/main" xmlns="" id="{5D0C87F9-0D8B-4877-8D99-A5377CB3A698}"/>
              </a:ext>
            </a:extLst>
          </p:cNvPr>
          <p:cNvSpPr/>
          <p:nvPr/>
        </p:nvSpPr>
        <p:spPr>
          <a:xfrm>
            <a:off x="539040" y="2506717"/>
            <a:ext cx="11206279" cy="2646361"/>
          </a:xfrm>
          <a:prstGeom prst="rect">
            <a:avLst/>
          </a:prstGeom>
          <a:solidFill>
            <a:schemeClr val="bg1"/>
          </a:solid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800" b="1" i="1" dirty="0">
                <a:solidFill>
                  <a:schemeClr val="accent1"/>
                </a:solidFill>
                <a:latin typeface="Times New Roman" panose="02020603050405020304" pitchFamily="18" charset="0"/>
                <a:cs typeface="Times New Roman" panose="02020603050405020304" pitchFamily="18" charset="0"/>
              </a:rPr>
              <a:t>* Con </a:t>
            </a:r>
            <a:r>
              <a:rPr lang="en-US" sz="2800" b="1" i="1" dirty="0" err="1">
                <a:solidFill>
                  <a:schemeClr val="accent1"/>
                </a:solidFill>
                <a:latin typeface="Times New Roman" panose="02020603050405020304" pitchFamily="18" charset="0"/>
                <a:cs typeface="Times New Roman" panose="02020603050405020304" pitchFamily="18" charset="0"/>
              </a:rPr>
              <a:t>đường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để</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xác</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định</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tinh</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thần</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của</a:t>
            </a:r>
            <a:r>
              <a:rPr lang="en-US" sz="2800" b="1" i="1" dirty="0">
                <a:solidFill>
                  <a:schemeClr val="accent1"/>
                </a:solidFill>
                <a:latin typeface="Times New Roman" panose="02020603050405020304" pitchFamily="18" charset="0"/>
                <a:cs typeface="Times New Roman" panose="02020603050405020304" pitchFamily="18" charset="0"/>
              </a:rPr>
              <a:t> Th</a:t>
            </a:r>
            <a:r>
              <a:rPr lang="vi-VN" sz="2800" b="1" i="1" dirty="0">
                <a:solidFill>
                  <a:schemeClr val="accent1"/>
                </a:solidFill>
                <a:latin typeface="Times New Roman" panose="02020603050405020304" pitchFamily="18" charset="0"/>
                <a:cs typeface="Times New Roman" panose="02020603050405020304" pitchFamily="18" charset="0"/>
              </a:rPr>
              <a:t>ơ</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mới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là</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rất</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khó</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khăn</a:t>
            </a:r>
            <a:r>
              <a:rPr lang="en-US" sz="2800" b="1" i="1" dirty="0">
                <a:solidFill>
                  <a:schemeClr val="accent1"/>
                </a:solidFill>
                <a:latin typeface="Times New Roman" panose="02020603050405020304" pitchFamily="18" charset="0"/>
                <a:cs typeface="Times New Roman" panose="02020603050405020304" pitchFamily="18" charset="0"/>
              </a:rPr>
              <a:t>:</a:t>
            </a:r>
          </a:p>
          <a:p>
            <a:pPr algn="just">
              <a:lnSpc>
                <a:spcPct val="150000"/>
              </a:lnSpc>
            </a:pP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Ranh</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giới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giữa</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Thơ</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mới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và</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th</a:t>
            </a:r>
            <a:r>
              <a:rPr lang="vi-VN" sz="2800" b="1" i="1" dirty="0">
                <a:solidFill>
                  <a:schemeClr val="accent1"/>
                </a:solidFill>
                <a:latin typeface="Times New Roman" panose="02020603050405020304" pitchFamily="18" charset="0"/>
                <a:cs typeface="Times New Roman" panose="02020603050405020304" pitchFamily="18" charset="0"/>
              </a:rPr>
              <a:t>ơ</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cũ</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không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phải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lúc</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nào</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cũng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rõ</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ràng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dễ</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nhận</a:t>
            </a:r>
            <a:r>
              <a:rPr lang="en-US" sz="2800" b="1" i="1" dirty="0">
                <a:solidFill>
                  <a:schemeClr val="accent1"/>
                </a:solidFill>
                <a:latin typeface="Times New Roman" panose="02020603050405020304" pitchFamily="18" charset="0"/>
                <a:cs typeface="Times New Roman" panose="02020603050405020304" pitchFamily="18" charset="0"/>
              </a:rPr>
              <a:t> ra.</a:t>
            </a:r>
          </a:p>
          <a:p>
            <a:pPr algn="just">
              <a:lnSpc>
                <a:spcPct val="150000"/>
              </a:lnSpc>
            </a:pP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Trong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cả</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th</a:t>
            </a:r>
            <a:r>
              <a:rPr lang="vi-VN" sz="2800" b="1" i="1" dirty="0">
                <a:solidFill>
                  <a:schemeClr val="accent1"/>
                </a:solidFill>
                <a:latin typeface="Times New Roman" panose="02020603050405020304" pitchFamily="18" charset="0"/>
                <a:cs typeface="Times New Roman" panose="02020603050405020304" pitchFamily="18" charset="0"/>
              </a:rPr>
              <a:t>ơ</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mới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và</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th</a:t>
            </a:r>
            <a:r>
              <a:rPr lang="vi-VN" sz="2800" b="1" i="1" dirty="0">
                <a:solidFill>
                  <a:schemeClr val="accent1"/>
                </a:solidFill>
                <a:latin typeface="Times New Roman" panose="02020603050405020304" pitchFamily="18" charset="0"/>
                <a:cs typeface="Times New Roman" panose="02020603050405020304" pitchFamily="18" charset="0"/>
              </a:rPr>
              <a:t>ơ</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cũ</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đều</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đan</a:t>
            </a:r>
            <a:r>
              <a:rPr lang="en-US" sz="2800" b="1" i="1" dirty="0">
                <a:solidFill>
                  <a:schemeClr val="accent1"/>
                </a:solidFill>
                <a:latin typeface="Times New Roman" panose="02020603050405020304" pitchFamily="18" charset="0"/>
                <a:cs typeface="Times New Roman" panose="02020603050405020304" pitchFamily="18" charset="0"/>
              </a:rPr>
              <a:t> xen </a:t>
            </a:r>
            <a:r>
              <a:rPr lang="en-US" sz="2800" b="1" i="1" dirty="0" err="1">
                <a:solidFill>
                  <a:schemeClr val="accent1"/>
                </a:solidFill>
                <a:latin typeface="Times New Roman" panose="02020603050405020304" pitchFamily="18" charset="0"/>
                <a:cs typeface="Times New Roman" panose="02020603050405020304" pitchFamily="18" charset="0"/>
              </a:rPr>
              <a:t>cả</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những</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bài</a:t>
            </a:r>
            <a:r>
              <a:rPr lang="en-US" sz="2800" b="1" i="1" dirty="0">
                <a:solidFill>
                  <a:schemeClr val="accent1"/>
                </a:solidFill>
                <a:latin typeface="Times New Roman" panose="02020603050405020304" pitchFamily="18" charset="0"/>
                <a:cs typeface="Times New Roman" panose="02020603050405020304" pitchFamily="18" charset="0"/>
              </a:rPr>
              <a:t> hay, </a:t>
            </a:r>
            <a:r>
              <a:rPr lang="en-US" sz="2800" b="1" i="1" dirty="0" err="1">
                <a:solidFill>
                  <a:schemeClr val="accent1"/>
                </a:solidFill>
                <a:latin typeface="Times New Roman" panose="02020603050405020304" pitchFamily="18" charset="0"/>
                <a:cs typeface="Times New Roman" panose="02020603050405020304" pitchFamily="18" charset="0"/>
              </a:rPr>
              <a:t>bài</a:t>
            </a:r>
            <a:r>
              <a:rPr lang="en-US" sz="2800" b="1" i="1" dirty="0">
                <a:solidFill>
                  <a:schemeClr val="accent1"/>
                </a:solidFill>
                <a:latin typeface="Times New Roman" panose="02020603050405020304" pitchFamily="18" charset="0"/>
                <a:cs typeface="Times New Roman" panose="02020603050405020304" pitchFamily="18" charset="0"/>
              </a:rPr>
              <a:t> </a:t>
            </a:r>
            <a:r>
              <a:rPr lang="en-US" sz="2800" b="1" i="1" dirty="0" err="1">
                <a:solidFill>
                  <a:schemeClr val="accent1"/>
                </a:solidFill>
                <a:latin typeface="Times New Roman" panose="02020603050405020304" pitchFamily="18" charset="0"/>
                <a:cs typeface="Times New Roman" panose="02020603050405020304" pitchFamily="18" charset="0"/>
              </a:rPr>
              <a:t>dở</a:t>
            </a:r>
            <a:r>
              <a:rPr lang="en-US" sz="2800" b="1" i="1" dirty="0">
                <a:solidFill>
                  <a:schemeClr val="accent1"/>
                </a:solidFill>
                <a:latin typeface="Times New Roman" panose="02020603050405020304" pitchFamily="18" charset="0"/>
                <a:cs typeface="Times New Roman" panose="02020603050405020304" pitchFamily="18" charset="0"/>
              </a:rPr>
              <a:t>.</a:t>
            </a:r>
            <a:endParaRPr lang="vi-VN" sz="2800" b="1" i="1" dirty="0">
              <a:solidFill>
                <a:schemeClr val="accent1"/>
              </a:solidFill>
              <a:latin typeface="Times New Roman" panose="02020603050405020304" pitchFamily="18" charset="0"/>
              <a:cs typeface="Times New Roman" panose="02020603050405020304" pitchFamily="18" charset="0"/>
            </a:endParaRPr>
          </a:p>
        </p:txBody>
      </p:sp>
      <p:sp>
        <p:nvSpPr>
          <p:cNvPr id="10" name="Arrow: Down 9">
            <a:extLst>
              <a:ext uri="{FF2B5EF4-FFF2-40B4-BE49-F238E27FC236}">
                <a16:creationId xmlns:a16="http://schemas.microsoft.com/office/drawing/2014/main" xmlns="" id="{18660807-A0CD-4699-B3EB-2AEA87DE7326}"/>
              </a:ext>
            </a:extLst>
          </p:cNvPr>
          <p:cNvSpPr/>
          <p:nvPr/>
        </p:nvSpPr>
        <p:spPr>
          <a:xfrm>
            <a:off x="5889336" y="5349401"/>
            <a:ext cx="555171" cy="6328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sp>
        <p:nvSpPr>
          <p:cNvPr id="11" name="Rectangle: Rounded Corners 10">
            <a:extLst>
              <a:ext uri="{FF2B5EF4-FFF2-40B4-BE49-F238E27FC236}">
                <a16:creationId xmlns:a16="http://schemas.microsoft.com/office/drawing/2014/main" xmlns="" id="{A0E57463-52F2-44F7-8FF0-256A95685CF4}"/>
              </a:ext>
            </a:extLst>
          </p:cNvPr>
          <p:cNvSpPr/>
          <p:nvPr/>
        </p:nvSpPr>
        <p:spPr>
          <a:xfrm>
            <a:off x="2322763" y="6077983"/>
            <a:ext cx="7688318" cy="4898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cs typeface="Times New Roman" panose="02020603050405020304" pitchFamily="18" charset="0"/>
              </a:rPr>
              <a:t>Nguyên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tắc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xác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định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tinh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thần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Mới</a:t>
            </a:r>
            <a:endParaRPr lang="vi-VN"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562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wipe(down)">
                                      <p:cBhvr>
                                        <p:cTn id="29" dur="500"/>
                                        <p:tgtEl>
                                          <p:spTgt spid="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animEffect transition="in" filter="fade">
                                      <p:cBhvr>
                                        <p:cTn id="34" dur="1000"/>
                                        <p:tgtEl>
                                          <p:spTgt spid="9">
                                            <p:txEl>
                                              <p:pRg st="1" end="1"/>
                                            </p:txEl>
                                          </p:spTgt>
                                        </p:tgtEl>
                                      </p:cBhvr>
                                    </p:animEffect>
                                    <p:anim calcmode="lin" valueType="num">
                                      <p:cBhvr>
                                        <p:cTn id="3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animEffect transition="in" filter="wipe(down)">
                                      <p:cBhvr>
                                        <p:cTn id="41" dur="500"/>
                                        <p:tgtEl>
                                          <p:spTgt spid="9">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40ADE3-8523-490E-81BB-9D529D11C76B}"/>
              </a:ext>
            </a:extLst>
          </p:cNvPr>
          <p:cNvSpPr>
            <a:spLocks noGrp="1"/>
          </p:cNvSpPr>
          <p:nvPr>
            <p:ph type="title"/>
          </p:nvPr>
        </p:nvSpPr>
        <p:spPr>
          <a:xfrm>
            <a:off x="439380" y="1087854"/>
            <a:ext cx="10515600" cy="602202"/>
          </a:xfrm>
        </p:spPr>
        <p:txBody>
          <a:bodyPr>
            <a:normAutofit/>
          </a:bodyPr>
          <a:lstStyle/>
          <a:p>
            <a:r>
              <a:rPr lang="en-US" sz="3200" b="1" i="1" dirty="0" smtClean="0">
                <a:solidFill>
                  <a:srgbClr val="FF0000"/>
                </a:solidFill>
                <a:latin typeface="Times New Roman" pitchFamily="18" charset="0"/>
                <a:cs typeface="Times New Roman" pitchFamily="18" charset="0"/>
              </a:rPr>
              <a:t>b.</a:t>
            </a:r>
            <a:r>
              <a:rPr lang="vi-VN" sz="3200" b="1" i="1" dirty="0" smtClean="0">
                <a:solidFill>
                  <a:srgbClr val="FF0000"/>
                </a:solidFill>
                <a:latin typeface="Times New Roman" pitchFamily="18" charset="0"/>
                <a:cs typeface="Times New Roman" pitchFamily="18" charset="0"/>
              </a:rPr>
              <a:t> </a:t>
            </a:r>
            <a:r>
              <a:rPr lang="vi-VN" sz="3200" b="1" i="1" dirty="0">
                <a:solidFill>
                  <a:srgbClr val="FF0000"/>
                </a:solidFill>
                <a:cs typeface="Times New Roman" panose="02020603050405020304" pitchFamily="18" charset="0"/>
              </a:rPr>
              <a:t>Nguyên tắc xác định tinh thần Thơ mới:</a:t>
            </a:r>
            <a:endParaRPr lang="vi-VN" sz="3200" dirty="0">
              <a:solidFill>
                <a:srgbClr val="FF0000"/>
              </a:solidFill>
            </a:endParaRPr>
          </a:p>
        </p:txBody>
      </p:sp>
      <p:sp>
        <p:nvSpPr>
          <p:cNvPr id="3" name="Content Placeholder 2">
            <a:extLst>
              <a:ext uri="{FF2B5EF4-FFF2-40B4-BE49-F238E27FC236}">
                <a16:creationId xmlns:a16="http://schemas.microsoft.com/office/drawing/2014/main" xmlns="" id="{2EFA87E8-49B0-4ABF-85F0-1E19D0A6F0CA}"/>
              </a:ext>
            </a:extLst>
          </p:cNvPr>
          <p:cNvSpPr>
            <a:spLocks noGrp="1"/>
          </p:cNvSpPr>
          <p:nvPr>
            <p:ph idx="1"/>
          </p:nvPr>
        </p:nvSpPr>
        <p:spPr>
          <a:xfrm>
            <a:off x="409896" y="1863482"/>
            <a:ext cx="11288112" cy="6255798"/>
          </a:xfrm>
        </p:spPr>
        <p:txBody>
          <a:bodyPr>
            <a:normAutofit/>
          </a:bodyPr>
          <a:lstStyle/>
          <a:p>
            <a:pPr algn="just">
              <a:lnSpc>
                <a:spcPct val="170000"/>
              </a:lnSpc>
              <a:buFontTx/>
              <a:buChar char="-"/>
            </a:pPr>
            <a:r>
              <a:rPr lang="vi-VN" b="1" dirty="0">
                <a:latin typeface="+mj-lt"/>
              </a:rPr>
              <a:t>Nguyên tắc thứ nhất: </a:t>
            </a:r>
            <a:r>
              <a:rPr lang="vi-VN" i="1" dirty="0">
                <a:latin typeface="+mj-lt"/>
              </a:rPr>
              <a:t>“Khốn nỗi, cái tầm thường, cái lố lăng chẳng phải của riêng một thời nào và muốn hiểu tinh thần thơ cho đúng đắn, phải sánh bài hay với bài hay vậy.”</a:t>
            </a:r>
          </a:p>
          <a:p>
            <a:pPr algn="just">
              <a:lnSpc>
                <a:spcPct val="170000"/>
              </a:lnSpc>
              <a:buFont typeface="Wingdings" pitchFamily="2" charset="2"/>
              <a:buChar char="Ø"/>
            </a:pPr>
            <a:r>
              <a:rPr lang="vi-VN" i="1" dirty="0">
                <a:latin typeface="+mj-lt"/>
              </a:rPr>
              <a:t> </a:t>
            </a:r>
            <a:r>
              <a:rPr lang="vi-VN" b="1" i="1" dirty="0" smtClean="0">
                <a:solidFill>
                  <a:srgbClr val="0070C0"/>
                </a:solidFill>
                <a:latin typeface="+mj-lt"/>
              </a:rPr>
              <a:t>Phương </a:t>
            </a:r>
            <a:r>
              <a:rPr lang="vi-VN" b="1" i="1" dirty="0">
                <a:solidFill>
                  <a:srgbClr val="0070C0"/>
                </a:solidFill>
                <a:latin typeface="+mj-lt"/>
              </a:rPr>
              <a:t>pháp so sánh bài hay với bài hay</a:t>
            </a:r>
            <a:r>
              <a:rPr lang="vi-VN" b="1" i="1" dirty="0" smtClean="0">
                <a:solidFill>
                  <a:srgbClr val="0070C0"/>
                </a:solidFill>
                <a:latin typeface="+mj-lt"/>
              </a:rPr>
              <a:t>.</a:t>
            </a:r>
            <a:endParaRPr lang="vi-VN" sz="700" b="1" i="1" dirty="0">
              <a:solidFill>
                <a:srgbClr val="FF0000"/>
              </a:solidFill>
              <a:latin typeface="+mj-lt"/>
            </a:endParaRPr>
          </a:p>
        </p:txBody>
      </p:sp>
      <p:sp>
        <p:nvSpPr>
          <p:cNvPr id="4"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pic>
        <p:nvPicPr>
          <p:cNvPr id="7170" name="Picture 2" descr="Happy Summer Sticker by pikaole for iOS &amp; Android |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82308" y="4790199"/>
            <a:ext cx="2067801" cy="206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63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40ADE3-8523-490E-81BB-9D529D11C76B}"/>
              </a:ext>
            </a:extLst>
          </p:cNvPr>
          <p:cNvSpPr>
            <a:spLocks noGrp="1"/>
          </p:cNvSpPr>
          <p:nvPr>
            <p:ph type="title"/>
          </p:nvPr>
        </p:nvSpPr>
        <p:spPr>
          <a:xfrm>
            <a:off x="439380" y="1087854"/>
            <a:ext cx="10515600" cy="602202"/>
          </a:xfrm>
        </p:spPr>
        <p:txBody>
          <a:bodyPr>
            <a:normAutofit/>
          </a:bodyPr>
          <a:lstStyle/>
          <a:p>
            <a:r>
              <a:rPr lang="en-US" sz="3200" b="1" i="1" dirty="0" smtClean="0">
                <a:solidFill>
                  <a:srgbClr val="FF0000"/>
                </a:solidFill>
                <a:latin typeface="Times New Roman" pitchFamily="18" charset="0"/>
                <a:cs typeface="Times New Roman" pitchFamily="18" charset="0"/>
              </a:rPr>
              <a:t>b.</a:t>
            </a:r>
            <a:r>
              <a:rPr lang="vi-VN" sz="3200" b="1" i="1" dirty="0" smtClean="0">
                <a:solidFill>
                  <a:srgbClr val="FF0000"/>
                </a:solidFill>
                <a:latin typeface="Times New Roman" pitchFamily="18" charset="0"/>
                <a:cs typeface="Times New Roman" pitchFamily="18" charset="0"/>
              </a:rPr>
              <a:t> </a:t>
            </a:r>
            <a:r>
              <a:rPr lang="vi-VN" sz="3200" b="1" i="1" dirty="0">
                <a:solidFill>
                  <a:srgbClr val="FF0000"/>
                </a:solidFill>
                <a:cs typeface="Times New Roman" panose="02020603050405020304" pitchFamily="18" charset="0"/>
              </a:rPr>
              <a:t>Nguyên tắc xác định tinh thần Thơ mới:</a:t>
            </a:r>
            <a:endParaRPr lang="vi-VN" sz="3200" dirty="0">
              <a:solidFill>
                <a:srgbClr val="FF0000"/>
              </a:solidFill>
            </a:endParaRPr>
          </a:p>
        </p:txBody>
      </p:sp>
      <p:sp>
        <p:nvSpPr>
          <p:cNvPr id="3" name="Content Placeholder 2">
            <a:extLst>
              <a:ext uri="{FF2B5EF4-FFF2-40B4-BE49-F238E27FC236}">
                <a16:creationId xmlns:a16="http://schemas.microsoft.com/office/drawing/2014/main" xmlns="" id="{2EFA87E8-49B0-4ABF-85F0-1E19D0A6F0CA}"/>
              </a:ext>
            </a:extLst>
          </p:cNvPr>
          <p:cNvSpPr>
            <a:spLocks noGrp="1"/>
          </p:cNvSpPr>
          <p:nvPr>
            <p:ph idx="1"/>
          </p:nvPr>
        </p:nvSpPr>
        <p:spPr>
          <a:xfrm>
            <a:off x="394130" y="1816184"/>
            <a:ext cx="11288112" cy="4285071"/>
          </a:xfrm>
        </p:spPr>
        <p:txBody>
          <a:bodyPr>
            <a:normAutofit/>
          </a:bodyPr>
          <a:lstStyle/>
          <a:p>
            <a:pPr algn="just">
              <a:lnSpc>
                <a:spcPct val="170000"/>
              </a:lnSpc>
              <a:buFontTx/>
              <a:buChar char="-"/>
            </a:pPr>
            <a:r>
              <a:rPr lang="vi-VN" b="1" dirty="0" smtClean="0">
                <a:latin typeface="+mj-lt"/>
              </a:rPr>
              <a:t>Nguyên </a:t>
            </a:r>
            <a:r>
              <a:rPr lang="vi-VN" b="1" dirty="0">
                <a:latin typeface="+mj-lt"/>
              </a:rPr>
              <a:t>tắc thứ hai: </a:t>
            </a:r>
            <a:r>
              <a:rPr lang="vi-VN" i="1" dirty="0">
                <a:latin typeface="+mj-lt"/>
              </a:rPr>
              <a:t>“Trời đất không phải dựng lên cùng một lần với thế hệ chúng ta. Hôm nay đã phôi phai từ hôm qua và trong cái mới vẫn còn rớt lại ít nhiều cái cũ. Các thời đại vẫn liên tiếp cùng nhau và muốn rõ đặc sắc mỗi thời phải nhìn vào đại thể.” </a:t>
            </a:r>
          </a:p>
          <a:p>
            <a:pPr marL="0" indent="0" algn="just">
              <a:lnSpc>
                <a:spcPct val="170000"/>
              </a:lnSpc>
              <a:buNone/>
            </a:pPr>
            <a:r>
              <a:rPr lang="vi-VN" b="1" i="1" dirty="0">
                <a:solidFill>
                  <a:srgbClr val="0070C0"/>
                </a:solidFill>
                <a:latin typeface="+mj-lt"/>
              </a:rPr>
              <a:t>-&gt; Cái nhìn bao quát, biện chứng nhiều chiều</a:t>
            </a:r>
            <a:r>
              <a:rPr lang="vi-VN" b="1" i="1" dirty="0" smtClean="0">
                <a:solidFill>
                  <a:srgbClr val="0070C0"/>
                </a:solidFill>
                <a:latin typeface="+mj-lt"/>
              </a:rPr>
              <a:t>.</a:t>
            </a:r>
            <a:endParaRPr lang="vi-VN" b="1" i="1" dirty="0">
              <a:solidFill>
                <a:srgbClr val="FF0000"/>
              </a:solidFill>
              <a:latin typeface="+mj-lt"/>
            </a:endParaRPr>
          </a:p>
        </p:txBody>
      </p:sp>
      <p:sp>
        <p:nvSpPr>
          <p:cNvPr id="4"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pic>
        <p:nvPicPr>
          <p:cNvPr id="9218"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26610" y="4162096"/>
            <a:ext cx="35242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7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40ADE3-8523-490E-81BB-9D529D11C76B}"/>
              </a:ext>
            </a:extLst>
          </p:cNvPr>
          <p:cNvSpPr>
            <a:spLocks noGrp="1"/>
          </p:cNvSpPr>
          <p:nvPr>
            <p:ph type="title"/>
          </p:nvPr>
        </p:nvSpPr>
        <p:spPr>
          <a:xfrm>
            <a:off x="439380" y="1087854"/>
            <a:ext cx="10515600" cy="602202"/>
          </a:xfrm>
        </p:spPr>
        <p:txBody>
          <a:bodyPr>
            <a:normAutofit/>
          </a:bodyPr>
          <a:lstStyle/>
          <a:p>
            <a:r>
              <a:rPr lang="en-US" sz="3200" b="1" i="1" dirty="0" smtClean="0">
                <a:solidFill>
                  <a:srgbClr val="FF0000"/>
                </a:solidFill>
                <a:latin typeface="Times New Roman" pitchFamily="18" charset="0"/>
                <a:cs typeface="Times New Roman" pitchFamily="18" charset="0"/>
              </a:rPr>
              <a:t>b.</a:t>
            </a:r>
            <a:r>
              <a:rPr lang="vi-VN" sz="3200" b="1" i="1" dirty="0" smtClean="0">
                <a:solidFill>
                  <a:srgbClr val="FF0000"/>
                </a:solidFill>
                <a:latin typeface="Times New Roman" pitchFamily="18" charset="0"/>
                <a:cs typeface="Times New Roman" pitchFamily="18" charset="0"/>
              </a:rPr>
              <a:t> </a:t>
            </a:r>
            <a:r>
              <a:rPr lang="vi-VN" sz="3200" b="1" i="1" dirty="0">
                <a:solidFill>
                  <a:srgbClr val="FF0000"/>
                </a:solidFill>
                <a:cs typeface="Times New Roman" panose="02020603050405020304" pitchFamily="18" charset="0"/>
              </a:rPr>
              <a:t>Nguyên tắc xác định tinh thần Thơ </a:t>
            </a:r>
            <a:r>
              <a:rPr lang="en-US" sz="3200" b="1" i="1" dirty="0" smtClean="0">
                <a:solidFill>
                  <a:srgbClr val="FF0000"/>
                </a:solidFill>
                <a:latin typeface="Times New Roman" pitchFamily="18" charset="0"/>
                <a:cs typeface="Times New Roman" pitchFamily="18" charset="0"/>
              </a:rPr>
              <a:t>m</a:t>
            </a:r>
            <a:r>
              <a:rPr lang="vi-VN" sz="3200" b="1" i="1" dirty="0" smtClean="0">
                <a:solidFill>
                  <a:srgbClr val="FF0000"/>
                </a:solidFill>
                <a:cs typeface="Times New Roman" panose="02020603050405020304" pitchFamily="18" charset="0"/>
              </a:rPr>
              <a:t>ới</a:t>
            </a:r>
            <a:r>
              <a:rPr lang="vi-VN" sz="3200" b="1" i="1" dirty="0">
                <a:solidFill>
                  <a:srgbClr val="FF0000"/>
                </a:solidFill>
                <a:cs typeface="Times New Roman" panose="02020603050405020304" pitchFamily="18" charset="0"/>
              </a:rPr>
              <a:t>:</a:t>
            </a:r>
            <a:endParaRPr lang="vi-VN" sz="3200" dirty="0">
              <a:solidFill>
                <a:srgbClr val="FF0000"/>
              </a:solidFill>
            </a:endParaRPr>
          </a:p>
        </p:txBody>
      </p:sp>
      <p:sp>
        <p:nvSpPr>
          <p:cNvPr id="3" name="Content Placeholder 2">
            <a:extLst>
              <a:ext uri="{FF2B5EF4-FFF2-40B4-BE49-F238E27FC236}">
                <a16:creationId xmlns:a16="http://schemas.microsoft.com/office/drawing/2014/main" xmlns="" id="{2EFA87E8-49B0-4ABF-85F0-1E19D0A6F0CA}"/>
              </a:ext>
            </a:extLst>
          </p:cNvPr>
          <p:cNvSpPr>
            <a:spLocks noGrp="1"/>
          </p:cNvSpPr>
          <p:nvPr>
            <p:ph idx="1"/>
          </p:nvPr>
        </p:nvSpPr>
        <p:spPr>
          <a:xfrm>
            <a:off x="441428" y="1831950"/>
            <a:ext cx="11288112" cy="3622919"/>
          </a:xfrm>
        </p:spPr>
        <p:txBody>
          <a:bodyPr>
            <a:normAutofit/>
          </a:bodyPr>
          <a:lstStyle/>
          <a:p>
            <a:pPr algn="just">
              <a:lnSpc>
                <a:spcPct val="170000"/>
              </a:lnSpc>
              <a:buFontTx/>
              <a:buChar char="-"/>
            </a:pPr>
            <a:r>
              <a:rPr lang="vi-VN" b="1" i="1" dirty="0" smtClean="0">
                <a:solidFill>
                  <a:schemeClr val="accent1"/>
                </a:solidFill>
                <a:latin typeface="+mj-lt"/>
                <a:cs typeface="Times New Roman" panose="02020603050405020304" pitchFamily="18" charset="0"/>
              </a:rPr>
              <a:t>Nguyên </a:t>
            </a:r>
            <a:r>
              <a:rPr lang="vi-VN" b="1" i="1" dirty="0">
                <a:solidFill>
                  <a:schemeClr val="accent1"/>
                </a:solidFill>
                <a:latin typeface="+mj-lt"/>
                <a:cs typeface="Times New Roman" panose="02020603050405020304" pitchFamily="18" charset="0"/>
              </a:rPr>
              <a:t>tắc xác định tinh thần Thơ mới: Chỉ căn cứ vào cái hay, không căn cứ vào cái dở; chỉ căn cứ vào đại thể, không căn cứ vào tiểu tiết </a:t>
            </a:r>
          </a:p>
          <a:p>
            <a:pPr algn="just">
              <a:lnSpc>
                <a:spcPct val="170000"/>
              </a:lnSpc>
              <a:buFont typeface="Symbol" panose="05050102010706020507" pitchFamily="18" charset="2"/>
              <a:buChar char="Þ"/>
            </a:pPr>
            <a:r>
              <a:rPr lang="vi-VN" b="1" i="1" dirty="0">
                <a:solidFill>
                  <a:srgbClr val="002060"/>
                </a:solidFill>
                <a:latin typeface="+mj-lt"/>
                <a:cs typeface="Times New Roman" panose="02020603050405020304" pitchFamily="18" charset="0"/>
              </a:rPr>
              <a:t> Cách nêu luận điểm rõ ràng, mới mẻ, khoa học; dẫn chứng tiêu biểu, lập luận theo lối quy nạp rất chặt chẽ, giàu sức thuyết phục. </a:t>
            </a:r>
          </a:p>
          <a:p>
            <a:pPr algn="just">
              <a:lnSpc>
                <a:spcPct val="170000"/>
              </a:lnSpc>
              <a:buFont typeface="Symbol" panose="05050102010706020507" pitchFamily="18" charset="2"/>
              <a:buChar char="Þ"/>
            </a:pPr>
            <a:endParaRPr lang="vi-VN" b="1" i="1" dirty="0">
              <a:solidFill>
                <a:schemeClr val="accent1"/>
              </a:solidFill>
              <a:latin typeface="+mj-lt"/>
            </a:endParaRPr>
          </a:p>
        </p:txBody>
      </p:sp>
      <p:sp>
        <p:nvSpPr>
          <p:cNvPr id="4" name="Title 1">
            <a:extLst>
              <a:ext uri="{FF2B5EF4-FFF2-40B4-BE49-F238E27FC236}">
                <a16:creationId xmlns:a16="http://schemas.microsoft.com/office/drawing/2014/main" xmlns="" id="{5AEEA272-C6A6-4509-A32B-5B132D900565}"/>
              </a:ext>
            </a:extLst>
          </p:cNvPr>
          <p:cNvSpPr txBox="1">
            <a:spLocks/>
          </p:cNvSpPr>
          <p:nvPr/>
        </p:nvSpPr>
        <p:spPr>
          <a:xfrm>
            <a:off x="520278" y="310665"/>
            <a:ext cx="12192000" cy="776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prstClr val="black"/>
                </a:solidFill>
                <a:latin typeface="Times New Roman" panose="02020603050405020304" pitchFamily="18" charset="0"/>
                <a:cs typeface="Times New Roman" panose="02020603050405020304" pitchFamily="18" charset="0"/>
              </a:rPr>
              <a:t> </a:t>
            </a:r>
            <a:r>
              <a:rPr lang="en-US" sz="3600" b="1" i="1" dirty="0" smtClean="0">
                <a:solidFill>
                  <a:prstClr val="black"/>
                </a:solidFill>
                <a:latin typeface="Times New Roman" panose="02020603050405020304" pitchFamily="18" charset="0"/>
                <a:cs typeface="Times New Roman" panose="02020603050405020304" pitchFamily="18" charset="0"/>
              </a:rPr>
              <a:t>1. </a:t>
            </a:r>
            <a:r>
              <a:rPr lang="en-US" sz="3600" b="1" i="1" dirty="0">
                <a:solidFill>
                  <a:prstClr val="black"/>
                </a:solidFill>
                <a:latin typeface="Times New Roman" panose="02020603050405020304" pitchFamily="18" charset="0"/>
                <a:cs typeface="Times New Roman" panose="02020603050405020304" pitchFamily="18" charset="0"/>
              </a:rPr>
              <a:t>Con </a:t>
            </a:r>
            <a:r>
              <a:rPr lang="vi-VN" sz="3600" b="1" i="1" dirty="0">
                <a:solidFill>
                  <a:prstClr val="black"/>
                </a:solidFill>
                <a:cs typeface="Times New Roman" panose="02020603050405020304" pitchFamily="18" charset="0"/>
              </a:rPr>
              <a:t>đường và nguyên tắc xác định tinh thần Thơ mới:</a:t>
            </a:r>
            <a:endParaRPr lang="vi-VN" sz="3600" dirty="0">
              <a:solidFill>
                <a:prstClr val="black"/>
              </a:solidFill>
            </a:endParaRPr>
          </a:p>
        </p:txBody>
      </p:sp>
      <p:pic>
        <p:nvPicPr>
          <p:cNvPr id="8194" name="Picture 2" descr="Cute GIFs on Behance"/>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12014" y="4773010"/>
            <a:ext cx="2779986" cy="2084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7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92" y="2265870"/>
            <a:ext cx="8050289" cy="4056681"/>
          </a:xfrm>
          <a:prstGeom prst="rect">
            <a:avLst/>
          </a:prstGeom>
        </p:spPr>
      </p:pic>
      <p:sp>
        <p:nvSpPr>
          <p:cNvPr id="8" name="TextBox 7"/>
          <p:cNvSpPr txBox="1"/>
          <p:nvPr/>
        </p:nvSpPr>
        <p:spPr>
          <a:xfrm>
            <a:off x="2609500" y="4139203"/>
            <a:ext cx="6781800" cy="1200329"/>
          </a:xfrm>
          <a:prstGeom prst="rect">
            <a:avLst/>
          </a:prstGeom>
          <a:noFill/>
        </p:spPr>
        <p:txBody>
          <a:bodyPr wrap="square" rtlCol="0">
            <a:spAutoFit/>
          </a:bodyPr>
          <a:lstStyle/>
          <a:p>
            <a:pPr algn="just"/>
            <a:r>
              <a:rPr lang="en-US" sz="3600" b="1" dirty="0" err="1" smtClean="0">
                <a:solidFill>
                  <a:prstClr val="black"/>
                </a:solidFill>
                <a:latin typeface="Times New Roman" pitchFamily="18" charset="0"/>
                <a:cs typeface="Times New Roman" pitchFamily="18" charset="0"/>
              </a:rPr>
              <a:t>Kể</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tên</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ít</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nhất</a:t>
            </a:r>
            <a:r>
              <a:rPr lang="en-US" sz="3600" b="1" dirty="0" smtClean="0">
                <a:solidFill>
                  <a:prstClr val="black"/>
                </a:solidFill>
                <a:latin typeface="Times New Roman" pitchFamily="18" charset="0"/>
                <a:cs typeface="Times New Roman" pitchFamily="18" charset="0"/>
              </a:rPr>
              <a:t> 05 </a:t>
            </a:r>
            <a:r>
              <a:rPr lang="en-US" sz="3600" b="1" dirty="0" err="1" smtClean="0">
                <a:solidFill>
                  <a:prstClr val="black"/>
                </a:solidFill>
                <a:latin typeface="Times New Roman" pitchFamily="18" charset="0"/>
                <a:cs typeface="Times New Roman" pitchFamily="18" charset="0"/>
              </a:rPr>
              <a:t>nhà</a:t>
            </a:r>
            <a:r>
              <a:rPr lang="en-US" sz="3600" b="1" dirty="0" smtClean="0">
                <a:solidFill>
                  <a:prstClr val="black"/>
                </a:solidFill>
                <a:latin typeface="Times New Roman" pitchFamily="18" charset="0"/>
                <a:cs typeface="Times New Roman" pitchFamily="18" charset="0"/>
              </a:rPr>
              <a:t> </a:t>
            </a:r>
            <a:r>
              <a:rPr lang="en-US" sz="3600" b="1" dirty="0" err="1">
                <a:solidFill>
                  <a:prstClr val="black"/>
                </a:solidFill>
                <a:latin typeface="Times New Roman" pitchFamily="18" charset="0"/>
                <a:cs typeface="Times New Roman" pitchFamily="18" charset="0"/>
              </a:rPr>
              <a:t>T</a:t>
            </a:r>
            <a:r>
              <a:rPr lang="en-US" sz="3600" b="1" dirty="0" err="1" smtClean="0">
                <a:solidFill>
                  <a:prstClr val="black"/>
                </a:solidFill>
                <a:latin typeface="Times New Roman" pitchFamily="18" charset="0"/>
                <a:cs typeface="Times New Roman" pitchFamily="18" charset="0"/>
              </a:rPr>
              <a:t>hơ</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mới</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mà</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mà</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em</a:t>
            </a:r>
            <a:r>
              <a:rPr lang="en-US" sz="3600" b="1" dirty="0" smtClean="0">
                <a:solidFill>
                  <a:prstClr val="black"/>
                </a:solidFill>
                <a:latin typeface="Times New Roman" pitchFamily="18" charset="0"/>
                <a:cs typeface="Times New Roman" pitchFamily="18" charset="0"/>
              </a:rPr>
              <a:t> </a:t>
            </a:r>
            <a:r>
              <a:rPr lang="en-US" sz="3600" b="1" dirty="0" err="1" smtClean="0">
                <a:solidFill>
                  <a:prstClr val="black"/>
                </a:solidFill>
                <a:latin typeface="Times New Roman" pitchFamily="18" charset="0"/>
                <a:cs typeface="Times New Roman" pitchFamily="18" charset="0"/>
              </a:rPr>
              <a:t>biết</a:t>
            </a:r>
            <a:r>
              <a:rPr lang="en-US" sz="3600" b="1" dirty="0" smtClean="0">
                <a:solidFill>
                  <a:prstClr val="black"/>
                </a:solidFill>
                <a:latin typeface="Times New Roman" pitchFamily="18" charset="0"/>
                <a:cs typeface="Times New Roman" pitchFamily="18" charset="0"/>
              </a:rPr>
              <a:t>?</a:t>
            </a:r>
            <a:endParaRPr lang="en-US" sz="3600" b="1" dirty="0">
              <a:solidFill>
                <a:prstClr val="black"/>
              </a:solidFill>
              <a:latin typeface="Times New Roman" pitchFamily="18" charset="0"/>
              <a:cs typeface="Times New Roman" pitchFamily="18" charset="0"/>
            </a:endParaRPr>
          </a:p>
        </p:txBody>
      </p:sp>
      <p:sp>
        <p:nvSpPr>
          <p:cNvPr id="9" name="TextBox 8"/>
          <p:cNvSpPr txBox="1"/>
          <p:nvPr/>
        </p:nvSpPr>
        <p:spPr>
          <a:xfrm>
            <a:off x="2713196" y="3723706"/>
            <a:ext cx="6781800" cy="2123658"/>
          </a:xfrm>
          <a:prstGeom prst="rect">
            <a:avLst/>
          </a:prstGeom>
          <a:noFill/>
        </p:spPr>
        <p:txBody>
          <a:bodyPr wrap="square" rtlCol="0">
            <a:spAutoFit/>
          </a:bodyPr>
          <a:lstStyle/>
          <a:p>
            <a:pPr algn="just"/>
            <a:r>
              <a:rPr lang="en-US" sz="4400" b="1" i="1" dirty="0" err="1" smtClean="0">
                <a:solidFill>
                  <a:srgbClr val="0070C0"/>
                </a:solidFill>
                <a:latin typeface="Times New Roman" pitchFamily="18" charset="0"/>
                <a:cs typeface="Times New Roman" pitchFamily="18" charset="0"/>
              </a:rPr>
              <a:t>Xuân</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Diệu</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Hàn</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Mặc</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Tử</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Huy</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Cận</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Thế</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Lữ</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Lưu</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Trọng</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Lư</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Tế</a:t>
            </a:r>
            <a:r>
              <a:rPr lang="en-US" sz="4400" b="1" i="1" dirty="0" smtClean="0">
                <a:solidFill>
                  <a:srgbClr val="0070C0"/>
                </a:solidFill>
                <a:latin typeface="Times New Roman" pitchFamily="18" charset="0"/>
                <a:cs typeface="Times New Roman" pitchFamily="18" charset="0"/>
              </a:rPr>
              <a:t> </a:t>
            </a:r>
            <a:r>
              <a:rPr lang="en-US" sz="4400" b="1" i="1" dirty="0" err="1" smtClean="0">
                <a:solidFill>
                  <a:srgbClr val="0070C0"/>
                </a:solidFill>
                <a:latin typeface="Times New Roman" pitchFamily="18" charset="0"/>
                <a:cs typeface="Times New Roman" pitchFamily="18" charset="0"/>
              </a:rPr>
              <a:t>Hanh</a:t>
            </a:r>
            <a:r>
              <a:rPr lang="en-US" sz="4400" b="1" i="1" dirty="0" smtClean="0">
                <a:solidFill>
                  <a:srgbClr val="0070C0"/>
                </a:solidFill>
                <a:latin typeface="Times New Roman" pitchFamily="18" charset="0"/>
                <a:cs typeface="Times New Roman" pitchFamily="18" charset="0"/>
              </a:rPr>
              <a:t>…</a:t>
            </a:r>
            <a:endParaRPr lang="en-US" sz="4400" b="1" i="1" dirty="0">
              <a:solidFill>
                <a:srgbClr val="0070C0"/>
              </a:solidFill>
              <a:latin typeface="Times New Roman" pitchFamily="18" charset="0"/>
              <a:cs typeface="Times New Roman" pitchFamily="18" charset="0"/>
            </a:endParaRPr>
          </a:p>
        </p:txBody>
      </p:sp>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pic>
        <p:nvPicPr>
          <p:cNvPr id="18"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274984" y="3940877"/>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9" name="TextBox 18"/>
          <p:cNvSpPr txBox="1"/>
          <p:nvPr/>
        </p:nvSpPr>
        <p:spPr>
          <a:xfrm>
            <a:off x="505291" y="41131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dirty="0" smtClean="0">
                <a:solidFill>
                  <a:prstClr val="white"/>
                </a:solidFill>
                <a:effectLst>
                  <a:glow rad="101600">
                    <a:srgbClr val="4472C4">
                      <a:satMod val="175000"/>
                      <a:alpha val="40000"/>
                    </a:srgbClr>
                  </a:glow>
                  <a:outerShdw blurRad="38100" dist="38100" dir="2700000" algn="tl">
                    <a:srgbClr val="000000">
                      <a:alpha val="43137"/>
                    </a:srgbClr>
                  </a:outerShdw>
                </a:effectLst>
              </a:rPr>
              <a:t>0</a:t>
            </a:r>
            <a:r>
              <a:rPr lang="en-US" dirty="0" smtClean="0">
                <a:solidFill>
                  <a:prstClr val="white"/>
                </a:solidFill>
                <a:effectLst>
                  <a:glow rad="101600">
                    <a:srgbClr val="4472C4">
                      <a:satMod val="175000"/>
                      <a:alpha val="40000"/>
                    </a:srgbClr>
                  </a:glow>
                  <a:outerShdw blurRad="38100" dist="38100" dir="2700000" algn="tl">
                    <a:srgbClr val="000000">
                      <a:alpha val="43137"/>
                    </a:srgbClr>
                  </a:outerShdw>
                </a:effectLst>
              </a:rPr>
              <a:t>1</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194904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anim calcmode="lin" valueType="num">
                                      <p:cBhvr>
                                        <p:cTn id="1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8">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xit" presetSubtype="4" fill="hold" grpId="2" nodeType="clickEffect">
                                  <p:stCondLst>
                                    <p:cond delay="0"/>
                                  </p:stCondLst>
                                  <p:childTnLst>
                                    <p:anim calcmode="lin" valueType="num">
                                      <p:cBhvr additive="base">
                                        <p:cTn id="24" dur="500"/>
                                        <p:tgtEl>
                                          <p:spTgt spid="19"/>
                                        </p:tgtEl>
                                        <p:attrNameLst>
                                          <p:attrName>ppt_y</p:attrName>
                                        </p:attrNameLst>
                                      </p:cBhvr>
                                      <p:tavLst>
                                        <p:tav tm="0">
                                          <p:val>
                                            <p:strVal val="#ppt_y"/>
                                          </p:val>
                                        </p:tav>
                                        <p:tav tm="100000">
                                          <p:val>
                                            <p:strVal val="#ppt_y+#ppt_h*1.125000"/>
                                          </p:val>
                                        </p:tav>
                                      </p:tavLst>
                                    </p:anim>
                                    <p:animEffect transition="out" filter="wipe(down)">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8490" fill="hold"/>
                                        <p:tgtEl>
                                          <p:spTgt spid="18"/>
                                        </p:tgtEl>
                                      </p:cBhvr>
                                    </p:cmd>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8">
                                            <p:txEl>
                                              <p:pRg st="0" end="0"/>
                                            </p:txEl>
                                          </p:spTgt>
                                        </p:tgtEl>
                                      </p:cBhvr>
                                    </p:animEffect>
                                    <p:anim calcmode="lin" valueType="num">
                                      <p:cBhvr>
                                        <p:cTn id="35" dur="1000"/>
                                        <p:tgtEl>
                                          <p:spTgt spid="8">
                                            <p:txEl>
                                              <p:pRg st="0" end="0"/>
                                            </p:txEl>
                                          </p:spTgt>
                                        </p:tgtEl>
                                        <p:attrNameLst>
                                          <p:attrName>ppt_x</p:attrName>
                                        </p:attrNameLst>
                                      </p:cBhvr>
                                      <p:tavLst>
                                        <p:tav tm="0">
                                          <p:val>
                                            <p:strVal val="ppt_x"/>
                                          </p:val>
                                        </p:tav>
                                        <p:tav tm="100000">
                                          <p:val>
                                            <p:strVal val="ppt_x"/>
                                          </p:val>
                                        </p:tav>
                                      </p:tavLst>
                                    </p:anim>
                                    <p:anim calcmode="lin" valueType="num">
                                      <p:cBhvr>
                                        <p:cTn id="36" dur="1000"/>
                                        <p:tgtEl>
                                          <p:spTgt spid="8">
                                            <p:txEl>
                                              <p:pRg st="0" end="0"/>
                                            </p:txEl>
                                          </p:spTgt>
                                        </p:tgtEl>
                                        <p:attrNameLst>
                                          <p:attrName>ppt_y</p:attrName>
                                        </p:attrNameLst>
                                      </p:cBhvr>
                                      <p:tavLst>
                                        <p:tav tm="0">
                                          <p:val>
                                            <p:strVal val="ppt_y"/>
                                          </p:val>
                                        </p:tav>
                                        <p:tav tm="100000">
                                          <p:val>
                                            <p:strVal val="ppt_y+.1"/>
                                          </p:val>
                                        </p:tav>
                                      </p:tavLst>
                                    </p:anim>
                                    <p:set>
                                      <p:cBhvr>
                                        <p:cTn id="37" dur="1" fill="hold">
                                          <p:stCondLst>
                                            <p:cond delay="999"/>
                                          </p:stCondLst>
                                        </p:cTn>
                                        <p:tgtEl>
                                          <p:spTgt spid="8">
                                            <p:txEl>
                                              <p:pRg st="0" end="0"/>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p:cTn id="4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0" presetClass="emph" presetSubtype="0" fill="hold" grpId="0" nodeType="clickEffect">
                                  <p:stCondLst>
                                    <p:cond delay="0"/>
                                  </p:stCondLst>
                                  <p:childTnLst>
                                    <p:animClr clrSpc="hsl" dir="cw">
                                      <p:cBhvr override="childStyle">
                                        <p:cTn id="48" dur="500" fill="hold"/>
                                        <p:tgtEl>
                                          <p:spTgt spid="12">
                                            <p:txEl>
                                              <p:pRg st="0" end="0"/>
                                            </p:txEl>
                                          </p:spTgt>
                                        </p:tgtEl>
                                        <p:attrNameLst>
                                          <p:attrName>style.color</p:attrName>
                                        </p:attrNameLst>
                                      </p:cBhvr>
                                      <p:by>
                                        <p:hsl h="0" s="12549" l="25098"/>
                                      </p:by>
                                    </p:animClr>
                                    <p:animClr clrSpc="hsl" dir="cw">
                                      <p:cBhvr>
                                        <p:cTn id="49" dur="500" fill="hold"/>
                                        <p:tgtEl>
                                          <p:spTgt spid="12">
                                            <p:txEl>
                                              <p:pRg st="0" end="0"/>
                                            </p:txEl>
                                          </p:spTgt>
                                        </p:tgtEl>
                                        <p:attrNameLst>
                                          <p:attrName>fillcolor</p:attrName>
                                        </p:attrNameLst>
                                      </p:cBhvr>
                                      <p:by>
                                        <p:hsl h="0" s="12549" l="25098"/>
                                      </p:by>
                                    </p:animClr>
                                    <p:animClr clrSpc="hsl" dir="cw">
                                      <p:cBhvr>
                                        <p:cTn id="50" dur="500" fill="hold"/>
                                        <p:tgtEl>
                                          <p:spTgt spid="12">
                                            <p:txEl>
                                              <p:pRg st="0" end="0"/>
                                            </p:txEl>
                                          </p:spTgt>
                                        </p:tgtEl>
                                        <p:attrNameLst>
                                          <p:attrName>stroke.color</p:attrName>
                                        </p:attrNameLst>
                                      </p:cBhvr>
                                      <p:by>
                                        <p:hsl h="0" s="12549" l="25098"/>
                                      </p:by>
                                    </p:animClr>
                                    <p:set>
                                      <p:cBhvr>
                                        <p:cTn id="51" dur="500" fill="hold"/>
                                        <p:tgtEl>
                                          <p:spTgt spid="12">
                                            <p:txEl>
                                              <p:pRg st="0" end="0"/>
                                            </p:txEl>
                                          </p:spTgt>
                                        </p:tgtEl>
                                        <p:attrNameLst>
                                          <p:attrName>fill.type</p:attrName>
                                        </p:attrNameLst>
                                      </p:cBhvr>
                                      <p:to>
                                        <p:strVal val="solid"/>
                                      </p:to>
                                    </p:set>
                                  </p:childTnLst>
                                </p:cTn>
                              </p:par>
                              <p:par>
                                <p:cTn id="52" presetID="30" presetClass="emph" presetSubtype="0" fill="hold" grpId="0" nodeType="withEffect">
                                  <p:stCondLst>
                                    <p:cond delay="0"/>
                                  </p:stCondLst>
                                  <p:childTnLst>
                                    <p:animClr clrSpc="hsl" dir="cw">
                                      <p:cBhvr override="childStyle">
                                        <p:cTn id="53" dur="500" fill="hold"/>
                                        <p:tgtEl>
                                          <p:spTgt spid="12">
                                            <p:txEl>
                                              <p:pRg st="1" end="1"/>
                                            </p:txEl>
                                          </p:spTgt>
                                        </p:tgtEl>
                                        <p:attrNameLst>
                                          <p:attrName>style.color</p:attrName>
                                        </p:attrNameLst>
                                      </p:cBhvr>
                                      <p:by>
                                        <p:hsl h="0" s="12549" l="25098"/>
                                      </p:by>
                                    </p:animClr>
                                    <p:animClr clrSpc="hsl" dir="cw">
                                      <p:cBhvr>
                                        <p:cTn id="54" dur="500" fill="hold"/>
                                        <p:tgtEl>
                                          <p:spTgt spid="12">
                                            <p:txEl>
                                              <p:pRg st="1" end="1"/>
                                            </p:txEl>
                                          </p:spTgt>
                                        </p:tgtEl>
                                        <p:attrNameLst>
                                          <p:attrName>fillcolor</p:attrName>
                                        </p:attrNameLst>
                                      </p:cBhvr>
                                      <p:by>
                                        <p:hsl h="0" s="12549" l="25098"/>
                                      </p:by>
                                    </p:animClr>
                                    <p:animClr clrSpc="hsl" dir="cw">
                                      <p:cBhvr>
                                        <p:cTn id="55" dur="500" fill="hold"/>
                                        <p:tgtEl>
                                          <p:spTgt spid="12">
                                            <p:txEl>
                                              <p:pRg st="1" end="1"/>
                                            </p:txEl>
                                          </p:spTgt>
                                        </p:tgtEl>
                                        <p:attrNameLst>
                                          <p:attrName>stroke.color</p:attrName>
                                        </p:attrNameLst>
                                      </p:cBhvr>
                                      <p:by>
                                        <p:hsl h="0" s="12549" l="25098"/>
                                      </p:by>
                                    </p:animClr>
                                    <p:set>
                                      <p:cBhvr>
                                        <p:cTn id="56" dur="500" fill="hold"/>
                                        <p:tgtEl>
                                          <p:spTgt spid="12">
                                            <p:txEl>
                                              <p:pRg st="1" end="1"/>
                                            </p:txEl>
                                          </p:spTgt>
                                        </p:tgtEl>
                                        <p:attrNameLst>
                                          <p:attrName>fill.type</p:attrName>
                                        </p:attrNameLst>
                                      </p:cBhvr>
                                      <p:to>
                                        <p:strVal val="solid"/>
                                      </p:to>
                                    </p:set>
                                  </p:childTnLst>
                                </p:cTn>
                              </p:par>
                              <p:par>
                                <p:cTn id="57" presetID="8" presetClass="emph" presetSubtype="0" repeatCount="indefinite" fill="hold" nodeType="withEffect">
                                  <p:stCondLst>
                                    <p:cond delay="0"/>
                                  </p:stCondLst>
                                  <p:childTnLst>
                                    <p:animRot by="21600000">
                                      <p:cBhvr>
                                        <p:cTn id="58" dur="4000" fill="hold"/>
                                        <p:tgtEl>
                                          <p:spTgt spid="13"/>
                                        </p:tgtEl>
                                        <p:attrNameLst>
                                          <p:attrName>r</p:attrName>
                                        </p:attrNameLst>
                                      </p:cBhvr>
                                    </p:animRot>
                                  </p:childTnLst>
                                </p:cTn>
                              </p:par>
                              <p:par>
                                <p:cTn id="59" presetID="8" presetClass="emph" presetSubtype="0" repeatCount="indefinite" fill="hold" nodeType="withEffect">
                                  <p:stCondLst>
                                    <p:cond delay="0"/>
                                  </p:stCondLst>
                                  <p:childTnLst>
                                    <p:animRot by="21600000">
                                      <p:cBhvr>
                                        <p:cTn id="60" dur="4000" fill="hold"/>
                                        <p:tgtEl>
                                          <p:spTgt spid="14"/>
                                        </p:tgtEl>
                                        <p:attrNameLst>
                                          <p:attrName>r</p:attrName>
                                        </p:attrNameLst>
                                      </p:cBhvr>
                                    </p:animRot>
                                  </p:childTnLst>
                                </p:cTn>
                              </p:par>
                              <p:par>
                                <p:cTn id="61" presetID="8" presetClass="emph" presetSubtype="0" repeatCount="indefinite" accel="10000" autoRev="1" fill="hold" nodeType="withEffect">
                                  <p:stCondLst>
                                    <p:cond delay="0"/>
                                  </p:stCondLst>
                                  <p:childTnLst>
                                    <p:animRot by="3000000">
                                      <p:cBhvr>
                                        <p:cTn id="62" dur="1500" fill="hold"/>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2" presetClass="mediacall" presetSubtype="0" fill="hold" nodeType="clickEffect">
                                  <p:stCondLst>
                                    <p:cond delay="0"/>
                                  </p:stCondLst>
                                  <p:childTnLst>
                                    <p:cmd type="call" cmd="togglePause">
                                      <p:cBhvr>
                                        <p:cTn id="67" dur="1" fill="hold"/>
                                        <p:tgtEl>
                                          <p:spTgt spid="18"/>
                                        </p:tgtEl>
                                      </p:cBhvr>
                                    </p:cmd>
                                  </p:childTnLst>
                                </p:cTn>
                              </p:par>
                            </p:childTnLst>
                          </p:cTn>
                        </p:par>
                      </p:childTnLst>
                    </p:cTn>
                  </p:par>
                </p:childTnLst>
              </p:cTn>
              <p:nextCondLst>
                <p:cond evt="onClick" delay="0">
                  <p:tgtEl>
                    <p:spTgt spid="18"/>
                  </p:tgtEl>
                </p:cond>
              </p:nextCondLst>
            </p:seq>
            <p:video>
              <p:cMediaNode vol="80000">
                <p:cTn id="68" fill="hold" display="0">
                  <p:stCondLst>
                    <p:cond delay="indefinite"/>
                  </p:stCondLst>
                </p:cTn>
                <p:tgtEl>
                  <p:spTgt spid="18"/>
                </p:tgtEl>
              </p:cMediaNode>
            </p:video>
            <p:seq concurrent="1" nextAc="seek">
              <p:cTn id="69" restart="whenNotActive" fill="hold" evtFilter="cancelBubble" nodeType="interactiveSeq">
                <p:stCondLst>
                  <p:cond evt="onClick" delay="0">
                    <p:tgtEl>
                      <p:spTgt spid="19"/>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grpId="0" nodeType="withEffect">
                                  <p:stCondLst>
                                    <p:cond delay="0"/>
                                  </p:stCondLst>
                                  <p:childTnLst>
                                    <p:set>
                                      <p:cBhvr>
                                        <p:cTn id="73" dur="1" fill="hold">
                                          <p:stCondLst>
                                            <p:cond delay="0"/>
                                          </p:stCondLst>
                                        </p:cTn>
                                        <p:tgtEl>
                                          <p:spTgt spid="19"/>
                                        </p:tgtEl>
                                        <p:attrNameLst>
                                          <p:attrName>style.visibility</p:attrName>
                                        </p:attrNameLst>
                                      </p:cBhvr>
                                      <p:to>
                                        <p:strVal val="hidden"/>
                                      </p:to>
                                    </p:set>
                                  </p:childTnLst>
                                </p:cTn>
                              </p:par>
                            </p:childTnLst>
                          </p:cTn>
                        </p:par>
                        <p:par>
                          <p:cTn id="74" fill="hold">
                            <p:stCondLst>
                              <p:cond delay="0"/>
                            </p:stCondLst>
                            <p:childTnLst>
                              <p:par>
                                <p:cTn id="75" presetID="53" presetClass="entr" presetSubtype="16" fill="hold" grpId="1" nodeType="after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p:cTn id="77" dur="500" fill="hold"/>
                                        <p:tgtEl>
                                          <p:spTgt spid="19"/>
                                        </p:tgtEl>
                                        <p:attrNameLst>
                                          <p:attrName>ppt_w</p:attrName>
                                        </p:attrNameLst>
                                      </p:cBhvr>
                                      <p:tavLst>
                                        <p:tav tm="0">
                                          <p:val>
                                            <p:fltVal val="0"/>
                                          </p:val>
                                        </p:tav>
                                        <p:tav tm="100000">
                                          <p:val>
                                            <p:strVal val="#ppt_w"/>
                                          </p:val>
                                        </p:tav>
                                      </p:tavLst>
                                    </p:anim>
                                    <p:anim calcmode="lin" valueType="num">
                                      <p:cBhvr>
                                        <p:cTn id="78" dur="500" fill="hold"/>
                                        <p:tgtEl>
                                          <p:spTgt spid="19"/>
                                        </p:tgtEl>
                                        <p:attrNameLst>
                                          <p:attrName>ppt_h</p:attrName>
                                        </p:attrNameLst>
                                      </p:cBhvr>
                                      <p:tavLst>
                                        <p:tav tm="0">
                                          <p:val>
                                            <p:fltVal val="0"/>
                                          </p:val>
                                        </p:tav>
                                        <p:tav tm="100000">
                                          <p:val>
                                            <p:strVal val="#ppt_h"/>
                                          </p:val>
                                        </p:tav>
                                      </p:tavLst>
                                    </p:anim>
                                    <p:animEffect transition="in" filter="fade">
                                      <p:cBhvr>
                                        <p:cTn id="79" dur="500"/>
                                        <p:tgtEl>
                                          <p:spTgt spid="19"/>
                                        </p:tgtEl>
                                      </p:cBhvr>
                                    </p:animEffect>
                                  </p:childTnLst>
                                </p:cTn>
                              </p:par>
                            </p:childTnLst>
                          </p:cTn>
                        </p:par>
                      </p:childTnLst>
                    </p:cTn>
                  </p:par>
                </p:childTnLst>
              </p:cTn>
              <p:nextCondLst>
                <p:cond evt="onClick" delay="0">
                  <p:tgtEl>
                    <p:spTgt spid="19"/>
                  </p:tgtEl>
                </p:cond>
              </p:nextCondLst>
            </p:seq>
          </p:childTnLst>
        </p:cTn>
      </p:par>
    </p:tnLst>
    <p:bldLst>
      <p:bldP spid="8" grpId="0" build="allAtOnce"/>
      <p:bldP spid="12" grpId="0" build="allAtOnce"/>
      <p:bldP spid="19" grpId="0"/>
      <p:bldP spid="19" grpId="1"/>
      <p:bldP spid="19"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669B3E-3041-497A-AE1C-470ED22A6E22}"/>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xmlns="" id="{2AE4D43A-4615-4397-9C58-ACADF1972F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300857" cy="6858000"/>
          </a:xfrm>
        </p:spPr>
      </p:pic>
      <p:sp>
        <p:nvSpPr>
          <p:cNvPr id="6" name="TextBox 5">
            <a:extLst>
              <a:ext uri="{FF2B5EF4-FFF2-40B4-BE49-F238E27FC236}">
                <a16:creationId xmlns:a16="http://schemas.microsoft.com/office/drawing/2014/main" xmlns="" id="{F3D00F9D-4FA7-418F-849E-EBDB9BCE8AD1}"/>
              </a:ext>
            </a:extLst>
          </p:cNvPr>
          <p:cNvSpPr txBox="1"/>
          <p:nvPr/>
        </p:nvSpPr>
        <p:spPr>
          <a:xfrm>
            <a:off x="1677905" y="2565653"/>
            <a:ext cx="8616981" cy="646331"/>
          </a:xfrm>
          <a:prstGeom prst="rect">
            <a:avLst/>
          </a:prstGeom>
          <a:noFill/>
        </p:spPr>
        <p:txBody>
          <a:bodyPr wrap="square" rtlCol="0">
            <a:spAutoFit/>
          </a:bodyPr>
          <a:lstStyle/>
          <a:p>
            <a:pPr algn="ctr"/>
            <a:r>
              <a:rPr lang="en-US" sz="3600" b="1" i="1" dirty="0">
                <a:solidFill>
                  <a:srgbClr val="ED7D31"/>
                </a:solidFill>
                <a:latin typeface="Times New Roman" panose="02020603050405020304" pitchFamily="18" charset="0"/>
                <a:cs typeface="Times New Roman" panose="02020603050405020304" pitchFamily="18" charset="0"/>
              </a:rPr>
              <a:t>2</a:t>
            </a:r>
            <a:r>
              <a:rPr lang="en-US" sz="3600" b="1" i="1" dirty="0" smtClean="0">
                <a:solidFill>
                  <a:srgbClr val="ED7D31"/>
                </a:solidFill>
                <a:latin typeface="Times New Roman" panose="02020603050405020304" pitchFamily="18" charset="0"/>
                <a:cs typeface="Times New Roman" panose="02020603050405020304" pitchFamily="18" charset="0"/>
              </a:rPr>
              <a:t>. </a:t>
            </a:r>
            <a:r>
              <a:rPr lang="en-US" sz="3600" b="1" i="1" dirty="0" err="1" smtClean="0">
                <a:solidFill>
                  <a:srgbClr val="ED7D31"/>
                </a:solidFill>
                <a:latin typeface="Times New Roman" panose="02020603050405020304" pitchFamily="18" charset="0"/>
                <a:cs typeface="Times New Roman" panose="02020603050405020304" pitchFamily="18" charset="0"/>
              </a:rPr>
              <a:t>Tinh</a:t>
            </a:r>
            <a:r>
              <a:rPr lang="en-US" sz="3600" b="1" i="1" dirty="0" smtClean="0">
                <a:solidFill>
                  <a:srgbClr val="ED7D31"/>
                </a:solidFill>
                <a:latin typeface="Times New Roman" panose="02020603050405020304" pitchFamily="18" charset="0"/>
                <a:cs typeface="Times New Roman" panose="02020603050405020304" pitchFamily="18" charset="0"/>
              </a:rPr>
              <a:t> </a:t>
            </a:r>
            <a:r>
              <a:rPr lang="en-US" sz="3600" b="1" i="1" dirty="0" err="1" smtClean="0">
                <a:solidFill>
                  <a:srgbClr val="ED7D31"/>
                </a:solidFill>
                <a:latin typeface="Times New Roman" panose="02020603050405020304" pitchFamily="18" charset="0"/>
                <a:cs typeface="Times New Roman" panose="02020603050405020304" pitchFamily="18" charset="0"/>
              </a:rPr>
              <a:t>thần</a:t>
            </a:r>
            <a:r>
              <a:rPr lang="en-US" sz="3600" b="1" i="1" dirty="0" smtClean="0">
                <a:solidFill>
                  <a:srgbClr val="ED7D31"/>
                </a:solidFill>
                <a:latin typeface="Times New Roman" panose="02020603050405020304" pitchFamily="18" charset="0"/>
                <a:cs typeface="Times New Roman" panose="02020603050405020304" pitchFamily="18" charset="0"/>
              </a:rPr>
              <a:t> T</a:t>
            </a:r>
            <a:r>
              <a:rPr lang="vi-VN" sz="3600" b="1" i="1" dirty="0" smtClean="0">
                <a:solidFill>
                  <a:srgbClr val="ED7D31"/>
                </a:solidFill>
                <a:latin typeface="Times New Roman" panose="02020603050405020304" pitchFamily="18" charset="0"/>
                <a:cs typeface="Times New Roman" panose="02020603050405020304" pitchFamily="18" charset="0"/>
              </a:rPr>
              <a:t>hơ </a:t>
            </a:r>
            <a:r>
              <a:rPr lang="en-US" sz="3600" b="1" i="1" dirty="0">
                <a:solidFill>
                  <a:srgbClr val="ED7D31"/>
                </a:solidFill>
                <a:latin typeface="Times New Roman" panose="02020603050405020304" pitchFamily="18" charset="0"/>
                <a:cs typeface="Times New Roman" panose="02020603050405020304" pitchFamily="18" charset="0"/>
              </a:rPr>
              <a:t>m</a:t>
            </a:r>
            <a:r>
              <a:rPr lang="vi-VN" sz="3600" b="1" i="1" dirty="0" smtClean="0">
                <a:solidFill>
                  <a:srgbClr val="ED7D31"/>
                </a:solidFill>
                <a:latin typeface="Times New Roman" panose="02020603050405020304" pitchFamily="18" charset="0"/>
                <a:cs typeface="Times New Roman" panose="02020603050405020304" pitchFamily="18" charset="0"/>
              </a:rPr>
              <a:t>ới</a:t>
            </a:r>
            <a:r>
              <a:rPr lang="vi-VN" sz="3600" b="1" i="1" dirty="0">
                <a:solidFill>
                  <a:srgbClr val="ED7D3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149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B2C8D4-1264-4CCE-A204-7CE9BD993834}"/>
              </a:ext>
            </a:extLst>
          </p:cNvPr>
          <p:cNvSpPr>
            <a:spLocks noGrp="1"/>
          </p:cNvSpPr>
          <p:nvPr>
            <p:ph type="title"/>
          </p:nvPr>
        </p:nvSpPr>
        <p:spPr>
          <a:xfrm>
            <a:off x="409903" y="299540"/>
            <a:ext cx="10515600" cy="838200"/>
          </a:xfrm>
        </p:spPr>
        <p:txBody>
          <a:bodyPr>
            <a:normAutofit/>
          </a:bodyPr>
          <a:lstStyle/>
          <a:p>
            <a:r>
              <a:rPr lang="en-US" sz="4000" b="1" i="1" dirty="0">
                <a:solidFill>
                  <a:srgbClr val="FF0000"/>
                </a:solidFill>
                <a:latin typeface="Times New Roman" pitchFamily="18" charset="0"/>
                <a:cs typeface="Times New Roman" pitchFamily="18" charset="0"/>
              </a:rPr>
              <a:t>2</a:t>
            </a:r>
            <a:r>
              <a:rPr lang="vi-VN" sz="4000" b="1" i="1" dirty="0" smtClean="0">
                <a:solidFill>
                  <a:srgbClr val="FF0000"/>
                </a:solidFill>
              </a:rPr>
              <a:t>. </a:t>
            </a:r>
            <a:r>
              <a:rPr lang="vi-VN" sz="4000" b="1" i="1" dirty="0">
                <a:solidFill>
                  <a:srgbClr val="FF0000"/>
                </a:solidFill>
              </a:rPr>
              <a:t>Tinh thần Thơ mới:</a:t>
            </a:r>
          </a:p>
        </p:txBody>
      </p:sp>
      <p:sp>
        <p:nvSpPr>
          <p:cNvPr id="3" name="Content Placeholder 2">
            <a:extLst>
              <a:ext uri="{FF2B5EF4-FFF2-40B4-BE49-F238E27FC236}">
                <a16:creationId xmlns:a16="http://schemas.microsoft.com/office/drawing/2014/main" xmlns="" id="{0C982F0B-AE02-470C-8CAA-3DF681A1CAED}"/>
              </a:ext>
            </a:extLst>
          </p:cNvPr>
          <p:cNvSpPr>
            <a:spLocks noGrp="1"/>
          </p:cNvSpPr>
          <p:nvPr>
            <p:ph idx="1"/>
          </p:nvPr>
        </p:nvSpPr>
        <p:spPr>
          <a:xfrm>
            <a:off x="407469" y="1091533"/>
            <a:ext cx="11385143" cy="4351338"/>
          </a:xfrm>
        </p:spPr>
        <p:txBody>
          <a:bodyPr>
            <a:noAutofit/>
          </a:bodyPr>
          <a:lstStyle/>
          <a:p>
            <a:pPr marL="514350" indent="-514350" algn="just">
              <a:lnSpc>
                <a:spcPct val="150000"/>
              </a:lnSpc>
              <a:buAutoNum type="alphaLcPeriod"/>
            </a:pPr>
            <a:r>
              <a:rPr lang="vi-VN" sz="3200" b="1" i="1" dirty="0" smtClean="0">
                <a:solidFill>
                  <a:srgbClr val="0070C0"/>
                </a:solidFill>
                <a:latin typeface="+mj-lt"/>
              </a:rPr>
              <a:t>Định </a:t>
            </a:r>
            <a:r>
              <a:rPr lang="vi-VN" sz="3200" b="1" i="1" dirty="0">
                <a:solidFill>
                  <a:srgbClr val="0070C0"/>
                </a:solidFill>
                <a:latin typeface="+mj-lt"/>
              </a:rPr>
              <a:t>nghĩa: </a:t>
            </a:r>
            <a:endParaRPr lang="en-US" sz="3200" b="1" i="1" dirty="0" smtClean="0">
              <a:solidFill>
                <a:srgbClr val="0070C0"/>
              </a:solidFill>
              <a:latin typeface="+mj-lt"/>
            </a:endParaRPr>
          </a:p>
          <a:p>
            <a:pPr marL="0" indent="0" algn="just">
              <a:lnSpc>
                <a:spcPct val="150000"/>
              </a:lnSpc>
              <a:buNone/>
            </a:pPr>
            <a:r>
              <a:rPr lang="en-US" b="1" dirty="0" smtClean="0">
                <a:latin typeface="+mj-lt"/>
              </a:rPr>
              <a:t>-  </a:t>
            </a:r>
            <a:r>
              <a:rPr lang="vi-VN" dirty="0" smtClean="0">
                <a:latin typeface="+mj-lt"/>
              </a:rPr>
              <a:t>Tinh </a:t>
            </a:r>
            <a:r>
              <a:rPr lang="vi-VN" dirty="0">
                <a:latin typeface="+mj-lt"/>
              </a:rPr>
              <a:t>thần Thơ mới bao gồm trong </a:t>
            </a:r>
            <a:r>
              <a:rPr lang="vi-VN" b="1" dirty="0">
                <a:solidFill>
                  <a:srgbClr val="FF0000"/>
                </a:solidFill>
                <a:latin typeface="+mj-lt"/>
              </a:rPr>
              <a:t>chữ tôi</a:t>
            </a:r>
            <a:r>
              <a:rPr lang="vi-VN" dirty="0">
                <a:latin typeface="+mj-lt"/>
              </a:rPr>
              <a:t>, bản chất chữ tôi chính là </a:t>
            </a:r>
            <a:r>
              <a:rPr lang="vi-VN" b="1" dirty="0">
                <a:solidFill>
                  <a:srgbClr val="FF0000"/>
                </a:solidFill>
                <a:latin typeface="+mj-lt"/>
              </a:rPr>
              <a:t>quan niệm cá nhân </a:t>
            </a:r>
            <a:r>
              <a:rPr lang="vi-VN" dirty="0">
                <a:latin typeface="+mj-lt"/>
              </a:rPr>
              <a:t>được hiểu theo nghĩa tuyệt đối của nó.</a:t>
            </a:r>
          </a:p>
          <a:p>
            <a:pPr marL="0" indent="0" algn="just">
              <a:lnSpc>
                <a:spcPct val="150000"/>
              </a:lnSpc>
              <a:buNone/>
            </a:pPr>
            <a:r>
              <a:rPr lang="vi-VN" i="1" dirty="0">
                <a:solidFill>
                  <a:srgbClr val="0070C0"/>
                </a:solidFill>
                <a:latin typeface="+mj-lt"/>
              </a:rPr>
              <a:t>“ Cứ đại thể thì tất cả tinh thần thời xưa – hay thơ cũ – và thời nay – hay thơ mới – có thể gồm lại trong hai chữ tôi và ta. Ngày trước là thời chữ ta, bây giờ là thời chữ tôi. Nói giống nhau thì vẫn có chỗ giống nhau như chữ tôi vẫn giống chữ ta. Nhưng chúng ta hãy tìm những chỗ khác nhau.”</a:t>
            </a:r>
          </a:p>
        </p:txBody>
      </p:sp>
    </p:spTree>
    <p:extLst>
      <p:ext uri="{BB962C8B-B14F-4D97-AF65-F5344CB8AC3E}">
        <p14:creationId xmlns:p14="http://schemas.microsoft.com/office/powerpoint/2010/main" val="189592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10C7B864-4CB6-4D8F-9FB9-E0926B377DFB}"/>
              </a:ext>
            </a:extLst>
          </p:cNvPr>
          <p:cNvSpPr/>
          <p:nvPr/>
        </p:nvSpPr>
        <p:spPr>
          <a:xfrm>
            <a:off x="816429" y="2440988"/>
            <a:ext cx="4637314" cy="838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Tinh thần của thời xưa – thơ cũ</a:t>
            </a:r>
          </a:p>
        </p:txBody>
      </p:sp>
      <p:sp>
        <p:nvSpPr>
          <p:cNvPr id="5" name="Rectangle 4">
            <a:extLst>
              <a:ext uri="{FF2B5EF4-FFF2-40B4-BE49-F238E27FC236}">
                <a16:creationId xmlns:a16="http://schemas.microsoft.com/office/drawing/2014/main" xmlns="" id="{44C0D148-FC32-4915-B294-6CA412BAFCEA}"/>
              </a:ext>
            </a:extLst>
          </p:cNvPr>
          <p:cNvSpPr/>
          <p:nvPr/>
        </p:nvSpPr>
        <p:spPr>
          <a:xfrm>
            <a:off x="2498271" y="3192099"/>
            <a:ext cx="1273629" cy="4354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Chữ ta</a:t>
            </a:r>
          </a:p>
        </p:txBody>
      </p:sp>
      <p:sp>
        <p:nvSpPr>
          <p:cNvPr id="6" name="Rectangle: Rounded Corners 5">
            <a:extLst>
              <a:ext uri="{FF2B5EF4-FFF2-40B4-BE49-F238E27FC236}">
                <a16:creationId xmlns:a16="http://schemas.microsoft.com/office/drawing/2014/main" xmlns="" id="{12896557-AC49-48DF-AF41-A5E140C2EB79}"/>
              </a:ext>
            </a:extLst>
          </p:cNvPr>
          <p:cNvSpPr/>
          <p:nvPr/>
        </p:nvSpPr>
        <p:spPr>
          <a:xfrm>
            <a:off x="6738257" y="2430101"/>
            <a:ext cx="5029199" cy="8490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Tinh thần của thời nay – thơ mới</a:t>
            </a:r>
          </a:p>
        </p:txBody>
      </p:sp>
      <p:sp>
        <p:nvSpPr>
          <p:cNvPr id="7" name="Rectangle 6">
            <a:extLst>
              <a:ext uri="{FF2B5EF4-FFF2-40B4-BE49-F238E27FC236}">
                <a16:creationId xmlns:a16="http://schemas.microsoft.com/office/drawing/2014/main" xmlns="" id="{8678E466-6408-4808-B2F2-4080E5B54305}"/>
              </a:ext>
            </a:extLst>
          </p:cNvPr>
          <p:cNvSpPr/>
          <p:nvPr/>
        </p:nvSpPr>
        <p:spPr>
          <a:xfrm>
            <a:off x="8825593" y="3192100"/>
            <a:ext cx="1273629" cy="4354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Chữ tôi</a:t>
            </a:r>
          </a:p>
        </p:txBody>
      </p:sp>
      <p:sp>
        <p:nvSpPr>
          <p:cNvPr id="8" name="Arrow: Down 7">
            <a:extLst>
              <a:ext uri="{FF2B5EF4-FFF2-40B4-BE49-F238E27FC236}">
                <a16:creationId xmlns:a16="http://schemas.microsoft.com/office/drawing/2014/main" xmlns="" id="{E98FF09F-4E66-4EB9-B9D0-97537988EB40}"/>
              </a:ext>
            </a:extLst>
          </p:cNvPr>
          <p:cNvSpPr/>
          <p:nvPr/>
        </p:nvSpPr>
        <p:spPr>
          <a:xfrm>
            <a:off x="2939142" y="3692845"/>
            <a:ext cx="391886" cy="435429"/>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sp>
        <p:nvSpPr>
          <p:cNvPr id="9" name="Arrow: Down 8">
            <a:extLst>
              <a:ext uri="{FF2B5EF4-FFF2-40B4-BE49-F238E27FC236}">
                <a16:creationId xmlns:a16="http://schemas.microsoft.com/office/drawing/2014/main" xmlns="" id="{57C9E488-842E-4374-928F-E0A5EFB70708}"/>
              </a:ext>
            </a:extLst>
          </p:cNvPr>
          <p:cNvSpPr/>
          <p:nvPr/>
        </p:nvSpPr>
        <p:spPr>
          <a:xfrm>
            <a:off x="9274629" y="3692845"/>
            <a:ext cx="391886" cy="435429"/>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prstClr val="white"/>
              </a:solidFill>
            </a:endParaRPr>
          </a:p>
        </p:txBody>
      </p:sp>
      <p:sp>
        <p:nvSpPr>
          <p:cNvPr id="10" name="Rectangle: Rounded Corners 9">
            <a:extLst>
              <a:ext uri="{FF2B5EF4-FFF2-40B4-BE49-F238E27FC236}">
                <a16:creationId xmlns:a16="http://schemas.microsoft.com/office/drawing/2014/main" xmlns="" id="{E3F89DFA-5ED5-4766-A49C-EEE6E45F68B8}"/>
              </a:ext>
            </a:extLst>
          </p:cNvPr>
          <p:cNvSpPr/>
          <p:nvPr/>
        </p:nvSpPr>
        <p:spPr>
          <a:xfrm>
            <a:off x="1709056" y="4182704"/>
            <a:ext cx="2852058" cy="130628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Cái chung</a:t>
            </a:r>
          </a:p>
          <a:p>
            <a:pPr algn="ctr"/>
            <a:r>
              <a:rPr lang="vi-VN" sz="2400" b="1" dirty="0">
                <a:solidFill>
                  <a:prstClr val="black"/>
                </a:solidFill>
                <a:latin typeface="Times New Roman"/>
              </a:rPr>
              <a:t>Ý thức cộng đồng</a:t>
            </a:r>
          </a:p>
        </p:txBody>
      </p:sp>
      <p:sp>
        <p:nvSpPr>
          <p:cNvPr id="11" name="Rectangle: Rounded Corners 10">
            <a:extLst>
              <a:ext uri="{FF2B5EF4-FFF2-40B4-BE49-F238E27FC236}">
                <a16:creationId xmlns:a16="http://schemas.microsoft.com/office/drawing/2014/main" xmlns="" id="{F8C3BAF0-CCED-4D9F-A3E2-3D435E3EC360}"/>
              </a:ext>
            </a:extLst>
          </p:cNvPr>
          <p:cNvSpPr/>
          <p:nvPr/>
        </p:nvSpPr>
        <p:spPr>
          <a:xfrm>
            <a:off x="8036378" y="4182704"/>
            <a:ext cx="2852058" cy="130628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prstClr val="black"/>
                </a:solidFill>
                <a:latin typeface="Times New Roman"/>
              </a:rPr>
              <a:t> Cái riêng</a:t>
            </a:r>
          </a:p>
          <a:p>
            <a:pPr algn="ctr"/>
            <a:r>
              <a:rPr lang="vi-VN" sz="2400" b="1" dirty="0">
                <a:solidFill>
                  <a:prstClr val="black"/>
                </a:solidFill>
                <a:latin typeface="Times New Roman"/>
              </a:rPr>
              <a:t>Ý thức cá nhân</a:t>
            </a:r>
          </a:p>
        </p:txBody>
      </p:sp>
      <p:sp>
        <p:nvSpPr>
          <p:cNvPr id="14" name="Title 1">
            <a:extLst>
              <a:ext uri="{FF2B5EF4-FFF2-40B4-BE49-F238E27FC236}">
                <a16:creationId xmlns:a16="http://schemas.microsoft.com/office/drawing/2014/main" xmlns="" id="{CDB2C8D4-1264-4CCE-A204-7CE9BD993834}"/>
              </a:ext>
            </a:extLst>
          </p:cNvPr>
          <p:cNvSpPr>
            <a:spLocks noGrp="1"/>
          </p:cNvSpPr>
          <p:nvPr>
            <p:ph type="title"/>
          </p:nvPr>
        </p:nvSpPr>
        <p:spPr>
          <a:xfrm>
            <a:off x="409903" y="299540"/>
            <a:ext cx="10515600" cy="838200"/>
          </a:xfrm>
        </p:spPr>
        <p:txBody>
          <a:bodyPr>
            <a:normAutofit/>
          </a:bodyPr>
          <a:lstStyle/>
          <a:p>
            <a:r>
              <a:rPr lang="en-US" sz="4000" b="1" i="1" dirty="0">
                <a:solidFill>
                  <a:srgbClr val="FF0000"/>
                </a:solidFill>
                <a:latin typeface="Times New Roman" pitchFamily="18" charset="0"/>
                <a:cs typeface="Times New Roman" pitchFamily="18" charset="0"/>
              </a:rPr>
              <a:t>2</a:t>
            </a:r>
            <a:r>
              <a:rPr lang="vi-VN" sz="4000" b="1" i="1" dirty="0" smtClean="0">
                <a:solidFill>
                  <a:srgbClr val="FF0000"/>
                </a:solidFill>
              </a:rPr>
              <a:t>. </a:t>
            </a:r>
            <a:r>
              <a:rPr lang="vi-VN" sz="4000" b="1" i="1" dirty="0">
                <a:solidFill>
                  <a:srgbClr val="FF0000"/>
                </a:solidFill>
              </a:rPr>
              <a:t>Tinh thần Thơ mới:</a:t>
            </a:r>
          </a:p>
        </p:txBody>
      </p:sp>
      <p:pic>
        <p:nvPicPr>
          <p:cNvPr id="10242"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877340" y="173421"/>
            <a:ext cx="2022191" cy="163961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6466675">
            <a:off x="8131413" y="15766"/>
            <a:ext cx="2411074" cy="195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88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heel(1)">
                                      <p:cBhvr>
                                        <p:cTn id="39" dur="2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randombar(horizontal)">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xmlns="" id="{ABF5AD16-84C1-46F1-A1A2-6AE12FA99997}"/>
              </a:ext>
            </a:extLst>
          </p:cNvPr>
          <p:cNvGraphicFramePr>
            <a:graphicFrameLocks noGrp="1"/>
          </p:cNvGraphicFramePr>
          <p:nvPr>
            <p:ph idx="1"/>
            <p:extLst>
              <p:ext uri="{D42A27DB-BD31-4B8C-83A1-F6EECF244321}">
                <p14:modId xmlns:p14="http://schemas.microsoft.com/office/powerpoint/2010/main" val="1393644153"/>
              </p:ext>
            </p:extLst>
          </p:nvPr>
        </p:nvGraphicFramePr>
        <p:xfrm>
          <a:off x="146957" y="105682"/>
          <a:ext cx="11898086" cy="4206240"/>
        </p:xfrm>
        <a:graphic>
          <a:graphicData uri="http://schemas.openxmlformats.org/drawingml/2006/table">
            <a:tbl>
              <a:tblPr firstRow="1" bandRow="1">
                <a:tableStyleId>{5C22544A-7EE6-4342-B048-85BDC9FD1C3A}</a:tableStyleId>
              </a:tblPr>
              <a:tblGrid>
                <a:gridCol w="6172200">
                  <a:extLst>
                    <a:ext uri="{9D8B030D-6E8A-4147-A177-3AD203B41FA5}">
                      <a16:colId xmlns:a16="http://schemas.microsoft.com/office/drawing/2014/main" xmlns="" val="3522356666"/>
                    </a:ext>
                  </a:extLst>
                </a:gridCol>
                <a:gridCol w="5725886">
                  <a:extLst>
                    <a:ext uri="{9D8B030D-6E8A-4147-A177-3AD203B41FA5}">
                      <a16:colId xmlns:a16="http://schemas.microsoft.com/office/drawing/2014/main" xmlns="" val="1235468053"/>
                    </a:ext>
                  </a:extLst>
                </a:gridCol>
              </a:tblGrid>
              <a:tr h="510789">
                <a:tc>
                  <a:txBody>
                    <a:bodyPr/>
                    <a:lstStyle/>
                    <a:p>
                      <a:pPr algn="ctr">
                        <a:lnSpc>
                          <a:spcPct val="150000"/>
                        </a:lnSpc>
                      </a:pPr>
                      <a:r>
                        <a:rPr lang="vi-VN" sz="2200" b="1" dirty="0">
                          <a:solidFill>
                            <a:srgbClr val="FF0000"/>
                          </a:solidFill>
                          <a:latin typeface="+mj-lt"/>
                        </a:rPr>
                        <a:t>THƠ CŨ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vi-VN" sz="2200" dirty="0">
                          <a:solidFill>
                            <a:srgbClr val="FF0000"/>
                          </a:solidFill>
                          <a:latin typeface="+mj-lt"/>
                        </a:rPr>
                        <a:t>THƠ MỚI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18472165"/>
                  </a:ext>
                </a:extLst>
              </a:tr>
              <a:tr h="3476558">
                <a:tc>
                  <a:txBody>
                    <a:bodyPr/>
                    <a:lstStyle/>
                    <a:p>
                      <a:pPr marL="342900" indent="-342900" algn="just">
                        <a:lnSpc>
                          <a:spcPct val="150000"/>
                        </a:lnSpc>
                        <a:buFont typeface="Wingdings" panose="05000000000000000000" pitchFamily="2" charset="2"/>
                        <a:buChar char="Ø"/>
                      </a:pPr>
                      <a:r>
                        <a:rPr lang="vi-VN" sz="2200" b="0" dirty="0">
                          <a:solidFill>
                            <a:schemeClr val="tx1"/>
                          </a:solidFill>
                          <a:latin typeface="+mj-lt"/>
                        </a:rPr>
                        <a:t>Chủ yếu là chữ ta (Chữ tôi nếu có phải ẩn mình sau chữ ta).</a:t>
                      </a:r>
                    </a:p>
                    <a:p>
                      <a:pPr marL="342900" indent="-342900" algn="just">
                        <a:lnSpc>
                          <a:spcPct val="150000"/>
                        </a:lnSpc>
                        <a:buFont typeface="Wingdings" panose="05000000000000000000" pitchFamily="2" charset="2"/>
                        <a:buChar char="Ø"/>
                      </a:pPr>
                      <a:r>
                        <a:rPr lang="vi-VN" sz="2200" b="0" dirty="0">
                          <a:solidFill>
                            <a:schemeClr val="tx1"/>
                          </a:solidFill>
                          <a:latin typeface="+mj-lt"/>
                        </a:rPr>
                        <a:t>Thường đề cập đến những tình cảm chung, mang tính cộng đồng, ít có bài thơ thể hiện tính cá nhân, nếu có thì chưa quyết liệt mạnh mẽ.</a:t>
                      </a:r>
                    </a:p>
                    <a:p>
                      <a:pPr marL="342900" indent="-342900" algn="just">
                        <a:lnSpc>
                          <a:spcPct val="150000"/>
                        </a:lnSpc>
                        <a:buFont typeface="Wingdings" panose="05000000000000000000" pitchFamily="2" charset="2"/>
                        <a:buChar char="Ø"/>
                      </a:pPr>
                      <a:r>
                        <a:rPr lang="vi-VN" sz="2200" b="0" dirty="0">
                          <a:solidFill>
                            <a:schemeClr val="tx1"/>
                          </a:solidFill>
                          <a:latin typeface="+mj-lt"/>
                        </a:rPr>
                        <a:t>Chưa có ý thức tạo nên phong cách cá nhân</a:t>
                      </a:r>
                    </a:p>
                    <a:p>
                      <a:pPr marL="342900" indent="-342900" algn="just">
                        <a:lnSpc>
                          <a:spcPct val="150000"/>
                        </a:lnSpc>
                        <a:buFont typeface="Wingdings" panose="05000000000000000000" pitchFamily="2" charset="2"/>
                        <a:buChar char="Ø"/>
                      </a:pPr>
                      <a:r>
                        <a:rPr lang="vi-VN" sz="2200" b="0" dirty="0">
                          <a:solidFill>
                            <a:schemeClr val="tx1"/>
                          </a:solidFill>
                          <a:latin typeface="+mj-lt"/>
                        </a:rPr>
                        <a:t>Ảnh hưởng của tư tưởng phương Đông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gn="just">
                        <a:lnSpc>
                          <a:spcPct val="150000"/>
                        </a:lnSpc>
                        <a:buFont typeface="Wingdings" panose="05000000000000000000" pitchFamily="2" charset="2"/>
                        <a:buChar char="Ø"/>
                      </a:pPr>
                      <a:r>
                        <a:rPr lang="vi-VN" sz="2200" dirty="0">
                          <a:solidFill>
                            <a:schemeClr val="tx1"/>
                          </a:solidFill>
                          <a:latin typeface="+mj-lt"/>
                        </a:rPr>
                        <a:t>Xuất hiện chữ tôi với ý nghĩa tuyệt đối của nó -&gt; Sự trỗi dậy, bùng nở của ý thức cá nhân</a:t>
                      </a:r>
                    </a:p>
                    <a:p>
                      <a:pPr marL="342900" indent="-342900" algn="just">
                        <a:lnSpc>
                          <a:spcPct val="150000"/>
                        </a:lnSpc>
                        <a:buFont typeface="Wingdings" panose="05000000000000000000" pitchFamily="2" charset="2"/>
                        <a:buChar char="Ø"/>
                      </a:pPr>
                      <a:r>
                        <a:rPr lang="vi-VN" sz="2200" dirty="0">
                          <a:solidFill>
                            <a:schemeClr val="tx1"/>
                          </a:solidFill>
                          <a:latin typeface="+mj-lt"/>
                        </a:rPr>
                        <a:t>Người viết trực tiếp bày tỏ những cảm xúc, tình cảm riêng tư cá nhân</a:t>
                      </a:r>
                    </a:p>
                    <a:p>
                      <a:pPr marL="342900" indent="-342900" algn="just">
                        <a:lnSpc>
                          <a:spcPct val="150000"/>
                        </a:lnSpc>
                        <a:buFont typeface="Wingdings" panose="05000000000000000000" pitchFamily="2" charset="2"/>
                        <a:buChar char="Ø"/>
                      </a:pPr>
                      <a:r>
                        <a:rPr lang="vi-VN" sz="2200" dirty="0">
                          <a:solidFill>
                            <a:schemeClr val="tx1"/>
                          </a:solidFill>
                          <a:latin typeface="+mj-lt"/>
                        </a:rPr>
                        <a:t>Ý thức khẳng định tài năng, vị trí cá nhân -&gt; Xuất hiện hàng loạt phong cách thơ</a:t>
                      </a:r>
                    </a:p>
                    <a:p>
                      <a:pPr marL="342900" indent="-342900" algn="just">
                        <a:lnSpc>
                          <a:spcPct val="150000"/>
                        </a:lnSpc>
                        <a:buFont typeface="Wingdings" panose="05000000000000000000" pitchFamily="2" charset="2"/>
                        <a:buChar char="Ø"/>
                      </a:pPr>
                      <a:r>
                        <a:rPr lang="vi-VN" sz="2200" dirty="0">
                          <a:solidFill>
                            <a:schemeClr val="tx1"/>
                          </a:solidFill>
                          <a:latin typeface="+mj-lt"/>
                        </a:rPr>
                        <a:t>Ảnh hưởng của tư tưởng phương Tây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676977787"/>
                  </a:ext>
                </a:extLst>
              </a:tr>
            </a:tbl>
          </a:graphicData>
        </a:graphic>
      </p:graphicFrame>
      <p:sp>
        <p:nvSpPr>
          <p:cNvPr id="6" name="TextBox 5">
            <a:extLst>
              <a:ext uri="{FF2B5EF4-FFF2-40B4-BE49-F238E27FC236}">
                <a16:creationId xmlns:a16="http://schemas.microsoft.com/office/drawing/2014/main" xmlns="" id="{FD015B96-B11A-4F8F-B782-22FADC9A24C6}"/>
              </a:ext>
            </a:extLst>
          </p:cNvPr>
          <p:cNvSpPr txBox="1"/>
          <p:nvPr/>
        </p:nvSpPr>
        <p:spPr>
          <a:xfrm>
            <a:off x="557893" y="4461808"/>
            <a:ext cx="11076213" cy="2246769"/>
          </a:xfrm>
          <a:prstGeom prst="rect">
            <a:avLst/>
          </a:prstGeom>
          <a:noFill/>
        </p:spPr>
        <p:txBody>
          <a:bodyPr wrap="square" rtlCol="0">
            <a:spAutoFit/>
          </a:bodyPr>
          <a:lstStyle/>
          <a:p>
            <a:pPr marL="285750" indent="-285750">
              <a:buFont typeface="Arial" panose="020B0604020202020204" pitchFamily="34" charset="0"/>
              <a:buChar char="•"/>
            </a:pPr>
            <a:r>
              <a:rPr lang="vi-VN" sz="2800" b="1" dirty="0">
                <a:solidFill>
                  <a:prstClr val="black"/>
                </a:solidFill>
                <a:latin typeface="Times New Roman"/>
              </a:rPr>
              <a:t>Nhận xét chung:</a:t>
            </a:r>
          </a:p>
          <a:p>
            <a:pPr marL="285750" indent="-285750">
              <a:buFontTx/>
              <a:buChar char="-"/>
            </a:pPr>
            <a:r>
              <a:rPr lang="vi-VN" sz="2800" i="1" dirty="0">
                <a:solidFill>
                  <a:prstClr val="black"/>
                </a:solidFill>
                <a:latin typeface="Times New Roman"/>
              </a:rPr>
              <a:t>Tác giả đã bắt đúng mạch chính của 2 dòng chảy thi ca </a:t>
            </a:r>
            <a:r>
              <a:rPr lang="vi-VN" sz="2800" i="1" dirty="0">
                <a:solidFill>
                  <a:srgbClr val="FF0000"/>
                </a:solidFill>
                <a:latin typeface="Times New Roman"/>
              </a:rPr>
              <a:t>(thơ cũ – thơ mới; thơ trung đại – thơ hiện đại)</a:t>
            </a:r>
          </a:p>
          <a:p>
            <a:pPr marL="285750" indent="-285750">
              <a:buFontTx/>
              <a:buChar char="-"/>
            </a:pPr>
            <a:r>
              <a:rPr lang="vi-VN" sz="2800" i="1" dirty="0">
                <a:solidFill>
                  <a:prstClr val="black"/>
                </a:solidFill>
                <a:latin typeface="Times New Roman"/>
              </a:rPr>
              <a:t>Phát hiện đúng cái gốc của sự khác biệt</a:t>
            </a:r>
          </a:p>
          <a:p>
            <a:pPr marL="285750" indent="-285750">
              <a:buFontTx/>
              <a:buChar char="-"/>
            </a:pPr>
            <a:r>
              <a:rPr lang="vi-VN" sz="2800" i="1" dirty="0">
                <a:solidFill>
                  <a:prstClr val="black"/>
                </a:solidFill>
                <a:latin typeface="Times New Roman"/>
              </a:rPr>
              <a:t>Cách thâu tóm ngắn gọn, rõ ràng </a:t>
            </a:r>
          </a:p>
        </p:txBody>
      </p:sp>
    </p:spTree>
    <p:extLst>
      <p:ext uri="{BB962C8B-B14F-4D97-AF65-F5344CB8AC3E}">
        <p14:creationId xmlns:p14="http://schemas.microsoft.com/office/powerpoint/2010/main" val="342664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down)">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wipe(down)">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circle(in)">
                                      <p:cBhvr>
                                        <p:cTn id="29"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2FCFCB-859F-4BC7-848F-EEB4B279F473}"/>
              </a:ext>
            </a:extLst>
          </p:cNvPr>
          <p:cNvSpPr>
            <a:spLocks noGrp="1"/>
          </p:cNvSpPr>
          <p:nvPr>
            <p:ph type="title"/>
          </p:nvPr>
        </p:nvSpPr>
        <p:spPr>
          <a:xfrm>
            <a:off x="283788" y="112852"/>
            <a:ext cx="11353800" cy="662782"/>
          </a:xfrm>
        </p:spPr>
        <p:txBody>
          <a:bodyPr>
            <a:normAutofit/>
          </a:bodyPr>
          <a:lstStyle/>
          <a:p>
            <a:r>
              <a:rPr lang="en-US" sz="3200" b="1" i="1" dirty="0" smtClean="0">
                <a:solidFill>
                  <a:srgbClr val="0070C0"/>
                </a:solidFill>
                <a:latin typeface="Times New Roman" pitchFamily="18" charset="0"/>
                <a:cs typeface="Times New Roman" pitchFamily="18" charset="0"/>
              </a:rPr>
              <a:t>b. </a:t>
            </a:r>
            <a:r>
              <a:rPr lang="vi-VN" sz="3200" b="1" i="1" dirty="0" smtClean="0">
                <a:solidFill>
                  <a:srgbClr val="0070C0"/>
                </a:solidFill>
                <a:latin typeface="Times New Roman" pitchFamily="18" charset="0"/>
                <a:cs typeface="Times New Roman" pitchFamily="18" charset="0"/>
              </a:rPr>
              <a:t> </a:t>
            </a:r>
            <a:r>
              <a:rPr lang="vi-VN" sz="3200" b="1" i="1" dirty="0">
                <a:solidFill>
                  <a:srgbClr val="0070C0"/>
                </a:solidFill>
              </a:rPr>
              <a:t>Hành trình của cái tôi (cá nhân trong nghĩa tuyệt đối của nó):</a:t>
            </a:r>
          </a:p>
        </p:txBody>
      </p:sp>
      <p:sp>
        <p:nvSpPr>
          <p:cNvPr id="3" name="Content Placeholder 2">
            <a:extLst>
              <a:ext uri="{FF2B5EF4-FFF2-40B4-BE49-F238E27FC236}">
                <a16:creationId xmlns:a16="http://schemas.microsoft.com/office/drawing/2014/main" xmlns="" id="{DDA6766D-B4DA-4E10-926D-F1F84B444928}"/>
              </a:ext>
            </a:extLst>
          </p:cNvPr>
          <p:cNvSpPr>
            <a:spLocks noGrp="1"/>
          </p:cNvSpPr>
          <p:nvPr>
            <p:ph idx="1"/>
          </p:nvPr>
        </p:nvSpPr>
        <p:spPr>
          <a:xfrm>
            <a:off x="344966" y="681038"/>
            <a:ext cx="11560629" cy="4351338"/>
          </a:xfrm>
        </p:spPr>
        <p:txBody>
          <a:bodyPr/>
          <a:lstStyle/>
          <a:p>
            <a:pPr marL="0" indent="0" algn="just">
              <a:lnSpc>
                <a:spcPct val="100000"/>
              </a:lnSpc>
              <a:buNone/>
            </a:pPr>
            <a:r>
              <a:rPr lang="vi-VN" i="1" dirty="0">
                <a:latin typeface="+mj-lt"/>
              </a:rPr>
              <a:t>“Ngày thứ nhất – ai biết đích ngày nào – chữ tôi xuất hiện trên thi đàn Việt Nam, nó thực bỡ ngỡ. Nó như lạc loài nơi đất khách. Bởi nó mang theo một quan niệm chưa từng thấy ở xứ này: quan niệm cá nhân...”</a:t>
            </a:r>
          </a:p>
          <a:p>
            <a:pPr marL="0" indent="0" algn="just">
              <a:lnSpc>
                <a:spcPct val="100000"/>
              </a:lnSpc>
              <a:buNone/>
            </a:pPr>
            <a:r>
              <a:rPr lang="vi-VN" i="1" dirty="0">
                <a:latin typeface="+mj-lt"/>
              </a:rPr>
              <a:t>“Bởi vậy cho nên, khi chữ tôi, với cái nghĩa tuyệt đối của nó, xuất hiện giữa thi đàn Việt nam, bao nhiêu con mắt nhìn nó một cách khó chịu...”</a:t>
            </a:r>
          </a:p>
          <a:p>
            <a:pPr marL="0" indent="0" algn="just">
              <a:lnSpc>
                <a:spcPct val="100000"/>
              </a:lnSpc>
              <a:buNone/>
            </a:pPr>
            <a:r>
              <a:rPr lang="vi-VN" i="1" dirty="0">
                <a:latin typeface="+mj-lt"/>
              </a:rPr>
              <a:t>“Nhưng, ngày một ngày hai, nó mất dần cái vẻ bỡ ngỡ. Nó được vô số người quen. Người ta lại còn thấy nó đáng thương. Mà thật nó tội nghiệp quá.”</a:t>
            </a:r>
          </a:p>
        </p:txBody>
      </p:sp>
      <p:cxnSp>
        <p:nvCxnSpPr>
          <p:cNvPr id="5" name="Straight Connector 4">
            <a:extLst>
              <a:ext uri="{FF2B5EF4-FFF2-40B4-BE49-F238E27FC236}">
                <a16:creationId xmlns:a16="http://schemas.microsoft.com/office/drawing/2014/main" xmlns="" id="{A43D1D26-3A41-4BC4-BCC0-110308780356}"/>
              </a:ext>
            </a:extLst>
          </p:cNvPr>
          <p:cNvCxnSpPr/>
          <p:nvPr/>
        </p:nvCxnSpPr>
        <p:spPr>
          <a:xfrm>
            <a:off x="682425" y="1132116"/>
            <a:ext cx="1828800"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a:extLst>
              <a:ext uri="{FF2B5EF4-FFF2-40B4-BE49-F238E27FC236}">
                <a16:creationId xmlns:a16="http://schemas.microsoft.com/office/drawing/2014/main" xmlns="" id="{727F296D-04A7-4E31-9863-677F44898477}"/>
              </a:ext>
            </a:extLst>
          </p:cNvPr>
          <p:cNvCxnSpPr>
            <a:cxnSpLocks/>
          </p:cNvCxnSpPr>
          <p:nvPr/>
        </p:nvCxnSpPr>
        <p:spPr>
          <a:xfrm>
            <a:off x="1868969" y="3537859"/>
            <a:ext cx="2383971"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sp>
        <p:nvSpPr>
          <p:cNvPr id="7" name="Text Box 3">
            <a:extLst>
              <a:ext uri="{FF2B5EF4-FFF2-40B4-BE49-F238E27FC236}">
                <a16:creationId xmlns:a16="http://schemas.microsoft.com/office/drawing/2014/main" xmlns="" id="{4CD522C2-112D-48FA-A877-BA177D2D991C}"/>
              </a:ext>
            </a:extLst>
          </p:cNvPr>
          <p:cNvSpPr txBox="1">
            <a:spLocks noChangeArrowheads="1"/>
          </p:cNvSpPr>
          <p:nvPr/>
        </p:nvSpPr>
        <p:spPr bwMode="auto">
          <a:xfrm>
            <a:off x="364698" y="4200642"/>
            <a:ext cx="3168650" cy="466725"/>
          </a:xfrm>
          <a:prstGeom prst="rect">
            <a:avLst/>
          </a:prstGeom>
          <a:noFill/>
          <a:ln w="9525">
            <a:solidFill>
              <a:srgbClr val="A7172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Ngày</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thứ</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nhất</a:t>
            </a:r>
            <a:r>
              <a:rPr lang="en-US" altLang="vi-VN" sz="2400" b="1" dirty="0">
                <a:solidFill>
                  <a:prstClr val="black"/>
                </a:solidFill>
                <a:latin typeface="Times New Roman" panose="02020603050405020304" pitchFamily="18" charset="0"/>
              </a:rPr>
              <a:t>”:</a:t>
            </a:r>
          </a:p>
        </p:txBody>
      </p:sp>
      <p:sp>
        <p:nvSpPr>
          <p:cNvPr id="8" name="Line 21">
            <a:extLst>
              <a:ext uri="{FF2B5EF4-FFF2-40B4-BE49-F238E27FC236}">
                <a16:creationId xmlns:a16="http://schemas.microsoft.com/office/drawing/2014/main" xmlns="" id="{AC07249B-6419-4E2A-B358-6F4B56DAE0AE}"/>
              </a:ext>
            </a:extLst>
          </p:cNvPr>
          <p:cNvSpPr>
            <a:spLocks noChangeShapeType="1"/>
          </p:cNvSpPr>
          <p:nvPr/>
        </p:nvSpPr>
        <p:spPr bwMode="auto">
          <a:xfrm flipV="1">
            <a:off x="3665111" y="4463153"/>
            <a:ext cx="544286" cy="2375"/>
          </a:xfrm>
          <a:prstGeom prst="line">
            <a:avLst/>
          </a:prstGeom>
          <a:noFill/>
          <a:ln w="1905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endParaRPr>
          </a:p>
        </p:txBody>
      </p:sp>
      <p:sp>
        <p:nvSpPr>
          <p:cNvPr id="9" name="AutoShape 20">
            <a:extLst>
              <a:ext uri="{FF2B5EF4-FFF2-40B4-BE49-F238E27FC236}">
                <a16:creationId xmlns:a16="http://schemas.microsoft.com/office/drawing/2014/main" xmlns="" id="{2BC3EDDF-C321-47FE-B479-3D342F81A6A0}"/>
              </a:ext>
            </a:extLst>
          </p:cNvPr>
          <p:cNvSpPr>
            <a:spLocks noChangeArrowheads="1"/>
          </p:cNvSpPr>
          <p:nvPr/>
        </p:nvSpPr>
        <p:spPr bwMode="auto">
          <a:xfrm>
            <a:off x="4275163" y="3994840"/>
            <a:ext cx="2566794" cy="936625"/>
          </a:xfrm>
          <a:prstGeom prst="wedgeEllipseCallout">
            <a:avLst>
              <a:gd name="adj1" fmla="val -18227"/>
              <a:gd name="adj2" fmla="val 40171"/>
            </a:avLst>
          </a:prstGeom>
          <a:solidFill>
            <a:schemeClr val="bg1"/>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vi-VN" altLang="vi-VN" sz="1800">
              <a:solidFill>
                <a:prstClr val="black"/>
              </a:solidFill>
            </a:endParaRPr>
          </a:p>
        </p:txBody>
      </p:sp>
      <p:sp>
        <p:nvSpPr>
          <p:cNvPr id="10" name="Text Box 4">
            <a:extLst>
              <a:ext uri="{FF2B5EF4-FFF2-40B4-BE49-F238E27FC236}">
                <a16:creationId xmlns:a16="http://schemas.microsoft.com/office/drawing/2014/main" xmlns="" id="{B650FC7A-0720-4CFD-BE08-BB4140DF1C15}"/>
              </a:ext>
            </a:extLst>
          </p:cNvPr>
          <p:cNvSpPr txBox="1">
            <a:spLocks noChangeArrowheads="1"/>
          </p:cNvSpPr>
          <p:nvPr/>
        </p:nvSpPr>
        <p:spPr bwMode="auto">
          <a:xfrm>
            <a:off x="4417057" y="4234552"/>
            <a:ext cx="2374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b="1" dirty="0" err="1">
                <a:solidFill>
                  <a:prstClr val="black"/>
                </a:solidFill>
                <a:latin typeface="Times New Roman" panose="02020603050405020304" pitchFamily="18" charset="0"/>
              </a:rPr>
              <a:t>Bỡ</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ngỡ</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lạc</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loài</a:t>
            </a:r>
            <a:endParaRPr lang="en-US" altLang="vi-VN" sz="2400" b="1" dirty="0">
              <a:solidFill>
                <a:prstClr val="black"/>
              </a:solidFill>
              <a:latin typeface="Times New Roman" panose="02020603050405020304" pitchFamily="18" charset="0"/>
            </a:endParaRPr>
          </a:p>
        </p:txBody>
      </p:sp>
      <p:sp>
        <p:nvSpPr>
          <p:cNvPr id="11" name="Line 23">
            <a:extLst>
              <a:ext uri="{FF2B5EF4-FFF2-40B4-BE49-F238E27FC236}">
                <a16:creationId xmlns:a16="http://schemas.microsoft.com/office/drawing/2014/main" xmlns="" id="{67A075DF-A170-4713-A6DC-392A5A1F32C0}"/>
              </a:ext>
            </a:extLst>
          </p:cNvPr>
          <p:cNvSpPr>
            <a:spLocks noChangeShapeType="1"/>
          </p:cNvSpPr>
          <p:nvPr/>
        </p:nvSpPr>
        <p:spPr bwMode="auto">
          <a:xfrm>
            <a:off x="6968085" y="4463152"/>
            <a:ext cx="465367" cy="1"/>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vi-VN">
              <a:solidFill>
                <a:prstClr val="black"/>
              </a:solidFill>
            </a:endParaRPr>
          </a:p>
        </p:txBody>
      </p:sp>
      <p:sp>
        <p:nvSpPr>
          <p:cNvPr id="12" name="Text Box 7">
            <a:extLst>
              <a:ext uri="{FF2B5EF4-FFF2-40B4-BE49-F238E27FC236}">
                <a16:creationId xmlns:a16="http://schemas.microsoft.com/office/drawing/2014/main" xmlns="" id="{9ADA99CE-03F6-423E-9B65-6959CF0DA9C3}"/>
              </a:ext>
            </a:extLst>
          </p:cNvPr>
          <p:cNvSpPr txBox="1">
            <a:spLocks noChangeArrowheads="1"/>
          </p:cNvSpPr>
          <p:nvPr/>
        </p:nvSpPr>
        <p:spPr bwMode="auto">
          <a:xfrm>
            <a:off x="7605439" y="4200642"/>
            <a:ext cx="3575122" cy="461665"/>
          </a:xfrm>
          <a:prstGeom prst="rect">
            <a:avLst/>
          </a:prstGeom>
          <a:noFill/>
          <a:ln w="9525">
            <a:solidFill>
              <a:srgbClr val="A7172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2400" b="1" dirty="0" err="1">
                <a:solidFill>
                  <a:prstClr val="black"/>
                </a:solidFill>
                <a:latin typeface="Times New Roman" panose="02020603050405020304" pitchFamily="18" charset="0"/>
              </a:rPr>
              <a:t>Khó</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chịu</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chướng</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mắt</a:t>
            </a:r>
            <a:endParaRPr lang="en-US" altLang="vi-VN" sz="2400" b="1" dirty="0">
              <a:solidFill>
                <a:prstClr val="black"/>
              </a:solidFill>
              <a:latin typeface="Times New Roman" panose="02020603050405020304" pitchFamily="18" charset="0"/>
            </a:endParaRPr>
          </a:p>
        </p:txBody>
      </p:sp>
      <p:sp>
        <p:nvSpPr>
          <p:cNvPr id="13" name="Text Box 16">
            <a:extLst>
              <a:ext uri="{FF2B5EF4-FFF2-40B4-BE49-F238E27FC236}">
                <a16:creationId xmlns:a16="http://schemas.microsoft.com/office/drawing/2014/main" xmlns="" id="{45865953-EE6C-4D72-9CD7-3925DA85B13C}"/>
              </a:ext>
            </a:extLst>
          </p:cNvPr>
          <p:cNvSpPr txBox="1">
            <a:spLocks noChangeArrowheads="1"/>
          </p:cNvSpPr>
          <p:nvPr/>
        </p:nvSpPr>
        <p:spPr bwMode="auto">
          <a:xfrm>
            <a:off x="364698" y="5312908"/>
            <a:ext cx="3168650" cy="466725"/>
          </a:xfrm>
          <a:prstGeom prst="rect">
            <a:avLst/>
          </a:prstGeom>
          <a:noFill/>
          <a:ln w="9525">
            <a:solidFill>
              <a:srgbClr val="A7172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b="1">
                <a:solidFill>
                  <a:prstClr val="black"/>
                </a:solidFill>
                <a:latin typeface="Times New Roman" panose="02020603050405020304" pitchFamily="18" charset="0"/>
              </a:rPr>
              <a:t> “Ngày một ngày hai”: </a:t>
            </a:r>
          </a:p>
        </p:txBody>
      </p:sp>
      <p:sp>
        <p:nvSpPr>
          <p:cNvPr id="14" name="Line 21">
            <a:extLst>
              <a:ext uri="{FF2B5EF4-FFF2-40B4-BE49-F238E27FC236}">
                <a16:creationId xmlns:a16="http://schemas.microsoft.com/office/drawing/2014/main" xmlns="" id="{95CED285-DECE-40CE-B996-79AF11D0173E}"/>
              </a:ext>
            </a:extLst>
          </p:cNvPr>
          <p:cNvSpPr>
            <a:spLocks noChangeShapeType="1"/>
          </p:cNvSpPr>
          <p:nvPr/>
        </p:nvSpPr>
        <p:spPr bwMode="auto">
          <a:xfrm flipV="1">
            <a:off x="3665111" y="5570462"/>
            <a:ext cx="464231" cy="3175"/>
          </a:xfrm>
          <a:prstGeom prst="line">
            <a:avLst/>
          </a:prstGeom>
          <a:noFill/>
          <a:ln w="1905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endParaRPr>
          </a:p>
        </p:txBody>
      </p:sp>
      <p:sp>
        <p:nvSpPr>
          <p:cNvPr id="15" name="Oval 22">
            <a:extLst>
              <a:ext uri="{FF2B5EF4-FFF2-40B4-BE49-F238E27FC236}">
                <a16:creationId xmlns:a16="http://schemas.microsoft.com/office/drawing/2014/main" xmlns="" id="{F52F0C00-34B3-4D5D-A879-1204E8DA0DFF}"/>
              </a:ext>
            </a:extLst>
          </p:cNvPr>
          <p:cNvSpPr>
            <a:spLocks noChangeArrowheads="1"/>
          </p:cNvSpPr>
          <p:nvPr/>
        </p:nvSpPr>
        <p:spPr bwMode="auto">
          <a:xfrm>
            <a:off x="4275163" y="5113214"/>
            <a:ext cx="2592388" cy="916097"/>
          </a:xfrm>
          <a:prstGeom prst="ellipse">
            <a:avLst/>
          </a:prstGeom>
          <a:solidFill>
            <a:schemeClr val="bg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solidFill>
                <a:prstClr val="black"/>
              </a:solidFill>
            </a:endParaRPr>
          </a:p>
        </p:txBody>
      </p:sp>
      <p:sp>
        <p:nvSpPr>
          <p:cNvPr id="16" name="Text Box 17">
            <a:extLst>
              <a:ext uri="{FF2B5EF4-FFF2-40B4-BE49-F238E27FC236}">
                <a16:creationId xmlns:a16="http://schemas.microsoft.com/office/drawing/2014/main" xmlns="" id="{DBC25436-32EB-4A19-B729-F53A6995094C}"/>
              </a:ext>
            </a:extLst>
          </p:cNvPr>
          <p:cNvSpPr txBox="1">
            <a:spLocks noChangeArrowheads="1"/>
          </p:cNvSpPr>
          <p:nvPr/>
        </p:nvSpPr>
        <p:spPr bwMode="auto">
          <a:xfrm>
            <a:off x="4341160" y="5322433"/>
            <a:ext cx="287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b="1" dirty="0" err="1">
                <a:solidFill>
                  <a:prstClr val="black"/>
                </a:solidFill>
                <a:latin typeface="Times New Roman" panose="02020603050405020304" pitchFamily="18" charset="0"/>
              </a:rPr>
              <a:t>Vô</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số</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người</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quen</a:t>
            </a:r>
            <a:endParaRPr lang="en-US" altLang="vi-VN" sz="2400" b="1" dirty="0">
              <a:solidFill>
                <a:prstClr val="black"/>
              </a:solidFill>
              <a:latin typeface="Times New Roman" panose="02020603050405020304" pitchFamily="18" charset="0"/>
            </a:endParaRPr>
          </a:p>
        </p:txBody>
      </p:sp>
      <p:sp>
        <p:nvSpPr>
          <p:cNvPr id="17" name="Line 23">
            <a:extLst>
              <a:ext uri="{FF2B5EF4-FFF2-40B4-BE49-F238E27FC236}">
                <a16:creationId xmlns:a16="http://schemas.microsoft.com/office/drawing/2014/main" xmlns="" id="{0985DB5E-1AB9-49FD-ADA0-FBD7701E2703}"/>
              </a:ext>
            </a:extLst>
          </p:cNvPr>
          <p:cNvSpPr>
            <a:spLocks noChangeShapeType="1"/>
          </p:cNvSpPr>
          <p:nvPr/>
        </p:nvSpPr>
        <p:spPr bwMode="auto">
          <a:xfrm>
            <a:off x="6998178" y="5593033"/>
            <a:ext cx="465367" cy="1"/>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vi-VN">
              <a:solidFill>
                <a:prstClr val="black"/>
              </a:solidFill>
            </a:endParaRPr>
          </a:p>
        </p:txBody>
      </p:sp>
      <p:sp>
        <p:nvSpPr>
          <p:cNvPr id="18" name="Text Box 19">
            <a:extLst>
              <a:ext uri="{FF2B5EF4-FFF2-40B4-BE49-F238E27FC236}">
                <a16:creationId xmlns:a16="http://schemas.microsoft.com/office/drawing/2014/main" xmlns="" id="{1069CE0C-6927-4B87-B75B-CFA95BDB857C}"/>
              </a:ext>
            </a:extLst>
          </p:cNvPr>
          <p:cNvSpPr txBox="1">
            <a:spLocks noChangeArrowheads="1"/>
          </p:cNvSpPr>
          <p:nvPr/>
        </p:nvSpPr>
        <p:spPr bwMode="auto">
          <a:xfrm>
            <a:off x="7609366" y="5362200"/>
            <a:ext cx="3571195" cy="461665"/>
          </a:xfrm>
          <a:prstGeom prst="rect">
            <a:avLst/>
          </a:prstGeom>
          <a:noFill/>
          <a:ln w="9525">
            <a:solidFill>
              <a:srgbClr val="A7172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b="1" dirty="0" err="1">
                <a:solidFill>
                  <a:prstClr val="black"/>
                </a:solidFill>
                <a:latin typeface="Times New Roman" panose="02020603050405020304" pitchFamily="18" charset="0"/>
              </a:rPr>
              <a:t>Đáng</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thương</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tội</a:t>
            </a:r>
            <a:r>
              <a:rPr lang="en-US" altLang="vi-VN" sz="2400" b="1" dirty="0">
                <a:solidFill>
                  <a:prstClr val="black"/>
                </a:solidFill>
                <a:latin typeface="Times New Roman" panose="02020603050405020304" pitchFamily="18" charset="0"/>
              </a:rPr>
              <a:t> </a:t>
            </a:r>
            <a:r>
              <a:rPr lang="en-US" altLang="vi-VN" sz="2400" b="1" dirty="0" err="1">
                <a:solidFill>
                  <a:prstClr val="black"/>
                </a:solidFill>
                <a:latin typeface="Times New Roman" panose="02020603050405020304" pitchFamily="18" charset="0"/>
              </a:rPr>
              <a:t>nghiệp</a:t>
            </a:r>
            <a:endParaRPr lang="en-US" altLang="vi-VN" sz="2400" b="1" dirty="0">
              <a:solidFill>
                <a:prstClr val="black"/>
              </a:solidFill>
              <a:latin typeface="Times New Roman" panose="02020603050405020304" pitchFamily="18" charset="0"/>
            </a:endParaRPr>
          </a:p>
        </p:txBody>
      </p:sp>
      <p:cxnSp>
        <p:nvCxnSpPr>
          <p:cNvPr id="21" name="Straight Connector 20">
            <a:extLst>
              <a:ext uri="{FF2B5EF4-FFF2-40B4-BE49-F238E27FC236}">
                <a16:creationId xmlns:a16="http://schemas.microsoft.com/office/drawing/2014/main" xmlns="" id="{15904E21-96C8-45AF-9D57-45F7FA5AC831}"/>
              </a:ext>
            </a:extLst>
          </p:cNvPr>
          <p:cNvCxnSpPr>
            <a:cxnSpLocks/>
          </p:cNvCxnSpPr>
          <p:nvPr/>
        </p:nvCxnSpPr>
        <p:spPr>
          <a:xfrm>
            <a:off x="1988710" y="4713524"/>
            <a:ext cx="0" cy="599384"/>
          </a:xfrm>
          <a:prstGeom prst="line">
            <a:avLst/>
          </a:prstGeom>
        </p:spPr>
        <p:style>
          <a:lnRef idx="3">
            <a:schemeClr val="accent1"/>
          </a:lnRef>
          <a:fillRef idx="0">
            <a:schemeClr val="accent1"/>
          </a:fillRef>
          <a:effectRef idx="2">
            <a:schemeClr val="accent1"/>
          </a:effectRef>
          <a:fontRef idx="minor">
            <a:schemeClr val="tx1"/>
          </a:fontRef>
        </p:style>
      </p:cxnSp>
      <p:sp>
        <p:nvSpPr>
          <p:cNvPr id="24" name="Line 24">
            <a:extLst>
              <a:ext uri="{FF2B5EF4-FFF2-40B4-BE49-F238E27FC236}">
                <a16:creationId xmlns:a16="http://schemas.microsoft.com/office/drawing/2014/main" xmlns="" id="{71E98D56-9753-47BC-8D56-437CD5258402}"/>
              </a:ext>
            </a:extLst>
          </p:cNvPr>
          <p:cNvSpPr>
            <a:spLocks noChangeShapeType="1"/>
          </p:cNvSpPr>
          <p:nvPr/>
        </p:nvSpPr>
        <p:spPr bwMode="auto">
          <a:xfrm flipH="1">
            <a:off x="9139939" y="4713524"/>
            <a:ext cx="14063" cy="608909"/>
          </a:xfrm>
          <a:prstGeom prst="line">
            <a:avLst/>
          </a:prstGeom>
          <a:noFill/>
          <a:ln w="5715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vi-VN">
              <a:solidFill>
                <a:prstClr val="black"/>
              </a:solidFill>
            </a:endParaRPr>
          </a:p>
        </p:txBody>
      </p:sp>
      <p:sp>
        <p:nvSpPr>
          <p:cNvPr id="26" name="Text Box 9">
            <a:extLst>
              <a:ext uri="{FF2B5EF4-FFF2-40B4-BE49-F238E27FC236}">
                <a16:creationId xmlns:a16="http://schemas.microsoft.com/office/drawing/2014/main" xmlns="" id="{93146351-5C5B-4C4A-B5B1-EF15779D3D06}"/>
              </a:ext>
            </a:extLst>
          </p:cNvPr>
          <p:cNvSpPr txBox="1">
            <a:spLocks noChangeArrowheads="1"/>
          </p:cNvSpPr>
          <p:nvPr/>
        </p:nvSpPr>
        <p:spPr bwMode="auto">
          <a:xfrm>
            <a:off x="207038" y="6137310"/>
            <a:ext cx="119218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lgn="just">
              <a:spcBef>
                <a:spcPct val="50000"/>
              </a:spcBef>
              <a:buFont typeface="Wingdings" pitchFamily="2" charset="2"/>
              <a:buChar char="Ø"/>
            </a:pPr>
            <a:r>
              <a:rPr lang="en-US" altLang="vi-VN" sz="2800"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Hình</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tượng</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hóa</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cái</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tôi</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có</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dáng</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vẻ</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điệu</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bộ</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cảnh</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ngộ</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như</a:t>
            </a:r>
            <a:r>
              <a:rPr lang="en-US" altLang="vi-VN" sz="2800" b="1" i="1" dirty="0">
                <a:solidFill>
                  <a:srgbClr val="FF0000"/>
                </a:solidFill>
                <a:latin typeface="Times New Roman" panose="02020603050405020304" pitchFamily="18" charset="0"/>
              </a:rPr>
              <a:t> </a:t>
            </a:r>
            <a:r>
              <a:rPr lang="en-US" altLang="vi-VN" sz="2800" b="1" i="1" dirty="0" err="1">
                <a:solidFill>
                  <a:srgbClr val="FF0000"/>
                </a:solidFill>
                <a:latin typeface="Times New Roman" panose="02020603050405020304" pitchFamily="18" charset="0"/>
              </a:rPr>
              <a:t>một</a:t>
            </a:r>
            <a:r>
              <a:rPr lang="en-US" altLang="vi-VN" sz="2800" b="1" i="1" dirty="0">
                <a:solidFill>
                  <a:srgbClr val="FF0000"/>
                </a:solidFill>
                <a:latin typeface="Times New Roman" panose="02020603050405020304" pitchFamily="18" charset="0"/>
              </a:rPr>
              <a:t> con </a:t>
            </a:r>
            <a:r>
              <a:rPr lang="en-US" altLang="vi-VN" sz="2800" b="1" i="1" dirty="0" err="1">
                <a:solidFill>
                  <a:srgbClr val="FF0000"/>
                </a:solidFill>
                <a:latin typeface="Times New Roman" panose="02020603050405020304" pitchFamily="18" charset="0"/>
              </a:rPr>
              <a:t>người</a:t>
            </a:r>
            <a:r>
              <a:rPr lang="en-US" altLang="vi-VN" sz="2800" i="1" dirty="0">
                <a:solidFill>
                  <a:srgbClr val="FF0000"/>
                </a:solidFill>
                <a:latin typeface="Times New Roman" panose="02020603050405020304" pitchFamily="18" charset="0"/>
              </a:rPr>
              <a:t>.</a:t>
            </a:r>
          </a:p>
        </p:txBody>
      </p:sp>
      <p:cxnSp>
        <p:nvCxnSpPr>
          <p:cNvPr id="22" name="Straight Connector 21">
            <a:extLst>
              <a:ext uri="{FF2B5EF4-FFF2-40B4-BE49-F238E27FC236}">
                <a16:creationId xmlns:a16="http://schemas.microsoft.com/office/drawing/2014/main" xmlns="" id="{DD34C0D6-89AE-405F-8027-BF8BB7A1C946}"/>
              </a:ext>
            </a:extLst>
          </p:cNvPr>
          <p:cNvCxnSpPr>
            <a:cxnSpLocks/>
          </p:cNvCxnSpPr>
          <p:nvPr/>
        </p:nvCxnSpPr>
        <p:spPr>
          <a:xfrm>
            <a:off x="2591561" y="1567545"/>
            <a:ext cx="1045028"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27" name="Straight Connector 26">
            <a:extLst>
              <a:ext uri="{FF2B5EF4-FFF2-40B4-BE49-F238E27FC236}">
                <a16:creationId xmlns:a16="http://schemas.microsoft.com/office/drawing/2014/main" xmlns="" id="{C2CB27BD-7491-4887-BD60-90CCFB1D9B8F}"/>
              </a:ext>
            </a:extLst>
          </p:cNvPr>
          <p:cNvCxnSpPr>
            <a:cxnSpLocks/>
          </p:cNvCxnSpPr>
          <p:nvPr/>
        </p:nvCxnSpPr>
        <p:spPr>
          <a:xfrm>
            <a:off x="5032590" y="1567545"/>
            <a:ext cx="1045028"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28" name="Straight Connector 27">
            <a:extLst>
              <a:ext uri="{FF2B5EF4-FFF2-40B4-BE49-F238E27FC236}">
                <a16:creationId xmlns:a16="http://schemas.microsoft.com/office/drawing/2014/main" xmlns="" id="{250581D2-B4D9-4B70-B1FF-ADB09CB8460A}"/>
              </a:ext>
            </a:extLst>
          </p:cNvPr>
          <p:cNvCxnSpPr>
            <a:cxnSpLocks/>
          </p:cNvCxnSpPr>
          <p:nvPr/>
        </p:nvCxnSpPr>
        <p:spPr>
          <a:xfrm>
            <a:off x="5414717" y="3537859"/>
            <a:ext cx="2993569"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xmlns="" id="{6CE3634B-F81A-40D6-A757-942D4BB5AA89}"/>
              </a:ext>
            </a:extLst>
          </p:cNvPr>
          <p:cNvCxnSpPr>
            <a:cxnSpLocks/>
          </p:cNvCxnSpPr>
          <p:nvPr/>
        </p:nvCxnSpPr>
        <p:spPr>
          <a:xfrm>
            <a:off x="10155260" y="3537859"/>
            <a:ext cx="1502229"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30" name="Straight Connector 29">
            <a:extLst>
              <a:ext uri="{FF2B5EF4-FFF2-40B4-BE49-F238E27FC236}">
                <a16:creationId xmlns:a16="http://schemas.microsoft.com/office/drawing/2014/main" xmlns="" id="{8C592DA6-6F26-4DE0-ABA9-0F5042D1D9E3}"/>
              </a:ext>
            </a:extLst>
          </p:cNvPr>
          <p:cNvCxnSpPr>
            <a:cxnSpLocks/>
          </p:cNvCxnSpPr>
          <p:nvPr/>
        </p:nvCxnSpPr>
        <p:spPr>
          <a:xfrm>
            <a:off x="419920" y="3951296"/>
            <a:ext cx="753155"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172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anim calcmode="lin" valueType="num">
                                      <p:cBhvr>
                                        <p:cTn id="40" dur="1000" fill="hold"/>
                                        <p:tgtEl>
                                          <p:spTgt spid="27"/>
                                        </p:tgtEl>
                                        <p:attrNameLst>
                                          <p:attrName>ppt_x</p:attrName>
                                        </p:attrNameLst>
                                      </p:cBhvr>
                                      <p:tavLst>
                                        <p:tav tm="0">
                                          <p:val>
                                            <p:strVal val="#ppt_x"/>
                                          </p:val>
                                        </p:tav>
                                        <p:tav tm="100000">
                                          <p:val>
                                            <p:strVal val="#ppt_x"/>
                                          </p:val>
                                        </p:tav>
                                      </p:tavLst>
                                    </p:anim>
                                    <p:anim calcmode="lin" valueType="num">
                                      <p:cBhvr>
                                        <p:cTn id="4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down)">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down)">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wipe(down)">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down)">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linds(horizontal)">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anim calcmode="lin" valueType="num">
                                      <p:cBhvr additive="base">
                                        <p:cTn id="71" dur="500" fill="hold"/>
                                        <p:tgtEl>
                                          <p:spTgt spid="8"/>
                                        </p:tgtEl>
                                        <p:attrNameLst>
                                          <p:attrName>ppt_x</p:attrName>
                                        </p:attrNameLst>
                                      </p:cBhvr>
                                      <p:tavLst>
                                        <p:tav tm="0">
                                          <p:val>
                                            <p:strVal val="#ppt_x"/>
                                          </p:val>
                                        </p:tav>
                                        <p:tav tm="100000">
                                          <p:val>
                                            <p:strVal val="#ppt_x"/>
                                          </p:val>
                                        </p:tav>
                                      </p:tavLst>
                                    </p:anim>
                                    <p:anim calcmode="lin" valueType="num">
                                      <p:cBhvr additive="base">
                                        <p:cTn id="72" dur="500" fill="hold"/>
                                        <p:tgtEl>
                                          <p:spTgt spid="8"/>
                                        </p:tgtEl>
                                        <p:attrNameLst>
                                          <p:attrName>ppt_y</p:attrName>
                                        </p:attrNameLst>
                                      </p:cBhvr>
                                      <p:tavLst>
                                        <p:tav tm="0">
                                          <p:val>
                                            <p:strVal val="1+#ppt_h/2"/>
                                          </p:val>
                                        </p:tav>
                                        <p:tav tm="100000">
                                          <p:val>
                                            <p:strVal val="#ppt_y"/>
                                          </p:val>
                                        </p:tav>
                                      </p:tavLst>
                                    </p:anim>
                                  </p:childTnLst>
                                </p:cTn>
                              </p:par>
                              <p:par>
                                <p:cTn id="73" presetID="3" presetClass="entr" presetSubtype="10" fill="hold" grpId="0" nodeType="with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blinds(horizontal)">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blinds(horizontal)">
                                      <p:cBhvr>
                                        <p:cTn id="80" dur="500"/>
                                        <p:tgtEl>
                                          <p:spTgt spid="10"/>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nodeType="click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blinds(horizontal)">
                                      <p:cBhvr>
                                        <p:cTn id="85" dur="500"/>
                                        <p:tgtEl>
                                          <p:spTgt spid="11"/>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blinds(horizontal)">
                                      <p:cBhvr>
                                        <p:cTn id="88" dur="500"/>
                                        <p:tgtEl>
                                          <p:spTgt spid="12"/>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blinds(horizontal)">
                                      <p:cBhvr>
                                        <p:cTn id="93" dur="5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additive="base">
                                        <p:cTn id="98" dur="500" fill="hold"/>
                                        <p:tgtEl>
                                          <p:spTgt spid="14"/>
                                        </p:tgtEl>
                                        <p:attrNameLst>
                                          <p:attrName>ppt_x</p:attrName>
                                        </p:attrNameLst>
                                      </p:cBhvr>
                                      <p:tavLst>
                                        <p:tav tm="0">
                                          <p:val>
                                            <p:strVal val="#ppt_x"/>
                                          </p:val>
                                        </p:tav>
                                        <p:tav tm="100000">
                                          <p:val>
                                            <p:strVal val="#ppt_x"/>
                                          </p:val>
                                        </p:tav>
                                      </p:tavLst>
                                    </p:anim>
                                    <p:anim calcmode="lin" valueType="num">
                                      <p:cBhvr additive="base">
                                        <p:cTn id="9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15"/>
                                        </p:tgtEl>
                                        <p:attrNameLst>
                                          <p:attrName>style.visibility</p:attrName>
                                        </p:attrNameLst>
                                      </p:cBhvr>
                                      <p:to>
                                        <p:strVal val="visible"/>
                                      </p:to>
                                    </p:set>
                                    <p:animEffect transition="in" filter="blinds(horizontal)">
                                      <p:cBhvr>
                                        <p:cTn id="104" dur="500"/>
                                        <p:tgtEl>
                                          <p:spTgt spid="15"/>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blinds(horizontal)">
                                      <p:cBhvr>
                                        <p:cTn id="107" dur="500"/>
                                        <p:tgtEl>
                                          <p:spTgt spid="16"/>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nodeType="clickEffect">
                                  <p:stCondLst>
                                    <p:cond delay="0"/>
                                  </p:stCondLst>
                                  <p:childTnLst>
                                    <p:set>
                                      <p:cBhvr>
                                        <p:cTn id="111" dur="1" fill="hold">
                                          <p:stCondLst>
                                            <p:cond delay="0"/>
                                          </p:stCondLst>
                                        </p:cTn>
                                        <p:tgtEl>
                                          <p:spTgt spid="17"/>
                                        </p:tgtEl>
                                        <p:attrNameLst>
                                          <p:attrName>style.visibility</p:attrName>
                                        </p:attrNameLst>
                                      </p:cBhvr>
                                      <p:to>
                                        <p:strVal val="visible"/>
                                      </p:to>
                                    </p:set>
                                    <p:animEffect transition="in" filter="blinds(horizontal)">
                                      <p:cBhvr>
                                        <p:cTn id="112" dur="500"/>
                                        <p:tgtEl>
                                          <p:spTgt spid="17"/>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18"/>
                                        </p:tgtEl>
                                        <p:attrNameLst>
                                          <p:attrName>style.visibility</p:attrName>
                                        </p:attrNameLst>
                                      </p:cBhvr>
                                      <p:to>
                                        <p:strVal val="visible"/>
                                      </p:to>
                                    </p:set>
                                    <p:animEffect transition="in" filter="blinds(horizontal)">
                                      <p:cBhvr>
                                        <p:cTn id="115" dur="500"/>
                                        <p:tgtEl>
                                          <p:spTgt spid="18"/>
                                        </p:tgtEl>
                                      </p:cBhvr>
                                    </p:animEffect>
                                  </p:childTnLst>
                                </p:cTn>
                              </p:par>
                            </p:childTnLst>
                          </p:cTn>
                        </p:par>
                      </p:childTnLst>
                    </p:cTn>
                  </p:par>
                  <p:par>
                    <p:cTn id="116" fill="hold">
                      <p:stCondLst>
                        <p:cond delay="indefinite"/>
                      </p:stCondLst>
                      <p:childTnLst>
                        <p:par>
                          <p:cTn id="117" fill="hold">
                            <p:stCondLst>
                              <p:cond delay="0"/>
                            </p:stCondLst>
                            <p:childTnLst>
                              <p:par>
                                <p:cTn id="118" presetID="3" presetClass="entr" presetSubtype="10" fill="hold"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blinds(horizontal)">
                                      <p:cBhvr>
                                        <p:cTn id="120" dur="500"/>
                                        <p:tgtEl>
                                          <p:spTgt spid="24"/>
                                        </p:tgtEl>
                                      </p:cBhvr>
                                    </p:animEffect>
                                  </p:childTnLst>
                                </p:cTn>
                              </p:par>
                            </p:childTnLst>
                          </p:cTn>
                        </p:par>
                      </p:childTnLst>
                    </p:cTn>
                  </p:par>
                  <p:par>
                    <p:cTn id="121" fill="hold">
                      <p:stCondLst>
                        <p:cond delay="indefinite"/>
                      </p:stCondLst>
                      <p:childTnLst>
                        <p:par>
                          <p:cTn id="122" fill="hold">
                            <p:stCondLst>
                              <p:cond delay="0"/>
                            </p:stCondLst>
                            <p:childTnLst>
                              <p:par>
                                <p:cTn id="123" presetID="14" presetClass="entr" presetSubtype="10" fill="hold" nodeType="clickEffect">
                                  <p:stCondLst>
                                    <p:cond delay="0"/>
                                  </p:stCondLst>
                                  <p:childTnLst>
                                    <p:set>
                                      <p:cBhvr>
                                        <p:cTn id="124" dur="1" fill="hold">
                                          <p:stCondLst>
                                            <p:cond delay="0"/>
                                          </p:stCondLst>
                                        </p:cTn>
                                        <p:tgtEl>
                                          <p:spTgt spid="21"/>
                                        </p:tgtEl>
                                        <p:attrNameLst>
                                          <p:attrName>style.visibility</p:attrName>
                                        </p:attrNameLst>
                                      </p:cBhvr>
                                      <p:to>
                                        <p:strVal val="visible"/>
                                      </p:to>
                                    </p:set>
                                    <p:animEffect transition="in" filter="randombar(horizontal)">
                                      <p:cBhvr>
                                        <p:cTn id="125" dur="500"/>
                                        <p:tgtEl>
                                          <p:spTgt spid="21"/>
                                        </p:tgtEl>
                                      </p:cBhvr>
                                    </p:animEffect>
                                  </p:childTnLst>
                                </p:cTn>
                              </p:par>
                            </p:childTnLst>
                          </p:cTn>
                        </p:par>
                      </p:childTnLst>
                    </p:cTn>
                  </p:par>
                  <p:par>
                    <p:cTn id="126" fill="hold">
                      <p:stCondLst>
                        <p:cond delay="indefinite"/>
                      </p:stCondLst>
                      <p:childTnLst>
                        <p:par>
                          <p:cTn id="127" fill="hold">
                            <p:stCondLst>
                              <p:cond delay="0"/>
                            </p:stCondLst>
                            <p:childTnLst>
                              <p:par>
                                <p:cTn id="128" presetID="3" presetClass="entr" presetSubtype="10" fill="hold" grpId="0" nodeType="clickEffect">
                                  <p:stCondLst>
                                    <p:cond delay="0"/>
                                  </p:stCondLst>
                                  <p:childTnLst>
                                    <p:set>
                                      <p:cBhvr>
                                        <p:cTn id="129" dur="1" fill="hold">
                                          <p:stCondLst>
                                            <p:cond delay="0"/>
                                          </p:stCondLst>
                                        </p:cTn>
                                        <p:tgtEl>
                                          <p:spTgt spid="26"/>
                                        </p:tgtEl>
                                        <p:attrNameLst>
                                          <p:attrName>style.visibility</p:attrName>
                                        </p:attrNameLst>
                                      </p:cBhvr>
                                      <p:to>
                                        <p:strVal val="visible"/>
                                      </p:to>
                                    </p:set>
                                    <p:animEffect transition="in" filter="blinds(horizontal)">
                                      <p:cBhvr>
                                        <p:cTn id="1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P spid="10" grpId="0"/>
      <p:bldP spid="12" grpId="0" animBg="1"/>
      <p:bldP spid="13" grpId="0" animBg="1"/>
      <p:bldP spid="15" grpId="0" animBg="1"/>
      <p:bldP spid="16" grpId="0"/>
      <p:bldP spid="18" grpId="0" animBg="1"/>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669B3E-3041-497A-AE1C-470ED22A6E22}"/>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xmlns="" id="{2AE4D43A-4615-4397-9C58-ACADF1972F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300857" cy="6858000"/>
          </a:xfrm>
        </p:spPr>
      </p:pic>
      <p:sp>
        <p:nvSpPr>
          <p:cNvPr id="7" name="Title 1">
            <a:extLst>
              <a:ext uri="{FF2B5EF4-FFF2-40B4-BE49-F238E27FC236}">
                <a16:creationId xmlns:a16="http://schemas.microsoft.com/office/drawing/2014/main" xmlns="" id="{987DD975-C957-4473-96D5-320218915A33}"/>
              </a:ext>
            </a:extLst>
          </p:cNvPr>
          <p:cNvSpPr txBox="1">
            <a:spLocks/>
          </p:cNvSpPr>
          <p:nvPr/>
        </p:nvSpPr>
        <p:spPr>
          <a:xfrm>
            <a:off x="1923402" y="3314898"/>
            <a:ext cx="8418777" cy="527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3600" b="1" i="1" smtClean="0">
                <a:solidFill>
                  <a:srgbClr val="FF0000"/>
                </a:solidFill>
                <a:latin typeface="Times New Roman" panose="02020603050405020304" pitchFamily="18" charset="0"/>
                <a:cs typeface="Times New Roman" panose="02020603050405020304" pitchFamily="18" charset="0"/>
              </a:rPr>
              <a:t>3. Bi kịch cái tôi cá nhân và h</a:t>
            </a:r>
            <a:r>
              <a:rPr lang="vi-VN" sz="3600" b="1" i="1" smtClean="0">
                <a:solidFill>
                  <a:srgbClr val="FF0000"/>
                </a:solidFill>
                <a:latin typeface="Times New Roman" panose="02020603050405020304" pitchFamily="18" charset="0"/>
                <a:cs typeface="Times New Roman" panose="02020603050405020304" pitchFamily="18" charset="0"/>
              </a:rPr>
              <a:t>ư</a:t>
            </a:r>
            <a:r>
              <a:rPr lang="en-US" sz="3600" b="1" i="1" smtClean="0">
                <a:solidFill>
                  <a:srgbClr val="FF0000"/>
                </a:solidFill>
                <a:latin typeface="Times New Roman" panose="02020603050405020304" pitchFamily="18" charset="0"/>
                <a:cs typeface="Times New Roman" panose="02020603050405020304" pitchFamily="18" charset="0"/>
              </a:rPr>
              <a:t>ớng giải quyết bi </a:t>
            </a:r>
            <a:r>
              <a:rPr lang="vi-VN" sz="3600" b="1" i="1" smtClean="0">
                <a:solidFill>
                  <a:srgbClr val="FF0000"/>
                </a:solidFill>
                <a:latin typeface="Times New Roman" panose="02020603050405020304" pitchFamily="18" charset="0"/>
                <a:cs typeface="Times New Roman" panose="02020603050405020304" pitchFamily="18" charset="0"/>
              </a:rPr>
              <a:t>kịch:</a:t>
            </a:r>
            <a:br>
              <a:rPr lang="vi-VN" sz="3600" b="1" i="1" smtClean="0">
                <a:solidFill>
                  <a:srgbClr val="FF0000"/>
                </a:solidFill>
                <a:latin typeface="Times New Roman" panose="02020603050405020304" pitchFamily="18" charset="0"/>
                <a:cs typeface="Times New Roman" panose="02020603050405020304" pitchFamily="18" charset="0"/>
              </a:rPr>
            </a:br>
            <a:endParaRPr lang="vi-VN" sz="36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31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7DD975-C957-4473-96D5-320218915A33}"/>
              </a:ext>
            </a:extLst>
          </p:cNvPr>
          <p:cNvSpPr>
            <a:spLocks noGrp="1"/>
          </p:cNvSpPr>
          <p:nvPr>
            <p:ph type="title"/>
          </p:nvPr>
        </p:nvSpPr>
        <p:spPr>
          <a:xfrm>
            <a:off x="283788" y="492853"/>
            <a:ext cx="11811000" cy="527278"/>
          </a:xfrm>
        </p:spPr>
        <p:txBody>
          <a:bodyPr>
            <a:noAutofit/>
          </a:bodyPr>
          <a:lstStyle/>
          <a:p>
            <a:r>
              <a:rPr lang="en-US" sz="3600" b="1" i="1" dirty="0">
                <a:solidFill>
                  <a:srgbClr val="FF0000"/>
                </a:solidFill>
                <a:latin typeface="Times New Roman" panose="02020603050405020304" pitchFamily="18" charset="0"/>
                <a:cs typeface="Times New Roman" panose="02020603050405020304" pitchFamily="18" charset="0"/>
              </a:rPr>
              <a:t>3</a:t>
            </a:r>
            <a:r>
              <a:rPr lang="en-US" sz="3600" b="1" i="1" dirty="0" smtClean="0">
                <a:solidFill>
                  <a:srgbClr val="FF0000"/>
                </a:solidFill>
                <a:latin typeface="Times New Roman" panose="02020603050405020304" pitchFamily="18" charset="0"/>
                <a:cs typeface="Times New Roman" panose="02020603050405020304" pitchFamily="18" charset="0"/>
              </a:rPr>
              <a:t>. </a:t>
            </a:r>
            <a:r>
              <a:rPr lang="en-US" sz="3600" b="1" i="1" dirty="0">
                <a:solidFill>
                  <a:srgbClr val="FF0000"/>
                </a:solidFill>
                <a:latin typeface="Times New Roman" panose="02020603050405020304" pitchFamily="18" charset="0"/>
                <a:cs typeface="Times New Roman" panose="02020603050405020304" pitchFamily="18" charset="0"/>
              </a:rPr>
              <a:t>Bi </a:t>
            </a:r>
            <a:r>
              <a:rPr lang="en-US" sz="3600" b="1" i="1" dirty="0" err="1">
                <a:solidFill>
                  <a:srgbClr val="FF0000"/>
                </a:solidFill>
                <a:latin typeface="Times New Roman" panose="02020603050405020304" pitchFamily="18" charset="0"/>
                <a:cs typeface="Times New Roman" panose="02020603050405020304" pitchFamily="18" charset="0"/>
              </a:rPr>
              <a:t>kịch</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cái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tôi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cá</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nhân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và</a:t>
            </a:r>
            <a:r>
              <a:rPr lang="en-US" sz="3600" b="1" i="1" dirty="0">
                <a:solidFill>
                  <a:srgbClr val="FF0000"/>
                </a:solidFill>
                <a:latin typeface="Times New Roman" panose="02020603050405020304" pitchFamily="18" charset="0"/>
                <a:cs typeface="Times New Roman" panose="02020603050405020304" pitchFamily="18" charset="0"/>
              </a:rPr>
              <a:t> h</a:t>
            </a:r>
            <a:r>
              <a:rPr lang="vi-VN" sz="3600" b="1" i="1" dirty="0">
                <a:solidFill>
                  <a:srgbClr val="FF0000"/>
                </a:solidFill>
                <a:latin typeface="Times New Roman" panose="02020603050405020304" pitchFamily="18" charset="0"/>
                <a:cs typeface="Times New Roman" panose="02020603050405020304" pitchFamily="18" charset="0"/>
              </a:rPr>
              <a:t>ư</a:t>
            </a:r>
            <a:r>
              <a:rPr lang="en-US" sz="3600" b="1" i="1" dirty="0" err="1">
                <a:solidFill>
                  <a:srgbClr val="FF0000"/>
                </a:solidFill>
                <a:latin typeface="Times New Roman" panose="02020603050405020304" pitchFamily="18" charset="0"/>
                <a:cs typeface="Times New Roman" panose="02020603050405020304" pitchFamily="18" charset="0"/>
              </a:rPr>
              <a:t>ớng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giải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quyết</a:t>
            </a:r>
            <a:r>
              <a:rPr lang="en-US" sz="3600" b="1" i="1" dirty="0">
                <a:solidFill>
                  <a:srgbClr val="FF0000"/>
                </a:solidFill>
                <a:latin typeface="Times New Roman" panose="02020603050405020304" pitchFamily="18" charset="0"/>
                <a:cs typeface="Times New Roman" panose="02020603050405020304" pitchFamily="18" charset="0"/>
              </a:rPr>
              <a:t> bi </a:t>
            </a:r>
            <a:r>
              <a:rPr lang="vi-VN" sz="3600" b="1" i="1" dirty="0">
                <a:solidFill>
                  <a:srgbClr val="FF0000"/>
                </a:solidFill>
                <a:latin typeface="Times New Roman" panose="02020603050405020304" pitchFamily="18" charset="0"/>
                <a:cs typeface="Times New Roman" panose="02020603050405020304" pitchFamily="18" charset="0"/>
              </a:rPr>
              <a:t>kịch:</a:t>
            </a:r>
            <a:br>
              <a:rPr lang="vi-VN" sz="3600" b="1" i="1" dirty="0">
                <a:solidFill>
                  <a:srgbClr val="FF0000"/>
                </a:solidFill>
                <a:latin typeface="Times New Roman" panose="02020603050405020304" pitchFamily="18" charset="0"/>
                <a:cs typeface="Times New Roman" panose="02020603050405020304" pitchFamily="18" charset="0"/>
              </a:rPr>
            </a:br>
            <a:endParaRPr lang="vi-VN" sz="3600"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F9EA7825-8BDB-4A7D-B05F-CD099A91FC42}"/>
              </a:ext>
            </a:extLst>
          </p:cNvPr>
          <p:cNvSpPr>
            <a:spLocks noGrp="1"/>
          </p:cNvSpPr>
          <p:nvPr>
            <p:ph idx="1"/>
          </p:nvPr>
        </p:nvSpPr>
        <p:spPr>
          <a:xfrm>
            <a:off x="348160" y="957067"/>
            <a:ext cx="11412916" cy="4351338"/>
          </a:xfrm>
        </p:spPr>
        <p:txBody>
          <a:bodyPr>
            <a:noAutofit/>
          </a:bodyPr>
          <a:lstStyle/>
          <a:p>
            <a:pPr marL="0" indent="0" algn="just">
              <a:lnSpc>
                <a:spcPct val="110000"/>
              </a:lnSpc>
              <a:buNone/>
            </a:pPr>
            <a:r>
              <a:rPr lang="en-US" sz="3200" b="1" i="1" dirty="0" smtClean="0">
                <a:solidFill>
                  <a:schemeClr val="accent1"/>
                </a:solidFill>
                <a:latin typeface="Times New Roman" panose="02020603050405020304" pitchFamily="18" charset="0"/>
                <a:cs typeface="Times New Roman" panose="02020603050405020304" pitchFamily="18" charset="0"/>
              </a:rPr>
              <a:t>a. Bi </a:t>
            </a:r>
            <a:r>
              <a:rPr lang="en-US" sz="3200" b="1" i="1" dirty="0" err="1">
                <a:solidFill>
                  <a:schemeClr val="accent1"/>
                </a:solidFill>
                <a:latin typeface="Times New Roman" panose="02020603050405020304" pitchFamily="18" charset="0"/>
                <a:cs typeface="Times New Roman" panose="02020603050405020304" pitchFamily="18" charset="0"/>
              </a:rPr>
              <a:t>kịch</a:t>
            </a:r>
            <a:r>
              <a:rPr lang="en-US" sz="3200" b="1" i="1" dirty="0">
                <a:solidFill>
                  <a:schemeClr val="accent1"/>
                </a:solidFill>
                <a:latin typeface="Times New Roman" panose="02020603050405020304" pitchFamily="18" charset="0"/>
                <a:cs typeface="Times New Roman" panose="02020603050405020304" pitchFamily="18" charset="0"/>
              </a:rPr>
              <a:t> </a:t>
            </a:r>
            <a:r>
              <a:rPr lang="en-US" sz="3200" b="1" i="1" dirty="0" err="1">
                <a:solidFill>
                  <a:schemeClr val="accent1"/>
                </a:solidFill>
                <a:latin typeface="Times New Roman" panose="02020603050405020304" pitchFamily="18" charset="0"/>
                <a:cs typeface="Times New Roman" panose="02020603050405020304" pitchFamily="18" charset="0"/>
              </a:rPr>
              <a:t>cái</a:t>
            </a:r>
            <a:r>
              <a:rPr lang="en-US" sz="3200" b="1" i="1" dirty="0">
                <a:solidFill>
                  <a:schemeClr val="accent1"/>
                </a:solidFill>
                <a:latin typeface="Times New Roman" panose="02020603050405020304" pitchFamily="18" charset="0"/>
                <a:cs typeface="Times New Roman" panose="02020603050405020304" pitchFamily="18" charset="0"/>
              </a:rPr>
              <a:t> </a:t>
            </a:r>
            <a:r>
              <a:rPr lang="en-US" sz="3200" b="1" i="1" dirty="0" err="1">
                <a:solidFill>
                  <a:schemeClr val="accent1"/>
                </a:solidFill>
                <a:latin typeface="Times New Roman" panose="02020603050405020304" pitchFamily="18" charset="0"/>
                <a:cs typeface="Times New Roman" panose="02020603050405020304" pitchFamily="18" charset="0"/>
              </a:rPr>
              <a:t>tôi</a:t>
            </a:r>
            <a:r>
              <a:rPr lang="en-US" sz="3200" b="1" i="1" dirty="0">
                <a:solidFill>
                  <a:schemeClr val="accent1"/>
                </a:solidFill>
                <a:latin typeface="Times New Roman" panose="02020603050405020304" pitchFamily="18" charset="0"/>
                <a:cs typeface="Times New Roman" panose="02020603050405020304" pitchFamily="18" charset="0"/>
              </a:rPr>
              <a:t> </a:t>
            </a:r>
            <a:r>
              <a:rPr lang="en-US" sz="3200" b="1" i="1" dirty="0" err="1">
                <a:solidFill>
                  <a:schemeClr val="accent1"/>
                </a:solidFill>
                <a:latin typeface="Times New Roman" panose="02020603050405020304" pitchFamily="18" charset="0"/>
                <a:cs typeface="Times New Roman" panose="02020603050405020304" pitchFamily="18" charset="0"/>
              </a:rPr>
              <a:t>cá</a:t>
            </a:r>
            <a:r>
              <a:rPr lang="en-US" sz="3200" b="1" i="1" dirty="0">
                <a:solidFill>
                  <a:schemeClr val="accent1"/>
                </a:solidFill>
                <a:latin typeface="Times New Roman" panose="02020603050405020304" pitchFamily="18" charset="0"/>
                <a:cs typeface="Times New Roman" panose="02020603050405020304" pitchFamily="18" charset="0"/>
              </a:rPr>
              <a:t> </a:t>
            </a:r>
            <a:r>
              <a:rPr lang="en-US" sz="3200" b="1" i="1" dirty="0" err="1">
                <a:solidFill>
                  <a:schemeClr val="accent1"/>
                </a:solidFill>
                <a:latin typeface="Times New Roman" panose="02020603050405020304" pitchFamily="18" charset="0"/>
                <a:cs typeface="Times New Roman" panose="02020603050405020304" pitchFamily="18" charset="0"/>
              </a:rPr>
              <a:t>nhân</a:t>
            </a:r>
            <a:r>
              <a:rPr lang="en-US" sz="3200" b="1" i="1" dirty="0">
                <a:solidFill>
                  <a:schemeClr val="accent1"/>
                </a:solidFill>
                <a:latin typeface="Times New Roman" panose="02020603050405020304" pitchFamily="18" charset="0"/>
                <a:cs typeface="Times New Roman" panose="02020603050405020304" pitchFamily="18" charset="0"/>
              </a:rPr>
              <a:t>:</a:t>
            </a:r>
          </a:p>
          <a:p>
            <a:pPr algn="just">
              <a:lnSpc>
                <a:spcPct val="110000"/>
              </a:lnSpc>
              <a:buFontTx/>
              <a:buChar char="-"/>
            </a:pPr>
            <a:r>
              <a:rPr lang="en-US" b="1" dirty="0">
                <a:latin typeface="Times New Roman" panose="02020603050405020304" pitchFamily="18" charset="0"/>
                <a:cs typeface="Times New Roman" panose="02020603050405020304" pitchFamily="18" charset="0"/>
              </a:rPr>
              <a:t>Bi </a:t>
            </a:r>
            <a:r>
              <a:rPr lang="en-US" b="1" dirty="0" err="1">
                <a:latin typeface="Times New Roman" panose="02020603050405020304" pitchFamily="18" charset="0"/>
                <a:cs typeface="Times New Roman" panose="02020603050405020304" pitchFamily="18" charset="0"/>
              </a:rPr>
              <a:t>kịch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nhất</a:t>
            </a:r>
            <a:r>
              <a:rPr lang="en-US" b="1" dirty="0">
                <a:latin typeface="Times New Roman" panose="02020603050405020304" pitchFamily="18" charset="0"/>
                <a:cs typeface="Times New Roman" panose="02020603050405020304" pitchFamily="18" charset="0"/>
              </a:rPr>
              <a:t>:</a:t>
            </a:r>
            <a:r>
              <a:rPr lang="vi-VN" b="1" dirty="0">
                <a:latin typeface="Times New Roman" panose="02020603050405020304" pitchFamily="18" charset="0"/>
                <a:cs typeface="Times New Roman" panose="02020603050405020304" pitchFamily="18" charset="0"/>
              </a:rPr>
              <a:t> </a:t>
            </a:r>
            <a:r>
              <a:rPr lang="vi-VN" b="1" dirty="0" smtClean="0">
                <a:latin typeface="Times New Roman" panose="02020603050405020304" pitchFamily="18" charset="0"/>
                <a:cs typeface="Times New Roman" panose="02020603050405020304" pitchFamily="18" charset="0"/>
              </a:rPr>
              <a:t>“</a:t>
            </a:r>
            <a:r>
              <a:rPr lang="vi-VN" i="1" dirty="0">
                <a:latin typeface="Times New Roman" panose="02020603050405020304" pitchFamily="18" charset="0"/>
                <a:cs typeface="Times New Roman" panose="02020603050405020304" pitchFamily="18" charset="0"/>
              </a:rPr>
              <a:t>Thi nhân ta cơ hồ đã mất hết cái cốt cách hiên ngang ngày trước. Chữ ta với họ to rộng quá. Tâm hồn của họ chỉ vừa thu trong khuôn khổ chữ tôi................. Nhưng ta trách gì Xuân Diệu! Xuân Diệu, nhà thơ đại biểu đầy đủ nhất cho thời đại, chỉ nói cái khổ sở, cái thảm hại của hết thảy chúng ta.”</a:t>
            </a:r>
            <a:endParaRPr lang="vi-VN" i="1" dirty="0">
              <a:solidFill>
                <a:srgbClr val="0070C0"/>
              </a:solidFill>
              <a:latin typeface="Times New Roman" panose="02020603050405020304" pitchFamily="18" charset="0"/>
              <a:cs typeface="Times New Roman" panose="02020603050405020304" pitchFamily="18" charset="0"/>
            </a:endParaRPr>
          </a:p>
          <a:p>
            <a:pPr marL="0" indent="0" algn="just">
              <a:lnSpc>
                <a:spcPct val="110000"/>
              </a:lnSpc>
              <a:buNone/>
            </a:pPr>
            <a:r>
              <a:rPr lang="en-US" b="1" dirty="0">
                <a:solidFill>
                  <a:srgbClr val="0070C0"/>
                </a:solidFill>
                <a:latin typeface="Times New Roman" panose="02020603050405020304" pitchFamily="18" charset="0"/>
                <a:cs typeface="Times New Roman" panose="02020603050405020304" pitchFamily="18" charset="0"/>
              </a:rPr>
              <a:t>- Bi </a:t>
            </a:r>
            <a:r>
              <a:rPr lang="en-US" b="1" dirty="0" err="1">
                <a:solidFill>
                  <a:srgbClr val="0070C0"/>
                </a:solidFill>
                <a:latin typeface="Times New Roman" panose="02020603050405020304" pitchFamily="18" charset="0"/>
                <a:cs typeface="Times New Roman" panose="02020603050405020304" pitchFamily="18" charset="0"/>
              </a:rPr>
              <a:t>kịch</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mất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hết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cốt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cách</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hiên</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ngang</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ngày</a:t>
            </a:r>
            <a:r>
              <a:rPr lang="en-US" b="1" dirty="0">
                <a:solidFill>
                  <a:srgbClr val="0070C0"/>
                </a:solidFill>
                <a:latin typeface="Times New Roman" panose="02020603050405020304" pitchFamily="18" charset="0"/>
                <a:cs typeface="Times New Roman" panose="02020603050405020304" pitchFamily="18" charset="0"/>
              </a:rPr>
              <a:t> </a:t>
            </a:r>
            <a:r>
              <a:rPr lang="vi-VN" b="1" dirty="0">
                <a:solidFill>
                  <a:srgbClr val="0070C0"/>
                </a:solidFill>
                <a:latin typeface="Times New Roman" panose="02020603050405020304" pitchFamily="18" charset="0"/>
                <a:cs typeface="Times New Roman" panose="02020603050405020304" pitchFamily="18" charset="0"/>
              </a:rPr>
              <a:t>trước:</a:t>
            </a:r>
            <a:endParaRPr lang="en-US" b="1" dirty="0">
              <a:solidFill>
                <a:srgbClr val="0070C0"/>
              </a:solidFill>
              <a:latin typeface="Times New Roman" panose="02020603050405020304" pitchFamily="18" charset="0"/>
              <a:cs typeface="Times New Roman" panose="02020603050405020304" pitchFamily="18" charset="0"/>
            </a:endParaRPr>
          </a:p>
          <a:p>
            <a:pPr marL="0" indent="0" algn="just">
              <a:lnSpc>
                <a:spcPct val="110000"/>
              </a:lnSpc>
              <a:buNone/>
            </a:pP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Không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có</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khí</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phách</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ngang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tàng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nh</a:t>
            </a:r>
            <a:r>
              <a:rPr lang="vi-VN" i="1" dirty="0">
                <a:solidFill>
                  <a:srgbClr val="0070C0"/>
                </a:solidFill>
                <a:latin typeface="Times New Roman" panose="02020603050405020304" pitchFamily="18" charset="0"/>
                <a:cs typeface="Times New Roman" panose="02020603050405020304" pitchFamily="18" charset="0"/>
              </a:rPr>
              <a:t>ư</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Lí</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Bạch</a:t>
            </a:r>
            <a:endParaRPr lang="en-US" i="1" dirty="0">
              <a:solidFill>
                <a:srgbClr val="0070C0"/>
              </a:solidFill>
              <a:latin typeface="Times New Roman" panose="02020603050405020304" pitchFamily="18" charset="0"/>
              <a:cs typeface="Times New Roman" panose="02020603050405020304" pitchFamily="18" charset="0"/>
            </a:endParaRPr>
          </a:p>
          <a:p>
            <a:pPr marL="0" indent="0" algn="just">
              <a:lnSpc>
                <a:spcPct val="110000"/>
              </a:lnSpc>
              <a:buNone/>
            </a:pP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Không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có</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lòng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tự</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trọng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sinh</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cảnh</a:t>
            </a:r>
            <a:r>
              <a:rPr lang="en-US" i="1" dirty="0">
                <a:solidFill>
                  <a:srgbClr val="0070C0"/>
                </a:solidFill>
                <a:latin typeface="Times New Roman" panose="02020603050405020304" pitchFamily="18" charset="0"/>
                <a:cs typeface="Times New Roman" panose="02020603050405020304" pitchFamily="18" charset="0"/>
              </a:rPr>
              <a:t> c</a:t>
            </a:r>
            <a:r>
              <a:rPr lang="vi-VN" i="1" dirty="0">
                <a:solidFill>
                  <a:srgbClr val="0070C0"/>
                </a:solidFill>
                <a:latin typeface="Times New Roman" panose="02020603050405020304" pitchFamily="18" charset="0"/>
                <a:cs typeface="Times New Roman" panose="02020603050405020304" pitchFamily="18" charset="0"/>
              </a:rPr>
              <a:t>ơ</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hàn</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nh</a:t>
            </a:r>
            <a:r>
              <a:rPr lang="vi-VN" i="1" dirty="0">
                <a:solidFill>
                  <a:srgbClr val="0070C0"/>
                </a:solidFill>
                <a:latin typeface="Times New Roman" panose="02020603050405020304" pitchFamily="18" charset="0"/>
                <a:cs typeface="Times New Roman" panose="02020603050405020304" pitchFamily="18" charset="0"/>
              </a:rPr>
              <a:t>ư</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Nguyễn</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Công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smtClean="0">
                <a:solidFill>
                  <a:srgbClr val="0070C0"/>
                </a:solidFill>
                <a:latin typeface="Times New Roman" panose="02020603050405020304" pitchFamily="18" charset="0"/>
                <a:cs typeface="Times New Roman" panose="02020603050405020304" pitchFamily="18" charset="0"/>
              </a:rPr>
              <a:t>Trứ</a:t>
            </a:r>
            <a:endParaRPr lang="en-US" i="1" dirty="0">
              <a:solidFill>
                <a:srgbClr val="0070C0"/>
              </a:solidFill>
              <a:latin typeface="Times New Roman" panose="02020603050405020304" pitchFamily="18" charset="0"/>
              <a:cs typeface="Times New Roman" panose="02020603050405020304" pitchFamily="18" charset="0"/>
            </a:endParaRPr>
          </a:p>
          <a:p>
            <a:pPr marL="0" indent="0" algn="just">
              <a:lnSpc>
                <a:spcPct val="110000"/>
              </a:lnSpc>
              <a:buNone/>
            </a:pP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Rên</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rỉ</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khổ</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sở</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thảm</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hại</a:t>
            </a:r>
            <a:r>
              <a:rPr lang="en-US" i="1" dirty="0">
                <a:solidFill>
                  <a:srgbClr val="0070C0"/>
                </a:solidFill>
                <a:latin typeface="Times New Roman" panose="02020603050405020304" pitchFamily="18" charset="0"/>
                <a:cs typeface="Times New Roman" panose="02020603050405020304" pitchFamily="18" charset="0"/>
              </a:rPr>
              <a:t>.</a:t>
            </a:r>
            <a:endParaRPr lang="vi-VN" i="1" dirty="0">
              <a:solidFill>
                <a:srgbClr val="0070C0"/>
              </a:solidFill>
              <a:latin typeface="Times New Roman" panose="02020603050405020304" pitchFamily="18" charset="0"/>
              <a:cs typeface="Times New Roman" panose="02020603050405020304" pitchFamily="18" charset="0"/>
            </a:endParaRPr>
          </a:p>
        </p:txBody>
      </p:sp>
      <p:pic>
        <p:nvPicPr>
          <p:cNvPr id="14338" name="Picture 2" descr="Design And Illustration Fin Rowes Art Animated Dancing - Cloudy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34025" y="3985994"/>
            <a:ext cx="2613695" cy="287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42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heel(1)">
                                      <p:cBhvr>
                                        <p:cTn id="35" dur="20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a:extLst>
              <a:ext uri="{FF2B5EF4-FFF2-40B4-BE49-F238E27FC236}">
                <a16:creationId xmlns:a16="http://schemas.microsoft.com/office/drawing/2014/main" xmlns="" id="{A00EA212-79C0-45A6-AC29-E8B03BD13741}"/>
              </a:ext>
            </a:extLst>
          </p:cNvPr>
          <p:cNvSpPr txBox="1">
            <a:spLocks noChangeArrowheads="1"/>
          </p:cNvSpPr>
          <p:nvPr/>
        </p:nvSpPr>
        <p:spPr bwMode="auto">
          <a:xfrm>
            <a:off x="646340" y="1557168"/>
            <a:ext cx="6243191"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0" hangingPunct="0">
              <a:spcBef>
                <a:spcPct val="50000"/>
              </a:spcBef>
              <a:defRPr/>
            </a:pPr>
            <a:r>
              <a:rPr lang="en-US" sz="2800" b="0" i="1" dirty="0" err="1">
                <a:solidFill>
                  <a:prstClr val="black"/>
                </a:solidFill>
                <a:latin typeface="Times New Roman" panose="02020603050405020304" pitchFamily="18" charset="0"/>
                <a:cs typeface="Times New Roman" panose="02020603050405020304" pitchFamily="18" charset="0"/>
              </a:rPr>
              <a:t>Ngày</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ba</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bữa</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vỗ</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bụng</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rau</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bình</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bịch</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người</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quân</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tử</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ăn</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chẳng</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cầu</a:t>
            </a:r>
            <a:r>
              <a:rPr lang="en-US" sz="2800" b="0" i="1" dirty="0">
                <a:solidFill>
                  <a:prstClr val="black"/>
                </a:solidFill>
                <a:latin typeface="Times New Roman" panose="02020603050405020304" pitchFamily="18" charset="0"/>
                <a:cs typeface="Times New Roman" panose="02020603050405020304" pitchFamily="18" charset="0"/>
              </a:rPr>
              <a:t> no</a:t>
            </a:r>
          </a:p>
          <a:p>
            <a:pPr algn="just" eaLnBrk="0" hangingPunct="0">
              <a:spcBef>
                <a:spcPct val="50000"/>
              </a:spcBef>
              <a:defRPr/>
            </a:pPr>
            <a:r>
              <a:rPr lang="en-US" sz="2800" b="0" i="1" dirty="0" err="1">
                <a:solidFill>
                  <a:prstClr val="black"/>
                </a:solidFill>
                <a:latin typeface="Times New Roman" panose="02020603050405020304" pitchFamily="18" charset="0"/>
                <a:cs typeface="Times New Roman" panose="02020603050405020304" pitchFamily="18" charset="0"/>
              </a:rPr>
              <a:t>Đêm</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năm</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canh</a:t>
            </a:r>
            <a:r>
              <a:rPr lang="en-US" sz="2800" b="0" i="1" dirty="0">
                <a:solidFill>
                  <a:prstClr val="black"/>
                </a:solidFill>
                <a:latin typeface="Times New Roman" panose="02020603050405020304" pitchFamily="18" charset="0"/>
                <a:cs typeface="Times New Roman" panose="02020603050405020304" pitchFamily="18" charset="0"/>
              </a:rPr>
              <a:t> an </a:t>
            </a:r>
            <a:r>
              <a:rPr lang="en-US" sz="2800" b="0" i="1" dirty="0" err="1">
                <a:solidFill>
                  <a:prstClr val="black"/>
                </a:solidFill>
                <a:latin typeface="Times New Roman" panose="02020603050405020304" pitchFamily="18" charset="0"/>
                <a:cs typeface="Times New Roman" panose="02020603050405020304" pitchFamily="18" charset="0"/>
              </a:rPr>
              <a:t>giấc</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ngáy</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kho</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kho</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đời</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thái</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bình</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cửa</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thường</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bỏ</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ngỏ</a:t>
            </a:r>
            <a:r>
              <a:rPr lang="en-US" sz="2800" b="0" i="1" dirty="0">
                <a:solidFill>
                  <a:prstClr val="black"/>
                </a:solidFill>
                <a:latin typeface="Times New Roman" panose="02020603050405020304" pitchFamily="18" charset="0"/>
                <a:cs typeface="Times New Roman" panose="02020603050405020304" pitchFamily="18" charset="0"/>
              </a:rPr>
              <a:t>          </a:t>
            </a:r>
          </a:p>
        </p:txBody>
      </p:sp>
      <p:sp>
        <p:nvSpPr>
          <p:cNvPr id="24580" name="Text Box 4">
            <a:extLst>
              <a:ext uri="{FF2B5EF4-FFF2-40B4-BE49-F238E27FC236}">
                <a16:creationId xmlns:a16="http://schemas.microsoft.com/office/drawing/2014/main" xmlns="" id="{8F7502EF-32AF-4580-B018-C793A6B9FE7A}"/>
              </a:ext>
            </a:extLst>
          </p:cNvPr>
          <p:cNvSpPr txBox="1">
            <a:spLocks noChangeArrowheads="1"/>
          </p:cNvSpPr>
          <p:nvPr/>
        </p:nvSpPr>
        <p:spPr bwMode="auto">
          <a:xfrm>
            <a:off x="722145" y="4604621"/>
            <a:ext cx="553674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0" hangingPunct="0">
              <a:spcBef>
                <a:spcPct val="50000"/>
              </a:spcBef>
              <a:defRPr/>
            </a:pPr>
            <a:r>
              <a:rPr lang="en-US" sz="2800" b="0" i="1" dirty="0" err="1">
                <a:solidFill>
                  <a:prstClr val="black"/>
                </a:solidFill>
                <a:latin typeface="Times New Roman" panose="02020603050405020304" pitchFamily="18" charset="0"/>
                <a:cs typeface="Times New Roman" panose="02020603050405020304" pitchFamily="18" charset="0"/>
              </a:rPr>
              <a:t>Nỗi</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đời</a:t>
            </a:r>
            <a:r>
              <a:rPr lang="en-US" sz="2800" b="0" i="1" dirty="0">
                <a:solidFill>
                  <a:prstClr val="black"/>
                </a:solidFill>
                <a:latin typeface="Times New Roman" panose="02020603050405020304" pitchFamily="18" charset="0"/>
                <a:cs typeface="Times New Roman" panose="02020603050405020304" pitchFamily="18" charset="0"/>
              </a:rPr>
              <a:t> cay </a:t>
            </a:r>
            <a:r>
              <a:rPr lang="en-US" sz="2800" b="0" i="1" dirty="0" err="1">
                <a:solidFill>
                  <a:prstClr val="black"/>
                </a:solidFill>
                <a:latin typeface="Times New Roman" panose="02020603050405020304" pitchFamily="18" charset="0"/>
                <a:cs typeface="Times New Roman" panose="02020603050405020304" pitchFamily="18" charset="0"/>
              </a:rPr>
              <a:t>cực</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đang</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giơ</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vuốt</a:t>
            </a:r>
            <a:endParaRPr lang="en-US" sz="2800" b="0" i="1" dirty="0">
              <a:solidFill>
                <a:prstClr val="black"/>
              </a:solidFill>
              <a:latin typeface="Times New Roman" panose="02020603050405020304" pitchFamily="18" charset="0"/>
              <a:cs typeface="Times New Roman" panose="02020603050405020304" pitchFamily="18" charset="0"/>
            </a:endParaRPr>
          </a:p>
          <a:p>
            <a:pPr algn="just" eaLnBrk="0" hangingPunct="0">
              <a:spcBef>
                <a:spcPct val="50000"/>
              </a:spcBef>
              <a:defRPr/>
            </a:pPr>
            <a:r>
              <a:rPr lang="en-US" sz="2800" b="0" i="1" dirty="0" err="1">
                <a:solidFill>
                  <a:prstClr val="black"/>
                </a:solidFill>
                <a:latin typeface="Times New Roman" panose="02020603050405020304" pitchFamily="18" charset="0"/>
                <a:cs typeface="Times New Roman" panose="02020603050405020304" pitchFamily="18" charset="0"/>
              </a:rPr>
              <a:t>Cơm</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áo</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không</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đùa</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với</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khách</a:t>
            </a:r>
            <a:r>
              <a:rPr lang="en-US" sz="2800" b="0" i="1" dirty="0">
                <a:solidFill>
                  <a:prstClr val="black"/>
                </a:solidFill>
                <a:latin typeface="Times New Roman" panose="02020603050405020304" pitchFamily="18" charset="0"/>
                <a:cs typeface="Times New Roman" panose="02020603050405020304" pitchFamily="18" charset="0"/>
              </a:rPr>
              <a:t> </a:t>
            </a:r>
            <a:r>
              <a:rPr lang="en-US" sz="2800" b="0" i="1" dirty="0" err="1">
                <a:solidFill>
                  <a:prstClr val="black"/>
                </a:solidFill>
                <a:latin typeface="Times New Roman" panose="02020603050405020304" pitchFamily="18" charset="0"/>
                <a:cs typeface="Times New Roman" panose="02020603050405020304" pitchFamily="18" charset="0"/>
              </a:rPr>
              <a:t>thơ</a:t>
            </a:r>
            <a:endParaRPr lang="en-US" sz="2800" b="0" i="1" dirty="0">
              <a:solidFill>
                <a:prstClr val="black"/>
              </a:solidFill>
              <a:latin typeface="Times New Roman" panose="02020603050405020304" pitchFamily="18" charset="0"/>
              <a:cs typeface="Times New Roman" panose="02020603050405020304" pitchFamily="18" charset="0"/>
            </a:endParaRPr>
          </a:p>
        </p:txBody>
      </p:sp>
      <p:sp>
        <p:nvSpPr>
          <p:cNvPr id="24581" name="Text Box 5">
            <a:extLst>
              <a:ext uri="{FF2B5EF4-FFF2-40B4-BE49-F238E27FC236}">
                <a16:creationId xmlns:a16="http://schemas.microsoft.com/office/drawing/2014/main" xmlns="" id="{7D2ABE47-6310-40A6-BD33-40A486DCEDA8}"/>
              </a:ext>
            </a:extLst>
          </p:cNvPr>
          <p:cNvSpPr txBox="1">
            <a:spLocks noChangeArrowheads="1"/>
          </p:cNvSpPr>
          <p:nvPr/>
        </p:nvSpPr>
        <p:spPr bwMode="auto">
          <a:xfrm>
            <a:off x="7688091" y="2084557"/>
            <a:ext cx="15843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0" hangingPunct="0">
              <a:spcBef>
                <a:spcPct val="50000"/>
              </a:spcBef>
              <a:defRPr/>
            </a:pPr>
            <a:r>
              <a:rPr lang="en-US" sz="2400" b="0" dirty="0" err="1">
                <a:solidFill>
                  <a:prstClr val="black"/>
                </a:solidFill>
                <a:latin typeface="Times New Roman" panose="02020603050405020304" pitchFamily="18" charset="0"/>
                <a:cs typeface="Times New Roman" panose="02020603050405020304" pitchFamily="18" charset="0"/>
              </a:rPr>
              <a:t>Cười</a:t>
            </a:r>
            <a:r>
              <a:rPr lang="en-US" sz="2400" b="0" dirty="0">
                <a:solidFill>
                  <a:prstClr val="black"/>
                </a:solidFill>
                <a:latin typeface="Times New Roman" panose="02020603050405020304" pitchFamily="18" charset="0"/>
                <a:cs typeface="Times New Roman" panose="02020603050405020304" pitchFamily="18" charset="0"/>
              </a:rPr>
              <a:t> </a:t>
            </a:r>
            <a:r>
              <a:rPr lang="en-US" sz="2400" b="0" dirty="0" err="1">
                <a:solidFill>
                  <a:prstClr val="black"/>
                </a:solidFill>
                <a:latin typeface="Times New Roman" panose="02020603050405020304" pitchFamily="18" charset="0"/>
                <a:cs typeface="Times New Roman" panose="02020603050405020304" pitchFamily="18" charset="0"/>
              </a:rPr>
              <a:t>trước</a:t>
            </a:r>
            <a:r>
              <a:rPr lang="en-US" sz="2400" b="0" dirty="0">
                <a:solidFill>
                  <a:prstClr val="black"/>
                </a:solidFill>
                <a:latin typeface="Times New Roman" panose="02020603050405020304" pitchFamily="18" charset="0"/>
                <a:cs typeface="Times New Roman" panose="02020603050405020304" pitchFamily="18" charset="0"/>
              </a:rPr>
              <a:t> </a:t>
            </a:r>
          </a:p>
          <a:p>
            <a:pPr eaLnBrk="0" hangingPunct="0">
              <a:spcBef>
                <a:spcPct val="50000"/>
              </a:spcBef>
              <a:defRPr/>
            </a:pPr>
            <a:r>
              <a:rPr lang="en-US" sz="2400" b="0" dirty="0" err="1">
                <a:solidFill>
                  <a:prstClr val="black"/>
                </a:solidFill>
                <a:latin typeface="Times New Roman" panose="02020603050405020304" pitchFamily="18" charset="0"/>
                <a:cs typeface="Times New Roman" panose="02020603050405020304" pitchFamily="18" charset="0"/>
              </a:rPr>
              <a:t>cảnh</a:t>
            </a:r>
            <a:r>
              <a:rPr lang="en-US" sz="2400" b="0" dirty="0">
                <a:solidFill>
                  <a:prstClr val="black"/>
                </a:solidFill>
                <a:latin typeface="Times New Roman" panose="02020603050405020304" pitchFamily="18" charset="0"/>
                <a:cs typeface="Times New Roman" panose="02020603050405020304" pitchFamily="18" charset="0"/>
              </a:rPr>
              <a:t> </a:t>
            </a:r>
            <a:r>
              <a:rPr lang="en-US" sz="2400" b="0" dirty="0" err="1">
                <a:solidFill>
                  <a:prstClr val="black"/>
                </a:solidFill>
                <a:latin typeface="Times New Roman" panose="02020603050405020304" pitchFamily="18" charset="0"/>
                <a:cs typeface="Times New Roman" panose="02020603050405020304" pitchFamily="18" charset="0"/>
              </a:rPr>
              <a:t>nghèo</a:t>
            </a:r>
            <a:endParaRPr lang="en-US" sz="2400" b="0" dirty="0">
              <a:solidFill>
                <a:prstClr val="black"/>
              </a:solidFill>
              <a:latin typeface="Times New Roman" panose="02020603050405020304" pitchFamily="18" charset="0"/>
              <a:cs typeface="Times New Roman" panose="02020603050405020304" pitchFamily="18" charset="0"/>
            </a:endParaRPr>
          </a:p>
        </p:txBody>
      </p:sp>
      <p:sp>
        <p:nvSpPr>
          <p:cNvPr id="24582" name="Text Box 6">
            <a:extLst>
              <a:ext uri="{FF2B5EF4-FFF2-40B4-BE49-F238E27FC236}">
                <a16:creationId xmlns:a16="http://schemas.microsoft.com/office/drawing/2014/main" xmlns="" id="{62F3B480-7E35-4BFD-947A-E237526CFE1B}"/>
              </a:ext>
            </a:extLst>
          </p:cNvPr>
          <p:cNvSpPr txBox="1">
            <a:spLocks noChangeArrowheads="1"/>
          </p:cNvSpPr>
          <p:nvPr/>
        </p:nvSpPr>
        <p:spPr bwMode="auto">
          <a:xfrm>
            <a:off x="7062957" y="4589398"/>
            <a:ext cx="257098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eaLnBrk="0" hangingPunct="0">
              <a:spcBef>
                <a:spcPct val="50000"/>
              </a:spcBef>
              <a:defRPr/>
            </a:pPr>
            <a:r>
              <a:rPr lang="en-US" sz="2400" b="0" dirty="0" err="1">
                <a:solidFill>
                  <a:prstClr val="black"/>
                </a:solidFill>
                <a:latin typeface="Times New Roman" panose="02020603050405020304" pitchFamily="18" charset="0"/>
                <a:cs typeface="Times New Roman" panose="02020603050405020304" pitchFamily="18" charset="0"/>
              </a:rPr>
              <a:t>Khóc</a:t>
            </a:r>
            <a:r>
              <a:rPr lang="en-US" sz="2400" b="0" dirty="0">
                <a:solidFill>
                  <a:prstClr val="black"/>
                </a:solidFill>
                <a:latin typeface="Times New Roman" panose="02020603050405020304" pitchFamily="18" charset="0"/>
                <a:cs typeface="Times New Roman" panose="02020603050405020304" pitchFamily="18" charset="0"/>
              </a:rPr>
              <a:t> than </a:t>
            </a:r>
          </a:p>
          <a:p>
            <a:pPr algn="ctr" eaLnBrk="0" hangingPunct="0">
              <a:spcBef>
                <a:spcPct val="50000"/>
              </a:spcBef>
              <a:defRPr/>
            </a:pPr>
            <a:r>
              <a:rPr lang="en-US" sz="2400" b="0" dirty="0" err="1">
                <a:solidFill>
                  <a:prstClr val="black"/>
                </a:solidFill>
                <a:latin typeface="Times New Roman" panose="02020603050405020304" pitchFamily="18" charset="0"/>
                <a:cs typeface="Times New Roman" panose="02020603050405020304" pitchFamily="18" charset="0"/>
              </a:rPr>
              <a:t>trước</a:t>
            </a:r>
            <a:r>
              <a:rPr lang="en-US" sz="2400" b="0" dirty="0">
                <a:solidFill>
                  <a:prstClr val="black"/>
                </a:solidFill>
                <a:latin typeface="Times New Roman" panose="02020603050405020304" pitchFamily="18" charset="0"/>
                <a:cs typeface="Times New Roman" panose="02020603050405020304" pitchFamily="18" charset="0"/>
              </a:rPr>
              <a:t> </a:t>
            </a:r>
            <a:r>
              <a:rPr lang="en-US" sz="2400" b="0" dirty="0" err="1">
                <a:solidFill>
                  <a:prstClr val="black"/>
                </a:solidFill>
                <a:latin typeface="Times New Roman" panose="02020603050405020304" pitchFamily="18" charset="0"/>
                <a:cs typeface="Times New Roman" panose="02020603050405020304" pitchFamily="18" charset="0"/>
              </a:rPr>
              <a:t>cảnh</a:t>
            </a:r>
            <a:r>
              <a:rPr lang="en-US" sz="2400" b="0" dirty="0">
                <a:solidFill>
                  <a:prstClr val="black"/>
                </a:solidFill>
                <a:latin typeface="Times New Roman" panose="02020603050405020304" pitchFamily="18" charset="0"/>
                <a:cs typeface="Times New Roman" panose="02020603050405020304" pitchFamily="18" charset="0"/>
              </a:rPr>
              <a:t> </a:t>
            </a:r>
            <a:r>
              <a:rPr lang="en-US" sz="2400" b="0" dirty="0" err="1">
                <a:solidFill>
                  <a:prstClr val="black"/>
                </a:solidFill>
                <a:latin typeface="Times New Roman" panose="02020603050405020304" pitchFamily="18" charset="0"/>
                <a:cs typeface="Times New Roman" panose="02020603050405020304" pitchFamily="18" charset="0"/>
              </a:rPr>
              <a:t>nghèo</a:t>
            </a:r>
            <a:endParaRPr lang="en-US" sz="2400" b="0" dirty="0">
              <a:solidFill>
                <a:prstClr val="black"/>
              </a:solidFill>
              <a:latin typeface="Times New Roman" panose="02020603050405020304" pitchFamily="18" charset="0"/>
              <a:cs typeface="Times New Roman" panose="02020603050405020304" pitchFamily="18" charset="0"/>
            </a:endParaRPr>
          </a:p>
        </p:txBody>
      </p:sp>
      <p:sp>
        <p:nvSpPr>
          <p:cNvPr id="17417" name="Text Box 7">
            <a:extLst>
              <a:ext uri="{FF2B5EF4-FFF2-40B4-BE49-F238E27FC236}">
                <a16:creationId xmlns:a16="http://schemas.microsoft.com/office/drawing/2014/main" xmlns="" id="{76BB3537-DA22-42BC-82B4-5B99D1330145}"/>
              </a:ext>
            </a:extLst>
          </p:cNvPr>
          <p:cNvSpPr txBox="1">
            <a:spLocks noChangeArrowheads="1"/>
          </p:cNvSpPr>
          <p:nvPr/>
        </p:nvSpPr>
        <p:spPr bwMode="auto">
          <a:xfrm>
            <a:off x="9317038" y="2225676"/>
            <a:ext cx="1350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0" hangingPunct="0">
              <a:defRPr/>
            </a:pPr>
            <a:endParaRPr lang="en-US" b="0">
              <a:solidFill>
                <a:prstClr val="black"/>
              </a:solidFill>
              <a:latin typeface="Times New Roman" panose="02020603050405020304" pitchFamily="18" charset="0"/>
              <a:cs typeface="Times New Roman" panose="02020603050405020304" pitchFamily="18" charset="0"/>
            </a:endParaRPr>
          </a:p>
        </p:txBody>
      </p:sp>
      <p:sp>
        <p:nvSpPr>
          <p:cNvPr id="24584" name="Text Box 8">
            <a:extLst>
              <a:ext uri="{FF2B5EF4-FFF2-40B4-BE49-F238E27FC236}">
                <a16:creationId xmlns:a16="http://schemas.microsoft.com/office/drawing/2014/main" xmlns="" id="{0716B425-0C5A-4F14-B113-CE1EA97D5CF8}"/>
              </a:ext>
            </a:extLst>
          </p:cNvPr>
          <p:cNvSpPr txBox="1">
            <a:spLocks noChangeArrowheads="1"/>
          </p:cNvSpPr>
          <p:nvPr/>
        </p:nvSpPr>
        <p:spPr bwMode="auto">
          <a:xfrm>
            <a:off x="10265788" y="2162612"/>
            <a:ext cx="1655762" cy="33239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eaLnBrk="0" hangingPunct="0">
              <a:lnSpc>
                <a:spcPct val="150000"/>
              </a:lnSpc>
              <a:spcBef>
                <a:spcPct val="50000"/>
              </a:spcBef>
              <a:defRPr/>
            </a:pPr>
            <a:r>
              <a:rPr lang="vi-VN" sz="2800" dirty="0">
                <a:solidFill>
                  <a:srgbClr val="FF0000"/>
                </a:solidFill>
                <a:latin typeface="Times New Roman" panose="02020603050405020304" pitchFamily="18" charset="0"/>
                <a:cs typeface="Times New Roman" panose="02020603050405020304" pitchFamily="18" charset="0"/>
              </a:rPr>
              <a:t>Cái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Tôi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thơ</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yếu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đuối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khổ</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sở</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thảm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hại</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24586" name="AutoShape 10">
            <a:extLst>
              <a:ext uri="{FF2B5EF4-FFF2-40B4-BE49-F238E27FC236}">
                <a16:creationId xmlns:a16="http://schemas.microsoft.com/office/drawing/2014/main" xmlns="" id="{1C07E26C-79E1-4565-90BB-18844CEB7FBE}"/>
              </a:ext>
            </a:extLst>
          </p:cNvPr>
          <p:cNvSpPr>
            <a:spLocks/>
          </p:cNvSpPr>
          <p:nvPr/>
        </p:nvSpPr>
        <p:spPr bwMode="auto">
          <a:xfrm>
            <a:off x="7155191" y="1796711"/>
            <a:ext cx="352538" cy="1655763"/>
          </a:xfrm>
          <a:prstGeom prst="rightBrace">
            <a:avLst>
              <a:gd name="adj1" fmla="val 193149"/>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defRPr/>
            </a:pPr>
            <a:endParaRPr lang="en-US" b="1">
              <a:solidFill>
                <a:prstClr val="black"/>
              </a:solidFill>
              <a:latin typeface="Times New Roman" panose="02020603050405020304" pitchFamily="18" charset="0"/>
              <a:cs typeface="Times New Roman" panose="02020603050405020304" pitchFamily="18" charset="0"/>
            </a:endParaRPr>
          </a:p>
        </p:txBody>
      </p:sp>
      <p:sp>
        <p:nvSpPr>
          <p:cNvPr id="24587" name="AutoShape 11">
            <a:extLst>
              <a:ext uri="{FF2B5EF4-FFF2-40B4-BE49-F238E27FC236}">
                <a16:creationId xmlns:a16="http://schemas.microsoft.com/office/drawing/2014/main" xmlns="" id="{9EA92A56-9D25-4CEA-9C33-55FD7906A172}"/>
              </a:ext>
            </a:extLst>
          </p:cNvPr>
          <p:cNvSpPr>
            <a:spLocks/>
          </p:cNvSpPr>
          <p:nvPr/>
        </p:nvSpPr>
        <p:spPr bwMode="auto">
          <a:xfrm>
            <a:off x="6716441" y="4573632"/>
            <a:ext cx="173090" cy="1144789"/>
          </a:xfrm>
          <a:prstGeom prst="rightBrace">
            <a:avLst>
              <a:gd name="adj1" fmla="val 106884"/>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defRPr/>
            </a:pPr>
            <a:endParaRPr lang="en-US" b="1">
              <a:solidFill>
                <a:prstClr val="black"/>
              </a:solidFill>
              <a:latin typeface="Times New Roman" panose="02020603050405020304" pitchFamily="18" charset="0"/>
              <a:cs typeface="Times New Roman" panose="02020603050405020304" pitchFamily="18" charset="0"/>
            </a:endParaRPr>
          </a:p>
        </p:txBody>
      </p:sp>
      <p:sp>
        <p:nvSpPr>
          <p:cNvPr id="24588" name="AutoShape 12">
            <a:extLst>
              <a:ext uri="{FF2B5EF4-FFF2-40B4-BE49-F238E27FC236}">
                <a16:creationId xmlns:a16="http://schemas.microsoft.com/office/drawing/2014/main" xmlns="" id="{7EB12E95-84CE-4F74-922A-BA2944418163}"/>
              </a:ext>
            </a:extLst>
          </p:cNvPr>
          <p:cNvSpPr>
            <a:spLocks/>
          </p:cNvSpPr>
          <p:nvPr/>
        </p:nvSpPr>
        <p:spPr bwMode="auto">
          <a:xfrm>
            <a:off x="9825737" y="2194975"/>
            <a:ext cx="136697" cy="3299724"/>
          </a:xfrm>
          <a:prstGeom prst="rightBrace">
            <a:avLst>
              <a:gd name="adj1" fmla="val 10206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defRPr/>
            </a:pPr>
            <a:endParaRPr lang="en-US" b="1">
              <a:solidFill>
                <a:prstClr val="black"/>
              </a:solidFill>
              <a:latin typeface="Times New Roman" panose="02020603050405020304" pitchFamily="18" charset="0"/>
              <a:cs typeface="Times New Roman" panose="02020603050405020304" pitchFamily="18" charset="0"/>
            </a:endParaRPr>
          </a:p>
        </p:txBody>
      </p:sp>
      <p:sp>
        <p:nvSpPr>
          <p:cNvPr id="35853" name="TextBox 1">
            <a:extLst>
              <a:ext uri="{FF2B5EF4-FFF2-40B4-BE49-F238E27FC236}">
                <a16:creationId xmlns:a16="http://schemas.microsoft.com/office/drawing/2014/main" xmlns="" id="{097FF1A0-93B3-41FD-9C97-6BBA0126A0D4}"/>
              </a:ext>
            </a:extLst>
          </p:cNvPr>
          <p:cNvSpPr txBox="1">
            <a:spLocks noChangeArrowheads="1"/>
          </p:cNvSpPr>
          <p:nvPr/>
        </p:nvSpPr>
        <p:spPr bwMode="auto">
          <a:xfrm>
            <a:off x="445737" y="370673"/>
            <a:ext cx="27158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2800" b="1" i="1" dirty="0">
                <a:solidFill>
                  <a:srgbClr val="0070C0"/>
                </a:solidFill>
                <a:latin typeface="Times New Roman" panose="02020603050405020304" pitchFamily="18" charset="0"/>
                <a:cs typeface="Times New Roman" panose="02020603050405020304" pitchFamily="18" charset="0"/>
              </a:rPr>
              <a:t>+ </a:t>
            </a:r>
            <a:r>
              <a:rPr lang="en-US" altLang="vi-VN" sz="2800" b="1" i="1" dirty="0" err="1">
                <a:solidFill>
                  <a:srgbClr val="0070C0"/>
                </a:solidFill>
                <a:latin typeface="Times New Roman" panose="02020603050405020304" pitchFamily="18" charset="0"/>
                <a:cs typeface="Times New Roman" panose="02020603050405020304" pitchFamily="18" charset="0"/>
              </a:rPr>
              <a:t>Ví</a:t>
            </a:r>
            <a:r>
              <a:rPr lang="en-US" altLang="vi-VN" sz="2800" b="1" i="1" dirty="0">
                <a:solidFill>
                  <a:srgbClr val="0070C0"/>
                </a:solidFill>
                <a:latin typeface="Times New Roman" panose="02020603050405020304" pitchFamily="18" charset="0"/>
                <a:cs typeface="Times New Roman" panose="02020603050405020304" pitchFamily="18" charset="0"/>
              </a:rPr>
              <a:t> </a:t>
            </a:r>
            <a:r>
              <a:rPr lang="en-US" altLang="vi-VN" sz="2800" b="1" i="1" dirty="0" err="1">
                <a:solidFill>
                  <a:srgbClr val="0070C0"/>
                </a:solidFill>
                <a:latin typeface="Times New Roman" panose="02020603050405020304" pitchFamily="18" charset="0"/>
                <a:cs typeface="Times New Roman" panose="02020603050405020304" pitchFamily="18" charset="0"/>
              </a:rPr>
              <a:t>dụ</a:t>
            </a:r>
            <a:r>
              <a:rPr lang="en-US" altLang="vi-VN" sz="2800" b="1" i="1" dirty="0">
                <a:solidFill>
                  <a:srgbClr val="0070C0"/>
                </a:solidFill>
                <a:latin typeface="Times New Roman" panose="02020603050405020304" pitchFamily="18" charset="0"/>
                <a:cs typeface="Times New Roman" panose="02020603050405020304" pitchFamily="18" charset="0"/>
              </a:rPr>
              <a:t>, so </a:t>
            </a:r>
            <a:r>
              <a:rPr lang="en-US" altLang="vi-VN" sz="2800" b="1" i="1" dirty="0" err="1">
                <a:solidFill>
                  <a:srgbClr val="0070C0"/>
                </a:solidFill>
                <a:latin typeface="Times New Roman" panose="02020603050405020304" pitchFamily="18" charset="0"/>
                <a:cs typeface="Times New Roman" panose="02020603050405020304" pitchFamily="18" charset="0"/>
              </a:rPr>
              <a:t>sánh</a:t>
            </a:r>
            <a:r>
              <a:rPr lang="en-US" altLang="vi-VN" sz="2800" b="1" i="1" dirty="0">
                <a:solidFill>
                  <a:srgbClr val="0070C0"/>
                </a:solidFill>
                <a:latin typeface="Times New Roman" panose="02020603050405020304" pitchFamily="18" charset="0"/>
                <a:cs typeface="Times New Roman" panose="02020603050405020304" pitchFamily="18" charset="0"/>
              </a:rPr>
              <a:t>:</a:t>
            </a:r>
          </a:p>
        </p:txBody>
      </p:sp>
      <p:sp>
        <p:nvSpPr>
          <p:cNvPr id="35854" name="TextBox 2">
            <a:extLst>
              <a:ext uri="{FF2B5EF4-FFF2-40B4-BE49-F238E27FC236}">
                <a16:creationId xmlns:a16="http://schemas.microsoft.com/office/drawing/2014/main" xmlns="" id="{8AE878A0-8312-4199-8DD9-7CA5D98816E4}"/>
              </a:ext>
            </a:extLst>
          </p:cNvPr>
          <p:cNvSpPr txBox="1">
            <a:spLocks noChangeArrowheads="1"/>
          </p:cNvSpPr>
          <p:nvPr/>
        </p:nvSpPr>
        <p:spPr bwMode="auto">
          <a:xfrm>
            <a:off x="1779489" y="1068560"/>
            <a:ext cx="32704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2400" b="1" dirty="0">
                <a:solidFill>
                  <a:prstClr val="black"/>
                </a:solidFill>
                <a:latin typeface="Times New Roman" panose="02020603050405020304" pitchFamily="18" charset="0"/>
                <a:cs typeface="Times New Roman" panose="02020603050405020304" pitchFamily="18" charset="0"/>
              </a:rPr>
              <a:t>NGUYỄN CÔNG TRỨ</a:t>
            </a:r>
          </a:p>
        </p:txBody>
      </p:sp>
      <p:sp>
        <p:nvSpPr>
          <p:cNvPr id="35855" name="TextBox 3">
            <a:extLst>
              <a:ext uri="{FF2B5EF4-FFF2-40B4-BE49-F238E27FC236}">
                <a16:creationId xmlns:a16="http://schemas.microsoft.com/office/drawing/2014/main" xmlns="" id="{9653C565-D17A-49F4-BA34-78E2B3D27545}"/>
              </a:ext>
            </a:extLst>
          </p:cNvPr>
          <p:cNvSpPr txBox="1">
            <a:spLocks noChangeArrowheads="1"/>
          </p:cNvSpPr>
          <p:nvPr/>
        </p:nvSpPr>
        <p:spPr bwMode="auto">
          <a:xfrm>
            <a:off x="1895249" y="3942208"/>
            <a:ext cx="20265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2400" b="1" dirty="0">
                <a:solidFill>
                  <a:prstClr val="black"/>
                </a:solidFill>
                <a:latin typeface="Times New Roman" panose="02020603050405020304" pitchFamily="18" charset="0"/>
                <a:cs typeface="Times New Roman" panose="02020603050405020304" pitchFamily="18" charset="0"/>
              </a:rPr>
              <a:t>XUÂN DIỆU:</a:t>
            </a:r>
          </a:p>
        </p:txBody>
      </p:sp>
      <p:pic>
        <p:nvPicPr>
          <p:cNvPr id="11266" name="Picture 2" descr="Flower Blooming Sticker by AF ILLUSTRATIONS for iOS &amp; Android | GIPHY"/>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52962" y="-802655"/>
            <a:ext cx="3742429" cy="374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8652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5853">
                                            <p:txEl>
                                              <p:pRg st="0" end="0"/>
                                            </p:txEl>
                                          </p:spTgt>
                                        </p:tgtEl>
                                        <p:attrNameLst>
                                          <p:attrName>style.visibility</p:attrName>
                                        </p:attrNameLst>
                                      </p:cBhvr>
                                      <p:to>
                                        <p:strVal val="visible"/>
                                      </p:to>
                                    </p:set>
                                    <p:animEffect transition="in" filter="fade">
                                      <p:cBhvr>
                                        <p:cTn id="7" dur="1000"/>
                                        <p:tgtEl>
                                          <p:spTgt spid="35853">
                                            <p:txEl>
                                              <p:pRg st="0" end="0"/>
                                            </p:txEl>
                                          </p:spTgt>
                                        </p:tgtEl>
                                      </p:cBhvr>
                                    </p:animEffect>
                                    <p:anim calcmode="lin" valueType="num">
                                      <p:cBhvr>
                                        <p:cTn id="8" dur="1000" fill="hold"/>
                                        <p:tgtEl>
                                          <p:spTgt spid="358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8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5854"/>
                                        </p:tgtEl>
                                        <p:attrNameLst>
                                          <p:attrName>style.visibility</p:attrName>
                                        </p:attrNameLst>
                                      </p:cBhvr>
                                      <p:to>
                                        <p:strVal val="visible"/>
                                      </p:to>
                                    </p:set>
                                    <p:animEffect transition="in" filter="randombar(horizontal)">
                                      <p:cBhvr>
                                        <p:cTn id="14" dur="500"/>
                                        <p:tgtEl>
                                          <p:spTgt spid="3585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5855"/>
                                        </p:tgtEl>
                                        <p:attrNameLst>
                                          <p:attrName>style.visibility</p:attrName>
                                        </p:attrNameLst>
                                      </p:cBhvr>
                                      <p:to>
                                        <p:strVal val="visible"/>
                                      </p:to>
                                    </p:set>
                                    <p:animEffect transition="in" filter="randombar(horizontal)">
                                      <p:cBhvr>
                                        <p:cTn id="19" dur="500"/>
                                        <p:tgtEl>
                                          <p:spTgt spid="3585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4579"/>
                                        </p:tgtEl>
                                        <p:attrNameLst>
                                          <p:attrName>style.visibility</p:attrName>
                                        </p:attrNameLst>
                                      </p:cBhvr>
                                      <p:to>
                                        <p:strVal val="visible"/>
                                      </p:to>
                                    </p:set>
                                    <p:animEffect transition="in" filter="blinds(horizontal)">
                                      <p:cBhvr>
                                        <p:cTn id="24" dur="500"/>
                                        <p:tgtEl>
                                          <p:spTgt spid="2457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24580"/>
                                        </p:tgtEl>
                                        <p:attrNameLst>
                                          <p:attrName>style.visibility</p:attrName>
                                        </p:attrNameLst>
                                      </p:cBhvr>
                                      <p:to>
                                        <p:strVal val="visible"/>
                                      </p:to>
                                    </p:set>
                                    <p:animEffect transition="in" filter="blinds(horizontal)">
                                      <p:cBhvr>
                                        <p:cTn id="27" dur="500"/>
                                        <p:tgtEl>
                                          <p:spTgt spid="245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4586"/>
                                        </p:tgtEl>
                                        <p:attrNameLst>
                                          <p:attrName>style.visibility</p:attrName>
                                        </p:attrNameLst>
                                      </p:cBhvr>
                                      <p:to>
                                        <p:strVal val="visible"/>
                                      </p:to>
                                    </p:set>
                                    <p:animEffect transition="in" filter="blinds(horizontal)">
                                      <p:cBhvr>
                                        <p:cTn id="32" dur="500"/>
                                        <p:tgtEl>
                                          <p:spTgt spid="24586"/>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4581"/>
                                        </p:tgtEl>
                                        <p:attrNameLst>
                                          <p:attrName>style.visibility</p:attrName>
                                        </p:attrNameLst>
                                      </p:cBhvr>
                                      <p:to>
                                        <p:strVal val="visible"/>
                                      </p:to>
                                    </p:set>
                                    <p:animEffect transition="in" filter="blinds(horizontal)">
                                      <p:cBhvr>
                                        <p:cTn id="35" dur="500"/>
                                        <p:tgtEl>
                                          <p:spTgt spid="2458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4587"/>
                                        </p:tgtEl>
                                        <p:attrNameLst>
                                          <p:attrName>style.visibility</p:attrName>
                                        </p:attrNameLst>
                                      </p:cBhvr>
                                      <p:to>
                                        <p:strVal val="visible"/>
                                      </p:to>
                                    </p:set>
                                    <p:animEffect transition="in" filter="barn(inVertical)">
                                      <p:cBhvr>
                                        <p:cTn id="40" dur="500"/>
                                        <p:tgtEl>
                                          <p:spTgt spid="24587"/>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4582"/>
                                        </p:tgtEl>
                                        <p:attrNameLst>
                                          <p:attrName>style.visibility</p:attrName>
                                        </p:attrNameLst>
                                      </p:cBhvr>
                                      <p:to>
                                        <p:strVal val="visible"/>
                                      </p:to>
                                    </p:set>
                                    <p:animEffect transition="in" filter="circle(in)">
                                      <p:cBhvr>
                                        <p:cTn id="45" dur="2000"/>
                                        <p:tgtEl>
                                          <p:spTgt spid="24582"/>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4588"/>
                                        </p:tgtEl>
                                        <p:attrNameLst>
                                          <p:attrName>style.visibility</p:attrName>
                                        </p:attrNameLst>
                                      </p:cBhvr>
                                      <p:to>
                                        <p:strVal val="visible"/>
                                      </p:to>
                                    </p:set>
                                    <p:animEffect transition="in" filter="blinds(horizontal)">
                                      <p:cBhvr>
                                        <p:cTn id="50" dur="500"/>
                                        <p:tgtEl>
                                          <p:spTgt spid="24588"/>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24584"/>
                                        </p:tgtEl>
                                        <p:attrNameLst>
                                          <p:attrName>style.visibility</p:attrName>
                                        </p:attrNameLst>
                                      </p:cBhvr>
                                      <p:to>
                                        <p:strVal val="visible"/>
                                      </p:to>
                                    </p:set>
                                    <p:animEffect transition="in" filter="blinds(horizontal)">
                                      <p:cBhvr>
                                        <p:cTn id="53" dur="500"/>
                                        <p:tgtEl>
                                          <p:spTgt spid="24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p:bldP spid="24581" grpId="0"/>
      <p:bldP spid="24582" grpId="0"/>
      <p:bldP spid="24584" grpId="0" animBg="1"/>
      <p:bldP spid="24586" grpId="0" animBg="1"/>
      <p:bldP spid="24587" grpId="0" animBg="1"/>
      <p:bldP spid="24588" grpId="0" animBg="1"/>
      <p:bldP spid="35854" grpId="0"/>
      <p:bldP spid="3585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CEBB626-BD9C-445D-B6F9-52EB64767D04}"/>
              </a:ext>
            </a:extLst>
          </p:cNvPr>
          <p:cNvSpPr txBox="1"/>
          <p:nvPr/>
        </p:nvSpPr>
        <p:spPr>
          <a:xfrm>
            <a:off x="223157" y="141515"/>
            <a:ext cx="11593286" cy="3108543"/>
          </a:xfrm>
          <a:prstGeom prst="rect">
            <a:avLst/>
          </a:prstGeom>
          <a:noFill/>
        </p:spPr>
        <p:txBody>
          <a:bodyPr wrap="square" rtlCol="0">
            <a:spAutoFit/>
          </a:bodyPr>
          <a:lstStyle/>
          <a:p>
            <a:r>
              <a:rPr lang="en-US" sz="2800" b="1" i="1" dirty="0">
                <a:solidFill>
                  <a:srgbClr val="0070C0"/>
                </a:solidFill>
                <a:latin typeface="Times New Roman" panose="02020603050405020304" pitchFamily="18" charset="0"/>
                <a:cs typeface="Times New Roman" panose="02020603050405020304" pitchFamily="18" charset="0"/>
              </a:rPr>
              <a:t>- Bi </a:t>
            </a:r>
            <a:r>
              <a:rPr lang="en-US" sz="2800" b="1" i="1" dirty="0" err="1">
                <a:solidFill>
                  <a:srgbClr val="0070C0"/>
                </a:solidFill>
                <a:latin typeface="Times New Roman" panose="02020603050405020304" pitchFamily="18" charset="0"/>
                <a:cs typeface="Times New Roman" panose="02020603050405020304" pitchFamily="18" charset="0"/>
              </a:rPr>
              <a:t>kịch</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thứ</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hai</a:t>
            </a:r>
            <a:r>
              <a:rPr lang="en-US" sz="2800" b="1" i="1" dirty="0">
                <a:solidFill>
                  <a:srgbClr val="0070C0"/>
                </a:solidFill>
                <a:latin typeface="Times New Roman" panose="02020603050405020304" pitchFamily="18" charset="0"/>
                <a:cs typeface="Times New Roman" panose="02020603050405020304" pitchFamily="18" charset="0"/>
              </a:rPr>
              <a:t>:</a:t>
            </a:r>
            <a:r>
              <a:rPr lang="vi-VN" sz="2800" b="1" i="1" dirty="0">
                <a:solidFill>
                  <a:srgbClr val="0070C0"/>
                </a:solidFill>
                <a:latin typeface="Times New Roman" panose="02020603050405020304" pitchFamily="18" charset="0"/>
                <a:cs typeface="Times New Roman" panose="02020603050405020304" pitchFamily="18" charset="0"/>
              </a:rPr>
              <a:t> </a:t>
            </a:r>
            <a:r>
              <a:rPr lang="vi-VN" sz="2800" b="1" i="1" dirty="0">
                <a:solidFill>
                  <a:prstClr val="black"/>
                </a:solidFill>
                <a:latin typeface="Times New Roman" panose="02020603050405020304" pitchFamily="18" charset="0"/>
                <a:cs typeface="Times New Roman" panose="02020603050405020304" pitchFamily="18" charset="0"/>
              </a:rPr>
              <a:t>“</a:t>
            </a:r>
            <a:r>
              <a:rPr lang="vi-VN" sz="2800" i="1" dirty="0">
                <a:solidFill>
                  <a:prstClr val="black"/>
                </a:solidFill>
                <a:latin typeface="Times New Roman" panose="02020603050405020304" pitchFamily="18" charset="0"/>
                <a:cs typeface="Times New Roman" panose="02020603050405020304" pitchFamily="18" charset="0"/>
              </a:rPr>
              <a:t>Đời chúng ta đã nằm trong vòng chữ tôi. Mất bề rộng ta đi tìm bề sâu. Nhưng càng đi sâu càng lạnh. Ta thoát lên tiên cùng Thế Lữ, ta phiêu lưu trong trường tình cùng Lưu Trọng Lư, ta điên cuồng với Hàn Mặc Tử, Chế Lan Viên, ta đắm say cùng Xuân Diệu. Nhưng động tiên đã khép, tình yêu không bền, điên cuồng rồi tỉnh, say đắm vẫn bơ vơ. Ta ngơ ngẩn buồn trở về hồn ta cùng Huy Cận.”</a:t>
            </a:r>
            <a:br>
              <a:rPr lang="vi-VN" sz="2800" i="1" dirty="0">
                <a:solidFill>
                  <a:prstClr val="black"/>
                </a:solidFill>
                <a:latin typeface="Times New Roman" panose="02020603050405020304" pitchFamily="18" charset="0"/>
                <a:cs typeface="Times New Roman" panose="02020603050405020304" pitchFamily="18" charset="0"/>
              </a:rPr>
            </a:br>
            <a:endParaRPr lang="vi-VN" sz="2800" b="1" i="1" dirty="0">
              <a:solidFill>
                <a:prstClr val="black"/>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6F983BB5-AE41-499D-A417-0B18E792D3BA}"/>
              </a:ext>
            </a:extLst>
          </p:cNvPr>
          <p:cNvSpPr/>
          <p:nvPr/>
        </p:nvSpPr>
        <p:spPr>
          <a:xfrm>
            <a:off x="337457" y="3008186"/>
            <a:ext cx="3113314" cy="7147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black"/>
                </a:solidFill>
                <a:latin typeface="Times New Roman" panose="02020603050405020304" pitchFamily="18" charset="0"/>
                <a:cs typeface="Times New Roman" panose="02020603050405020304" pitchFamily="18" charset="0"/>
              </a:rPr>
              <a:t>Bi </a:t>
            </a:r>
            <a:r>
              <a:rPr lang="en-US" sz="2400" b="1" dirty="0" err="1">
                <a:solidFill>
                  <a:prstClr val="black"/>
                </a:solidFill>
                <a:latin typeface="Times New Roman" panose="02020603050405020304" pitchFamily="18" charset="0"/>
                <a:cs typeface="Times New Roman" panose="02020603050405020304" pitchFamily="18" charset="0"/>
              </a:rPr>
              <a:t>kịch</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mất</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bề</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rộng</a:t>
            </a:r>
            <a:r>
              <a:rPr lang="en-US" sz="2400" b="1" dirty="0">
                <a:solidFill>
                  <a:prstClr val="black"/>
                </a:solidFill>
                <a:latin typeface="Times New Roman" panose="02020603050405020304" pitchFamily="18" charset="0"/>
                <a:cs typeface="Times New Roman" panose="02020603050405020304" pitchFamily="18" charset="0"/>
              </a:rPr>
              <a:t>”</a:t>
            </a:r>
            <a:endParaRPr lang="vi-VN" sz="2400" b="1" dirty="0">
              <a:solidFill>
                <a:prstClr val="black"/>
              </a:solidFill>
              <a:latin typeface="Times New Roman" panose="02020603050405020304" pitchFamily="18" charset="0"/>
              <a:cs typeface="Times New Roman" panose="02020603050405020304" pitchFamily="18" charset="0"/>
            </a:endParaRPr>
          </a:p>
        </p:txBody>
      </p:sp>
      <p:sp>
        <p:nvSpPr>
          <p:cNvPr id="5" name="Arrow: Right 4">
            <a:extLst>
              <a:ext uri="{FF2B5EF4-FFF2-40B4-BE49-F238E27FC236}">
                <a16:creationId xmlns:a16="http://schemas.microsoft.com/office/drawing/2014/main" xmlns="" id="{6FE786C6-9596-44FE-96B6-4603FDCA4F40}"/>
              </a:ext>
            </a:extLst>
          </p:cNvPr>
          <p:cNvSpPr/>
          <p:nvPr/>
        </p:nvSpPr>
        <p:spPr>
          <a:xfrm>
            <a:off x="3565071" y="3186606"/>
            <a:ext cx="674915" cy="3578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black"/>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9B28718A-BA73-4C74-BC10-FE574852A434}"/>
              </a:ext>
            </a:extLst>
          </p:cNvPr>
          <p:cNvSpPr/>
          <p:nvPr/>
        </p:nvSpPr>
        <p:spPr>
          <a:xfrm>
            <a:off x="4354286" y="3039911"/>
            <a:ext cx="3113314" cy="7147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black"/>
                </a:solidFill>
                <a:latin typeface="Times New Roman" panose="02020603050405020304" pitchFamily="18" charset="0"/>
                <a:cs typeface="Times New Roman" panose="02020603050405020304" pitchFamily="18" charset="0"/>
              </a:rPr>
              <a:t>“Ta </a:t>
            </a:r>
            <a:r>
              <a:rPr lang="en-US" sz="2400" b="1" dirty="0" err="1">
                <a:solidFill>
                  <a:prstClr val="black"/>
                </a:solidFill>
                <a:latin typeface="Times New Roman" panose="02020603050405020304" pitchFamily="18" charset="0"/>
                <a:cs typeface="Times New Roman" panose="02020603050405020304" pitchFamily="18" charset="0"/>
              </a:rPr>
              <a:t>đi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tìm</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bề</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sâu</a:t>
            </a:r>
            <a:r>
              <a:rPr lang="en-US" sz="2400" b="1" dirty="0">
                <a:solidFill>
                  <a:prstClr val="black"/>
                </a:solidFill>
                <a:latin typeface="Times New Roman" panose="02020603050405020304" pitchFamily="18" charset="0"/>
                <a:cs typeface="Times New Roman" panose="02020603050405020304" pitchFamily="18" charset="0"/>
              </a:rPr>
              <a:t>”</a:t>
            </a:r>
            <a:endParaRPr lang="vi-VN" sz="2400" b="1" dirty="0">
              <a:solidFill>
                <a:prstClr val="black"/>
              </a:solidFill>
              <a:latin typeface="Times New Roman" panose="02020603050405020304" pitchFamily="18" charset="0"/>
              <a:cs typeface="Times New Roman" panose="02020603050405020304" pitchFamily="18" charset="0"/>
            </a:endParaRPr>
          </a:p>
        </p:txBody>
      </p:sp>
      <p:sp>
        <p:nvSpPr>
          <p:cNvPr id="7" name="Arrow: Left-Right 6">
            <a:extLst>
              <a:ext uri="{FF2B5EF4-FFF2-40B4-BE49-F238E27FC236}">
                <a16:creationId xmlns:a16="http://schemas.microsoft.com/office/drawing/2014/main" xmlns="" id="{B4EE8560-BC44-4E1D-9E73-806468683ABA}"/>
              </a:ext>
            </a:extLst>
          </p:cNvPr>
          <p:cNvSpPr/>
          <p:nvPr/>
        </p:nvSpPr>
        <p:spPr>
          <a:xfrm>
            <a:off x="7663545" y="3154959"/>
            <a:ext cx="789215"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black"/>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xmlns="" id="{68468D1F-F347-47C6-95A5-E60C5BC52FEF}"/>
              </a:ext>
            </a:extLst>
          </p:cNvPr>
          <p:cNvSpPr/>
          <p:nvPr/>
        </p:nvSpPr>
        <p:spPr>
          <a:xfrm>
            <a:off x="8648706" y="2969334"/>
            <a:ext cx="3456208" cy="8558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black"/>
                </a:solidFill>
                <a:latin typeface="Times New Roman" panose="02020603050405020304" pitchFamily="18" charset="0"/>
                <a:cs typeface="Times New Roman" panose="02020603050405020304" pitchFamily="18" charset="0"/>
              </a:rPr>
              <a:t>“</a:t>
            </a:r>
            <a:r>
              <a:rPr lang="en-US" sz="2400" b="1" dirty="0" err="1">
                <a:solidFill>
                  <a:prstClr val="black"/>
                </a:solidFill>
                <a:latin typeface="Times New Roman" panose="02020603050405020304" pitchFamily="18" charset="0"/>
                <a:cs typeface="Times New Roman" panose="02020603050405020304" pitchFamily="18" charset="0"/>
              </a:rPr>
              <a:t>Càng</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đi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sâu</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càng</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lạnh</a:t>
            </a:r>
            <a:r>
              <a:rPr lang="en-US" sz="2400" b="1" dirty="0">
                <a:solidFill>
                  <a:prstClr val="black"/>
                </a:solidFill>
                <a:latin typeface="Times New Roman" panose="02020603050405020304" pitchFamily="18" charset="0"/>
                <a:cs typeface="Times New Roman" panose="02020603050405020304" pitchFamily="18" charset="0"/>
              </a:rPr>
              <a:t>”</a:t>
            </a:r>
            <a:endParaRPr lang="vi-VN" sz="2400" b="1" dirty="0">
              <a:solidFill>
                <a:prstClr val="black"/>
              </a:solidFill>
              <a:latin typeface="Times New Roman" panose="02020603050405020304" pitchFamily="18" charset="0"/>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xmlns="" id="{014A8F27-5FA6-418F-81DA-53EA2C69CA55}"/>
              </a:ext>
            </a:extLst>
          </p:cNvPr>
          <p:cNvCxnSpPr>
            <a:stCxn id="4" idx="2"/>
          </p:cNvCxnSpPr>
          <p:nvPr/>
        </p:nvCxnSpPr>
        <p:spPr>
          <a:xfrm>
            <a:off x="1894114" y="3722913"/>
            <a:ext cx="10886" cy="685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B8F7A2EA-449C-4A15-9C3B-7E31117420B3}"/>
              </a:ext>
            </a:extLst>
          </p:cNvPr>
          <p:cNvCxnSpPr/>
          <p:nvPr/>
        </p:nvCxnSpPr>
        <p:spPr>
          <a:xfrm>
            <a:off x="5900057" y="3754638"/>
            <a:ext cx="10886" cy="685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9F41BCD5-FBE0-48B1-8724-5BD394296512}"/>
              </a:ext>
            </a:extLst>
          </p:cNvPr>
          <p:cNvCxnSpPr/>
          <p:nvPr/>
        </p:nvCxnSpPr>
        <p:spPr>
          <a:xfrm>
            <a:off x="10455292" y="3815259"/>
            <a:ext cx="10886" cy="685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xmlns="" id="{E9A8D720-7AEC-4E90-A6AE-761184AF97AD}"/>
              </a:ext>
            </a:extLst>
          </p:cNvPr>
          <p:cNvSpPr/>
          <p:nvPr/>
        </p:nvSpPr>
        <p:spPr>
          <a:xfrm>
            <a:off x="337458" y="4440439"/>
            <a:ext cx="3184070" cy="21491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prstClr val="black"/>
                </a:solidFill>
                <a:latin typeface="Times New Roman" panose="02020603050405020304" pitchFamily="18" charset="0"/>
                <a:cs typeface="Times New Roman" panose="02020603050405020304" pitchFamily="18" charset="0"/>
              </a:rPr>
              <a:t>Không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tìm</a:t>
            </a:r>
            <a:r>
              <a:rPr lang="en-US" sz="2400" dirty="0">
                <a:solidFill>
                  <a:prstClr val="black"/>
                </a:solidFill>
                <a:latin typeface="Times New Roman" panose="02020603050405020304" pitchFamily="18" charset="0"/>
                <a:cs typeface="Times New Roman" panose="02020603050405020304" pitchFamily="18" charset="0"/>
              </a:rPr>
              <a:t> </a:t>
            </a:r>
            <a:r>
              <a:rPr lang="vi-VN" sz="2400" dirty="0">
                <a:solidFill>
                  <a:prstClr val="black"/>
                </a:solidFill>
                <a:latin typeface="Times New Roman" panose="02020603050405020304" pitchFamily="18" charset="0"/>
                <a:cs typeface="Times New Roman" panose="02020603050405020304" pitchFamily="18" charset="0"/>
              </a:rPr>
              <a:t>được tiếng nói chung với cuộc đời, không tìm được sự </a:t>
            </a:r>
            <a:r>
              <a:rPr lang="vi-VN" sz="2400">
                <a:solidFill>
                  <a:prstClr val="black"/>
                </a:solidFill>
                <a:latin typeface="Times New Roman" panose="02020603050405020304" pitchFamily="18" charset="0"/>
                <a:cs typeface="Times New Roman" panose="02020603050405020304" pitchFamily="18" charset="0"/>
              </a:rPr>
              <a:t>giao thiệp.</a:t>
            </a:r>
            <a:endParaRPr lang="vi-VN" sz="2400" dirty="0">
              <a:solidFill>
                <a:prstClr val="black"/>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xmlns="" id="{9E9A16ED-D392-429E-8FAF-DDD682975A36}"/>
              </a:ext>
            </a:extLst>
          </p:cNvPr>
          <p:cNvSpPr/>
          <p:nvPr/>
        </p:nvSpPr>
        <p:spPr>
          <a:xfrm>
            <a:off x="4283531" y="4466047"/>
            <a:ext cx="3435966" cy="21491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prstClr val="black"/>
                </a:solidFill>
                <a:latin typeface="Times New Roman" panose="02020603050405020304" pitchFamily="18" charset="0"/>
                <a:cs typeface="Times New Roman" panose="02020603050405020304" pitchFamily="18" charset="0"/>
              </a:rPr>
              <a:t>Trốn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vào</a:t>
            </a:r>
            <a:r>
              <a:rPr lang="en-US" sz="2400" dirty="0">
                <a:solidFill>
                  <a:prstClr val="black"/>
                </a:solidFill>
                <a:latin typeface="Times New Roman" panose="02020603050405020304" pitchFamily="18" charset="0"/>
                <a:cs typeface="Times New Roman" panose="02020603050405020304" pitchFamily="18" charset="0"/>
              </a:rPr>
              <a:t> ý </a:t>
            </a:r>
            <a:r>
              <a:rPr lang="en-US" sz="2400" dirty="0" err="1">
                <a:solidFill>
                  <a:prstClr val="black"/>
                </a:solidFill>
                <a:latin typeface="Times New Roman" panose="02020603050405020304" pitchFamily="18" charset="0"/>
                <a:cs typeface="Times New Roman" panose="02020603050405020304" pitchFamily="18" charset="0"/>
              </a:rPr>
              <a:t>thức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nhân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thoát</a:t>
            </a:r>
            <a:r>
              <a:rPr lang="en-US" sz="2400" dirty="0">
                <a:solidFill>
                  <a:prstClr val="black"/>
                </a:solidFill>
                <a:latin typeface="Times New Roman" panose="02020603050405020304" pitchFamily="18" charset="0"/>
                <a:cs typeface="Times New Roman" panose="02020603050405020304" pitchFamily="18" charset="0"/>
              </a:rPr>
              <a:t> li </a:t>
            </a:r>
            <a:r>
              <a:rPr lang="en-US" sz="2400" dirty="0" err="1">
                <a:solidFill>
                  <a:prstClr val="black"/>
                </a:solidFill>
                <a:latin typeface="Times New Roman" panose="02020603050405020304" pitchFamily="18" charset="0"/>
                <a:cs typeface="Times New Roman" panose="02020603050405020304" pitchFamily="18" charset="0"/>
              </a:rPr>
              <a:t>cuộc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theo</a:t>
            </a:r>
            <a:r>
              <a:rPr lang="en-US" sz="2400" dirty="0">
                <a:solidFill>
                  <a:prstClr val="black"/>
                </a:solidFill>
                <a:latin typeface="Times New Roman" panose="02020603050405020304" pitchFamily="18" charset="0"/>
                <a:cs typeface="Times New Roman" panose="02020603050405020304" pitchFamily="18" charset="0"/>
              </a:rPr>
              <a:t> </a:t>
            </a:r>
            <a:r>
              <a:rPr lang="vi-VN" sz="2400" dirty="0">
                <a:solidFill>
                  <a:prstClr val="black"/>
                </a:solidFill>
                <a:latin typeface="Times New Roman" panose="02020603050405020304" pitchFamily="18" charset="0"/>
                <a:cs typeface="Times New Roman" panose="02020603050405020304" pitchFamily="18" charset="0"/>
              </a:rPr>
              <a:t>các xu hướng thoát li.</a:t>
            </a:r>
          </a:p>
        </p:txBody>
      </p:sp>
      <p:sp>
        <p:nvSpPr>
          <p:cNvPr id="16" name="Rectangle: Rounded Corners 15">
            <a:extLst>
              <a:ext uri="{FF2B5EF4-FFF2-40B4-BE49-F238E27FC236}">
                <a16:creationId xmlns:a16="http://schemas.microsoft.com/office/drawing/2014/main" xmlns="" id="{460EA290-8908-4DE1-B941-C79B92336AB1}"/>
              </a:ext>
            </a:extLst>
          </p:cNvPr>
          <p:cNvSpPr/>
          <p:nvPr/>
        </p:nvSpPr>
        <p:spPr>
          <a:xfrm>
            <a:off x="8764196" y="4501060"/>
            <a:ext cx="3110926" cy="21491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prstClr val="black"/>
                </a:solidFill>
                <a:latin typeface="Times New Roman" panose="02020603050405020304" pitchFamily="18" charset="0"/>
                <a:cs typeface="Times New Roman" panose="02020603050405020304" pitchFamily="18" charset="0"/>
              </a:rPr>
              <a:t>Cành muốn vượt thoát thì cuối cùng càng bế tắc, cô đơn.</a:t>
            </a:r>
          </a:p>
        </p:txBody>
      </p:sp>
      <p:cxnSp>
        <p:nvCxnSpPr>
          <p:cNvPr id="18" name="Straight Connector 17">
            <a:extLst>
              <a:ext uri="{FF2B5EF4-FFF2-40B4-BE49-F238E27FC236}">
                <a16:creationId xmlns:a16="http://schemas.microsoft.com/office/drawing/2014/main" xmlns="" id="{BB4045FC-715B-49A4-81E9-508D0B7231F3}"/>
              </a:ext>
            </a:extLst>
          </p:cNvPr>
          <p:cNvCxnSpPr/>
          <p:nvPr/>
        </p:nvCxnSpPr>
        <p:spPr>
          <a:xfrm>
            <a:off x="9100457" y="609600"/>
            <a:ext cx="2427514" cy="0"/>
          </a:xfrm>
          <a:prstGeom prst="line">
            <a:avLst/>
          </a:prstGeom>
          <a:ln w="28575">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0" name="Straight Connector 19">
            <a:extLst>
              <a:ext uri="{FF2B5EF4-FFF2-40B4-BE49-F238E27FC236}">
                <a16:creationId xmlns:a16="http://schemas.microsoft.com/office/drawing/2014/main" xmlns="" id="{52FCD824-3B34-457C-9179-D2D8CF776759}"/>
              </a:ext>
            </a:extLst>
          </p:cNvPr>
          <p:cNvCxnSpPr/>
          <p:nvPr/>
        </p:nvCxnSpPr>
        <p:spPr>
          <a:xfrm>
            <a:off x="223157" y="1001486"/>
            <a:ext cx="1670957"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xmlns="" id="{85646C3F-FEC2-460C-8977-E462788A1672}"/>
              </a:ext>
            </a:extLst>
          </p:cNvPr>
          <p:cNvCxnSpPr/>
          <p:nvPr/>
        </p:nvCxnSpPr>
        <p:spPr>
          <a:xfrm>
            <a:off x="3037114" y="1012372"/>
            <a:ext cx="3058886" cy="0"/>
          </a:xfrm>
          <a:prstGeom prst="line">
            <a:avLst/>
          </a:prstGeom>
          <a:ln w="28575">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4005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circle(in)">
                                      <p:cBhvr>
                                        <p:cTn id="52" dur="2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randombar(horizont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circle(in)">
                                      <p:cBhvr>
                                        <p:cTn id="72" dur="20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randombar(horizontal)">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 calcmode="lin" valueType="num">
                                      <p:cBhvr additive="base">
                                        <p:cTn id="82" dur="500" fill="hold"/>
                                        <p:tgtEl>
                                          <p:spTgt spid="16"/>
                                        </p:tgtEl>
                                        <p:attrNameLst>
                                          <p:attrName>ppt_x</p:attrName>
                                        </p:attrNameLst>
                                      </p:cBhvr>
                                      <p:tavLst>
                                        <p:tav tm="0">
                                          <p:val>
                                            <p:strVal val="#ppt_x"/>
                                          </p:val>
                                        </p:tav>
                                        <p:tav tm="100000">
                                          <p:val>
                                            <p:strVal val="#ppt_x"/>
                                          </p:val>
                                        </p:tav>
                                      </p:tavLst>
                                    </p:anim>
                                    <p:anim calcmode="lin" valueType="num">
                                      <p:cBhvr additive="base">
                                        <p:cTn id="8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4"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9" name="Oval 7">
            <a:extLst>
              <a:ext uri="{FF2B5EF4-FFF2-40B4-BE49-F238E27FC236}">
                <a16:creationId xmlns:a16="http://schemas.microsoft.com/office/drawing/2014/main" xmlns="" id="{095390AF-F6E2-41F9-9403-A848D2121C1C}"/>
              </a:ext>
            </a:extLst>
          </p:cNvPr>
          <p:cNvSpPr>
            <a:spLocks noChangeArrowheads="1"/>
          </p:cNvSpPr>
          <p:nvPr/>
        </p:nvSpPr>
        <p:spPr bwMode="auto">
          <a:xfrm>
            <a:off x="544743" y="896711"/>
            <a:ext cx="1655762" cy="792163"/>
          </a:xfrm>
          <a:prstGeom prst="ellipse">
            <a:avLst/>
          </a:prstGeom>
          <a:solidFill>
            <a:schemeClr val="bg1"/>
          </a:solidFill>
          <a:ln w="9525">
            <a:solidFill>
              <a:srgbClr val="CC66FF"/>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Thế</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Lữ</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0" name="Oval 8">
            <a:extLst>
              <a:ext uri="{FF2B5EF4-FFF2-40B4-BE49-F238E27FC236}">
                <a16:creationId xmlns:a16="http://schemas.microsoft.com/office/drawing/2014/main" xmlns="" id="{886E42B0-DE20-45BE-88A4-043EE4F1ECDF}"/>
              </a:ext>
            </a:extLst>
          </p:cNvPr>
          <p:cNvSpPr>
            <a:spLocks noChangeArrowheads="1"/>
          </p:cNvSpPr>
          <p:nvPr/>
        </p:nvSpPr>
        <p:spPr bwMode="auto">
          <a:xfrm>
            <a:off x="228600" y="1979274"/>
            <a:ext cx="2141539" cy="720725"/>
          </a:xfrm>
          <a:prstGeom prst="ellipse">
            <a:avLst/>
          </a:prstGeom>
          <a:solidFill>
            <a:schemeClr val="bg1"/>
          </a:solidFill>
          <a:ln w="9525">
            <a:solidFill>
              <a:srgbClr val="CC66FF"/>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Lưu</a:t>
            </a:r>
            <a:r>
              <a:rPr lang="en-US" altLang="vi-VN" sz="2400" dirty="0">
                <a:solidFill>
                  <a:prstClr val="black"/>
                </a:solidFill>
                <a:latin typeface="Times New Roman" panose="02020603050405020304" pitchFamily="18" charset="0"/>
                <a:cs typeface="Times New Roman" panose="02020603050405020304" pitchFamily="18" charset="0"/>
              </a:rPr>
              <a:t> </a:t>
            </a:r>
            <a:r>
              <a:rPr lang="vi-VN" altLang="vi-VN" sz="2400" dirty="0">
                <a:solidFill>
                  <a:prstClr val="black"/>
                </a:solidFill>
                <a:latin typeface="Times New Roman" panose="02020603050405020304" pitchFamily="18" charset="0"/>
                <a:cs typeface="Times New Roman" panose="02020603050405020304" pitchFamily="18" charset="0"/>
              </a:rPr>
              <a:t>Trọ</a:t>
            </a:r>
            <a:r>
              <a:rPr lang="en-US" altLang="vi-VN" sz="2400" dirty="0">
                <a:solidFill>
                  <a:prstClr val="black"/>
                </a:solidFill>
                <a:latin typeface="Times New Roman" panose="02020603050405020304" pitchFamily="18" charset="0"/>
                <a:cs typeface="Times New Roman" panose="02020603050405020304" pitchFamily="18" charset="0"/>
              </a:rPr>
              <a:t>ng </a:t>
            </a:r>
            <a:r>
              <a:rPr lang="en-US" altLang="vi-VN" sz="2400" dirty="0" err="1">
                <a:solidFill>
                  <a:prstClr val="black"/>
                </a:solidFill>
                <a:latin typeface="Times New Roman" panose="02020603050405020304" pitchFamily="18" charset="0"/>
                <a:cs typeface="Times New Roman" panose="02020603050405020304" pitchFamily="18" charset="0"/>
              </a:rPr>
              <a:t>Lư</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1" name="Oval 9">
            <a:extLst>
              <a:ext uri="{FF2B5EF4-FFF2-40B4-BE49-F238E27FC236}">
                <a16:creationId xmlns:a16="http://schemas.microsoft.com/office/drawing/2014/main" xmlns="" id="{D16B7A43-3D70-4EEC-B479-C4EA9662EBF6}"/>
              </a:ext>
            </a:extLst>
          </p:cNvPr>
          <p:cNvSpPr>
            <a:spLocks noChangeArrowheads="1"/>
          </p:cNvSpPr>
          <p:nvPr/>
        </p:nvSpPr>
        <p:spPr bwMode="auto">
          <a:xfrm>
            <a:off x="119743" y="2935287"/>
            <a:ext cx="2323649" cy="914399"/>
          </a:xfrm>
          <a:prstGeom prst="ellipse">
            <a:avLst/>
          </a:prstGeom>
          <a:solidFill>
            <a:schemeClr val="bg1"/>
          </a:solidFill>
          <a:ln w="9525">
            <a:solidFill>
              <a:srgbClr val="CC66FF"/>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Chế</a:t>
            </a:r>
            <a:r>
              <a:rPr lang="en-US" altLang="vi-VN" sz="2400" dirty="0">
                <a:solidFill>
                  <a:prstClr val="black"/>
                </a:solidFill>
                <a:latin typeface="Times New Roman" panose="02020603050405020304" pitchFamily="18" charset="0"/>
                <a:cs typeface="Times New Roman" panose="02020603050405020304" pitchFamily="18" charset="0"/>
              </a:rPr>
              <a:t> Lan </a:t>
            </a:r>
            <a:r>
              <a:rPr lang="en-US" altLang="vi-VN" sz="2400" dirty="0" err="1">
                <a:solidFill>
                  <a:prstClr val="black"/>
                </a:solidFill>
                <a:latin typeface="Times New Roman" panose="02020603050405020304" pitchFamily="18" charset="0"/>
                <a:cs typeface="Times New Roman" panose="02020603050405020304" pitchFamily="18" charset="0"/>
              </a:rPr>
              <a:t>Viên</a:t>
            </a:r>
            <a:endParaRPr lang="en-US" altLang="vi-VN" sz="2400" dirty="0">
              <a:solidFill>
                <a:prstClr val="black"/>
              </a:solidFill>
              <a:latin typeface="Times New Roman" panose="02020603050405020304" pitchFamily="18" charset="0"/>
              <a:cs typeface="Times New Roman" panose="02020603050405020304" pitchFamily="18" charset="0"/>
            </a:endParaRPr>
          </a:p>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Hàn</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Mặc</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Tử</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2" name="Oval 10">
            <a:extLst>
              <a:ext uri="{FF2B5EF4-FFF2-40B4-BE49-F238E27FC236}">
                <a16:creationId xmlns:a16="http://schemas.microsoft.com/office/drawing/2014/main" xmlns="" id="{79CF1A5F-C991-4B6A-AC1C-5554A4A4B086}"/>
              </a:ext>
            </a:extLst>
          </p:cNvPr>
          <p:cNvSpPr>
            <a:spLocks noChangeArrowheads="1"/>
          </p:cNvSpPr>
          <p:nvPr/>
        </p:nvSpPr>
        <p:spPr bwMode="auto">
          <a:xfrm>
            <a:off x="351633" y="4357122"/>
            <a:ext cx="2091760" cy="792162"/>
          </a:xfrm>
          <a:prstGeom prst="ellipse">
            <a:avLst/>
          </a:prstGeom>
          <a:solidFill>
            <a:schemeClr val="bg1"/>
          </a:solidFill>
          <a:ln w="9525">
            <a:solidFill>
              <a:srgbClr val="CC66FF"/>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Xuân</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Diệu</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3" name="Oval 11">
            <a:extLst>
              <a:ext uri="{FF2B5EF4-FFF2-40B4-BE49-F238E27FC236}">
                <a16:creationId xmlns:a16="http://schemas.microsoft.com/office/drawing/2014/main" xmlns="" id="{037EBBFC-87C0-478B-9CE1-D1A91E6F145D}"/>
              </a:ext>
            </a:extLst>
          </p:cNvPr>
          <p:cNvSpPr>
            <a:spLocks noChangeArrowheads="1"/>
          </p:cNvSpPr>
          <p:nvPr/>
        </p:nvSpPr>
        <p:spPr bwMode="auto">
          <a:xfrm>
            <a:off x="460377" y="5645832"/>
            <a:ext cx="1765299" cy="792163"/>
          </a:xfrm>
          <a:prstGeom prst="ellipse">
            <a:avLst/>
          </a:prstGeom>
          <a:solidFill>
            <a:schemeClr val="bg1"/>
          </a:solidFill>
          <a:ln w="9525">
            <a:solidFill>
              <a:srgbClr val="CC66FF"/>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Huy</a:t>
            </a:r>
            <a:r>
              <a:rPr lang="en-US" altLang="vi-VN" sz="2400" dirty="0">
                <a:solidFill>
                  <a:prstClr val="black"/>
                </a:solidFill>
                <a:latin typeface="Times New Roman" panose="02020603050405020304" pitchFamily="18" charset="0"/>
                <a:cs typeface="Times New Roman" panose="02020603050405020304" pitchFamily="18" charset="0"/>
              </a:rPr>
              <a:t> </a:t>
            </a:r>
            <a:r>
              <a:rPr lang="vi-VN" altLang="vi-VN" sz="2400" dirty="0">
                <a:solidFill>
                  <a:prstClr val="black"/>
                </a:solidFill>
                <a:latin typeface="Times New Roman" panose="02020603050405020304" pitchFamily="18" charset="0"/>
                <a:cs typeface="Times New Roman" panose="02020603050405020304" pitchFamily="18" charset="0"/>
              </a:rPr>
              <a:t>Cậ</a:t>
            </a:r>
            <a:r>
              <a:rPr lang="en-US" altLang="vi-VN" sz="2400" dirty="0">
                <a:solidFill>
                  <a:prstClr val="black"/>
                </a:solidFill>
                <a:latin typeface="Times New Roman" panose="02020603050405020304" pitchFamily="18" charset="0"/>
                <a:cs typeface="Times New Roman" panose="02020603050405020304" pitchFamily="18" charset="0"/>
              </a:rPr>
              <a:t>n</a:t>
            </a:r>
          </a:p>
        </p:txBody>
      </p:sp>
      <p:sp>
        <p:nvSpPr>
          <p:cNvPr id="49165" name="Rectangle 13">
            <a:extLst>
              <a:ext uri="{FF2B5EF4-FFF2-40B4-BE49-F238E27FC236}">
                <a16:creationId xmlns:a16="http://schemas.microsoft.com/office/drawing/2014/main" xmlns="" id="{D3CBA5BA-BF47-4020-BC54-3113AE42643B}"/>
              </a:ext>
            </a:extLst>
          </p:cNvPr>
          <p:cNvSpPr>
            <a:spLocks noChangeArrowheads="1"/>
          </p:cNvSpPr>
          <p:nvPr/>
        </p:nvSpPr>
        <p:spPr bwMode="auto">
          <a:xfrm>
            <a:off x="3429828" y="957150"/>
            <a:ext cx="1512887" cy="649288"/>
          </a:xfrm>
          <a:prstGeom prst="rect">
            <a:avLst/>
          </a:prstGeom>
          <a:solidFill>
            <a:schemeClr val="bg1"/>
          </a:solidFill>
          <a:ln w="9525">
            <a:solidFill>
              <a:srgbClr val="00CC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Lên</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tiên</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6" name="Rectangle 14">
            <a:extLst>
              <a:ext uri="{FF2B5EF4-FFF2-40B4-BE49-F238E27FC236}">
                <a16:creationId xmlns:a16="http://schemas.microsoft.com/office/drawing/2014/main" xmlns="" id="{D45F5F35-6AC9-4C58-97A7-1D171B638BA6}"/>
              </a:ext>
            </a:extLst>
          </p:cNvPr>
          <p:cNvSpPr>
            <a:spLocks noChangeArrowheads="1"/>
          </p:cNvSpPr>
          <p:nvPr/>
        </p:nvSpPr>
        <p:spPr bwMode="auto">
          <a:xfrm>
            <a:off x="3300982" y="2003878"/>
            <a:ext cx="1931419" cy="841259"/>
          </a:xfrm>
          <a:prstGeom prst="rect">
            <a:avLst/>
          </a:prstGeom>
          <a:solidFill>
            <a:schemeClr val="bg1"/>
          </a:solidFill>
          <a:ln w="9525">
            <a:solidFill>
              <a:srgbClr val="00CC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Phiêu</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lưu</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trong</a:t>
            </a:r>
            <a:endParaRPr lang="en-US" altLang="vi-VN" sz="2400" dirty="0">
              <a:solidFill>
                <a:prstClr val="black"/>
              </a:solidFill>
              <a:latin typeface="Times New Roman" panose="02020603050405020304" pitchFamily="18" charset="0"/>
              <a:cs typeface="Times New Roman" panose="02020603050405020304" pitchFamily="18" charset="0"/>
            </a:endParaRPr>
          </a:p>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trường</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tình</a:t>
            </a:r>
            <a:endParaRPr lang="en-US" altLang="vi-VN" sz="2000" dirty="0">
              <a:solidFill>
                <a:prstClr val="black"/>
              </a:solidFill>
              <a:latin typeface="Times New Roman" panose="02020603050405020304" pitchFamily="18" charset="0"/>
              <a:cs typeface="Times New Roman" panose="02020603050405020304" pitchFamily="18" charset="0"/>
            </a:endParaRPr>
          </a:p>
        </p:txBody>
      </p:sp>
      <p:sp>
        <p:nvSpPr>
          <p:cNvPr id="49167" name="Rectangle 15">
            <a:extLst>
              <a:ext uri="{FF2B5EF4-FFF2-40B4-BE49-F238E27FC236}">
                <a16:creationId xmlns:a16="http://schemas.microsoft.com/office/drawing/2014/main" xmlns="" id="{50F0C92A-3B44-4512-B900-EB5C15AE587C}"/>
              </a:ext>
            </a:extLst>
          </p:cNvPr>
          <p:cNvSpPr>
            <a:spLocks noChangeArrowheads="1"/>
          </p:cNvSpPr>
          <p:nvPr/>
        </p:nvSpPr>
        <p:spPr bwMode="auto">
          <a:xfrm>
            <a:off x="3403377" y="3096420"/>
            <a:ext cx="1684562" cy="719138"/>
          </a:xfrm>
          <a:prstGeom prst="rect">
            <a:avLst/>
          </a:prstGeom>
          <a:solidFill>
            <a:schemeClr val="bg1"/>
          </a:solidFill>
          <a:ln w="9525">
            <a:solidFill>
              <a:srgbClr val="00CC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Điên</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cuồng</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68" name="Rectangle 16">
            <a:extLst>
              <a:ext uri="{FF2B5EF4-FFF2-40B4-BE49-F238E27FC236}">
                <a16:creationId xmlns:a16="http://schemas.microsoft.com/office/drawing/2014/main" xmlns="" id="{ED2E3E96-0465-48B2-AEA4-4D58FB82B034}"/>
              </a:ext>
            </a:extLst>
          </p:cNvPr>
          <p:cNvSpPr>
            <a:spLocks noChangeArrowheads="1"/>
          </p:cNvSpPr>
          <p:nvPr/>
        </p:nvSpPr>
        <p:spPr bwMode="auto">
          <a:xfrm>
            <a:off x="3448535" y="4399758"/>
            <a:ext cx="1584325" cy="720725"/>
          </a:xfrm>
          <a:prstGeom prst="rect">
            <a:avLst/>
          </a:prstGeom>
          <a:solidFill>
            <a:schemeClr val="bg1"/>
          </a:solidFill>
          <a:ln w="9525">
            <a:solidFill>
              <a:srgbClr val="00CC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Đắm</a:t>
            </a:r>
            <a:r>
              <a:rPr lang="en-US" altLang="vi-VN" sz="2400" dirty="0">
                <a:solidFill>
                  <a:prstClr val="black"/>
                </a:solidFill>
                <a:latin typeface="Times New Roman" panose="02020603050405020304" pitchFamily="18" charset="0"/>
                <a:cs typeface="Times New Roman" panose="02020603050405020304" pitchFamily="18" charset="0"/>
              </a:rPr>
              <a:t> say</a:t>
            </a:r>
          </a:p>
        </p:txBody>
      </p:sp>
      <p:sp>
        <p:nvSpPr>
          <p:cNvPr id="49169" name="Rectangle 17">
            <a:extLst>
              <a:ext uri="{FF2B5EF4-FFF2-40B4-BE49-F238E27FC236}">
                <a16:creationId xmlns:a16="http://schemas.microsoft.com/office/drawing/2014/main" xmlns="" id="{36FCE5C4-5B52-41B8-96E0-BB688641A2C3}"/>
              </a:ext>
            </a:extLst>
          </p:cNvPr>
          <p:cNvSpPr>
            <a:spLocks noChangeArrowheads="1"/>
          </p:cNvSpPr>
          <p:nvPr/>
        </p:nvSpPr>
        <p:spPr bwMode="auto">
          <a:xfrm>
            <a:off x="3229545" y="5645832"/>
            <a:ext cx="2055813" cy="792163"/>
          </a:xfrm>
          <a:prstGeom prst="rect">
            <a:avLst/>
          </a:prstGeom>
          <a:solidFill>
            <a:schemeClr val="bg1"/>
          </a:solidFill>
          <a:ln w="9525">
            <a:solidFill>
              <a:srgbClr val="00CC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400" dirty="0" err="1">
                <a:solidFill>
                  <a:prstClr val="black"/>
                </a:solidFill>
                <a:latin typeface="Times New Roman" panose="02020603050405020304" pitchFamily="18" charset="0"/>
                <a:cs typeface="Times New Roman" panose="02020603050405020304" pitchFamily="18" charset="0"/>
              </a:rPr>
              <a:t>Ngẩn</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ngơ</a:t>
            </a:r>
            <a:r>
              <a:rPr lang="en-US" altLang="vi-VN" sz="2400" dirty="0">
                <a:solidFill>
                  <a:prstClr val="black"/>
                </a:solidFill>
                <a:latin typeface="Times New Roman" panose="02020603050405020304" pitchFamily="18" charset="0"/>
                <a:cs typeface="Times New Roman" panose="02020603050405020304" pitchFamily="18" charset="0"/>
              </a:rPr>
              <a:t> </a:t>
            </a:r>
            <a:r>
              <a:rPr lang="en-US" altLang="vi-VN" sz="2400" dirty="0" err="1">
                <a:solidFill>
                  <a:prstClr val="black"/>
                </a:solidFill>
                <a:latin typeface="Times New Roman" panose="02020603050405020304" pitchFamily="18" charset="0"/>
                <a:cs typeface="Times New Roman" panose="02020603050405020304" pitchFamily="18" charset="0"/>
              </a:rPr>
              <a:t>buồn</a:t>
            </a:r>
            <a:endParaRPr lang="en-US" altLang="vi-VN" sz="2400" dirty="0">
              <a:solidFill>
                <a:prstClr val="black"/>
              </a:solidFill>
              <a:latin typeface="Times New Roman" panose="02020603050405020304" pitchFamily="18" charset="0"/>
              <a:cs typeface="Times New Roman" panose="02020603050405020304" pitchFamily="18" charset="0"/>
            </a:endParaRPr>
          </a:p>
        </p:txBody>
      </p:sp>
      <p:sp>
        <p:nvSpPr>
          <p:cNvPr id="49170" name="Oval 18">
            <a:extLst>
              <a:ext uri="{FF2B5EF4-FFF2-40B4-BE49-F238E27FC236}">
                <a16:creationId xmlns:a16="http://schemas.microsoft.com/office/drawing/2014/main" xmlns="" id="{72BC857A-43C7-4512-B495-525A72DACF25}"/>
              </a:ext>
            </a:extLst>
          </p:cNvPr>
          <p:cNvSpPr>
            <a:spLocks noChangeArrowheads="1"/>
          </p:cNvSpPr>
          <p:nvPr/>
        </p:nvSpPr>
        <p:spPr bwMode="auto">
          <a:xfrm>
            <a:off x="6288540" y="784112"/>
            <a:ext cx="1643403" cy="987425"/>
          </a:xfrm>
          <a:prstGeom prst="ellipse">
            <a:avLst/>
          </a:prstGeom>
          <a:solidFill>
            <a:schemeClr val="bg1"/>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en-US" sz="2400" dirty="0" err="1">
                <a:solidFill>
                  <a:prstClr val="black"/>
                </a:solidFill>
                <a:latin typeface="Times New Roman" panose="02020603050405020304" pitchFamily="18" charset="0"/>
                <a:cs typeface="Times New Roman" panose="02020603050405020304" pitchFamily="18" charset="0"/>
              </a:rPr>
              <a:t>Động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tiên</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khép</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9171" name="Oval 19">
            <a:extLst>
              <a:ext uri="{FF2B5EF4-FFF2-40B4-BE49-F238E27FC236}">
                <a16:creationId xmlns:a16="http://schemas.microsoft.com/office/drawing/2014/main" xmlns="" id="{80D24EFA-1691-4401-AF48-9EDCD79A007A}"/>
              </a:ext>
            </a:extLst>
          </p:cNvPr>
          <p:cNvSpPr>
            <a:spLocks noChangeArrowheads="1"/>
          </p:cNvSpPr>
          <p:nvPr/>
        </p:nvSpPr>
        <p:spPr bwMode="auto">
          <a:xfrm>
            <a:off x="6479606" y="1814346"/>
            <a:ext cx="1503587" cy="1251743"/>
          </a:xfrm>
          <a:prstGeom prst="ellipse">
            <a:avLst/>
          </a:prstGeom>
          <a:solidFill>
            <a:schemeClr val="bg1"/>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en-US" sz="2400" dirty="0" err="1">
                <a:solidFill>
                  <a:prstClr val="black"/>
                </a:solidFill>
                <a:latin typeface="Times New Roman" panose="02020603050405020304" pitchFamily="18" charset="0"/>
                <a:cs typeface="Times New Roman" panose="02020603050405020304" pitchFamily="18" charset="0"/>
              </a:rPr>
              <a:t>Tình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yêu</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không</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bền</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9172" name="Oval 20">
            <a:extLst>
              <a:ext uri="{FF2B5EF4-FFF2-40B4-BE49-F238E27FC236}">
                <a16:creationId xmlns:a16="http://schemas.microsoft.com/office/drawing/2014/main" xmlns="" id="{81D2D4CE-2E81-46A0-B7A6-CE2876AC8912}"/>
              </a:ext>
            </a:extLst>
          </p:cNvPr>
          <p:cNvSpPr>
            <a:spLocks noChangeArrowheads="1"/>
          </p:cNvSpPr>
          <p:nvPr/>
        </p:nvSpPr>
        <p:spPr bwMode="auto">
          <a:xfrm>
            <a:off x="6313486" y="3113997"/>
            <a:ext cx="1618457" cy="1009650"/>
          </a:xfrm>
          <a:prstGeom prst="ellipse">
            <a:avLst/>
          </a:prstGeom>
          <a:solidFill>
            <a:schemeClr val="bg1"/>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en-US" sz="2400" dirty="0" err="1">
                <a:solidFill>
                  <a:prstClr val="black"/>
                </a:solidFill>
                <a:latin typeface="Times New Roman" panose="02020603050405020304" pitchFamily="18" charset="0"/>
                <a:cs typeface="Times New Roman" panose="02020603050405020304" pitchFamily="18" charset="0"/>
              </a:rPr>
              <a:t>Điên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rồi</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tỉnh</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9173" name="Oval 21">
            <a:extLst>
              <a:ext uri="{FF2B5EF4-FFF2-40B4-BE49-F238E27FC236}">
                <a16:creationId xmlns:a16="http://schemas.microsoft.com/office/drawing/2014/main" xmlns="" id="{34F13358-5D3A-4A29-9788-E48E3CF296C4}"/>
              </a:ext>
            </a:extLst>
          </p:cNvPr>
          <p:cNvSpPr>
            <a:spLocks noChangeArrowheads="1"/>
          </p:cNvSpPr>
          <p:nvPr/>
        </p:nvSpPr>
        <p:spPr bwMode="auto">
          <a:xfrm>
            <a:off x="6366670" y="4280921"/>
            <a:ext cx="1312862" cy="1008063"/>
          </a:xfrm>
          <a:prstGeom prst="ellipse">
            <a:avLst/>
          </a:prstGeom>
          <a:solidFill>
            <a:schemeClr val="bg1"/>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en-US" sz="2400" dirty="0" err="1">
                <a:solidFill>
                  <a:prstClr val="black"/>
                </a:solidFill>
                <a:latin typeface="Times New Roman" panose="02020603050405020304" pitchFamily="18" charset="0"/>
                <a:cs typeface="Times New Roman" panose="02020603050405020304" pitchFamily="18" charset="0"/>
              </a:rPr>
              <a:t>Vẫn</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bơ</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vơ</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9174" name="Oval 22">
            <a:extLst>
              <a:ext uri="{FF2B5EF4-FFF2-40B4-BE49-F238E27FC236}">
                <a16:creationId xmlns:a16="http://schemas.microsoft.com/office/drawing/2014/main" xmlns="" id="{7997A498-AA2F-4FC8-88CD-84427DAFD867}"/>
              </a:ext>
            </a:extLst>
          </p:cNvPr>
          <p:cNvSpPr>
            <a:spLocks noChangeArrowheads="1"/>
          </p:cNvSpPr>
          <p:nvPr/>
        </p:nvSpPr>
        <p:spPr bwMode="auto">
          <a:xfrm>
            <a:off x="6671469" y="5515769"/>
            <a:ext cx="1008063" cy="1008062"/>
          </a:xfrm>
          <a:prstGeom prst="ellipse">
            <a:avLst/>
          </a:prstGeom>
          <a:solidFill>
            <a:schemeClr val="bg1"/>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defRPr/>
            </a:pPr>
            <a:endParaRPr lang="en-US" dirty="0">
              <a:solidFill>
                <a:prstClr val="black"/>
              </a:solidFill>
              <a:latin typeface="Times New Roman" panose="02020603050405020304" pitchFamily="18" charset="0"/>
              <a:cs typeface="Times New Roman" panose="02020603050405020304" pitchFamily="18" charset="0"/>
            </a:endParaRPr>
          </a:p>
          <a:p>
            <a:pPr algn="ctr">
              <a:defRPr/>
            </a:pPr>
            <a:r>
              <a:rPr lang="en-US" sz="2400" dirty="0" err="1">
                <a:solidFill>
                  <a:prstClr val="black"/>
                </a:solidFill>
                <a:latin typeface="Times New Roman" panose="02020603050405020304" pitchFamily="18" charset="0"/>
                <a:cs typeface="Times New Roman" panose="02020603050405020304" pitchFamily="18" charset="0"/>
              </a:rPr>
              <a:t>Sầu</a:t>
            </a:r>
            <a:endParaRPr lang="en-US" sz="2400" dirty="0">
              <a:solidFill>
                <a:prstClr val="black"/>
              </a:solidFill>
              <a:latin typeface="Times New Roman" panose="02020603050405020304" pitchFamily="18" charset="0"/>
              <a:cs typeface="Times New Roman" panose="02020603050405020304" pitchFamily="18" charset="0"/>
            </a:endParaRPr>
          </a:p>
          <a:p>
            <a:pPr algn="ctr">
              <a:defRPr/>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49179" name="Line 27">
            <a:extLst>
              <a:ext uri="{FF2B5EF4-FFF2-40B4-BE49-F238E27FC236}">
                <a16:creationId xmlns:a16="http://schemas.microsoft.com/office/drawing/2014/main" xmlns="" id="{D1B66C2A-36CE-4E94-BD4C-10BACBA09B78}"/>
              </a:ext>
            </a:extLst>
          </p:cNvPr>
          <p:cNvSpPr>
            <a:spLocks noChangeShapeType="1"/>
          </p:cNvSpPr>
          <p:nvPr/>
        </p:nvSpPr>
        <p:spPr bwMode="auto">
          <a:xfrm flipV="1">
            <a:off x="2510407" y="2384425"/>
            <a:ext cx="719138"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0" name="Line 28">
            <a:extLst>
              <a:ext uri="{FF2B5EF4-FFF2-40B4-BE49-F238E27FC236}">
                <a16:creationId xmlns:a16="http://schemas.microsoft.com/office/drawing/2014/main" xmlns="" id="{922D2F30-FCE0-4D1B-95E0-4D07C974554E}"/>
              </a:ext>
            </a:extLst>
          </p:cNvPr>
          <p:cNvSpPr>
            <a:spLocks noChangeShapeType="1"/>
          </p:cNvSpPr>
          <p:nvPr/>
        </p:nvSpPr>
        <p:spPr bwMode="auto">
          <a:xfrm flipV="1">
            <a:off x="2443392" y="1292793"/>
            <a:ext cx="719138"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1" name="Line 29">
            <a:extLst>
              <a:ext uri="{FF2B5EF4-FFF2-40B4-BE49-F238E27FC236}">
                <a16:creationId xmlns:a16="http://schemas.microsoft.com/office/drawing/2014/main" xmlns="" id="{869FD916-E474-4AD1-BDC3-6CDD0ADD25DB}"/>
              </a:ext>
            </a:extLst>
          </p:cNvPr>
          <p:cNvSpPr>
            <a:spLocks noChangeShapeType="1"/>
          </p:cNvSpPr>
          <p:nvPr/>
        </p:nvSpPr>
        <p:spPr bwMode="auto">
          <a:xfrm flipV="1">
            <a:off x="2527303" y="3429000"/>
            <a:ext cx="79216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2" name="Line 30">
            <a:extLst>
              <a:ext uri="{FF2B5EF4-FFF2-40B4-BE49-F238E27FC236}">
                <a16:creationId xmlns:a16="http://schemas.microsoft.com/office/drawing/2014/main" xmlns="" id="{02EB4992-B4A8-4D0C-9023-24B57DD7CD06}"/>
              </a:ext>
            </a:extLst>
          </p:cNvPr>
          <p:cNvSpPr>
            <a:spLocks noChangeShapeType="1"/>
          </p:cNvSpPr>
          <p:nvPr/>
        </p:nvSpPr>
        <p:spPr bwMode="auto">
          <a:xfrm flipV="1">
            <a:off x="2490338" y="4753203"/>
            <a:ext cx="79216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3" name="Line 31">
            <a:extLst>
              <a:ext uri="{FF2B5EF4-FFF2-40B4-BE49-F238E27FC236}">
                <a16:creationId xmlns:a16="http://schemas.microsoft.com/office/drawing/2014/main" xmlns="" id="{2067DEB5-20A2-4DE3-9C22-F0E97E1F1573}"/>
              </a:ext>
            </a:extLst>
          </p:cNvPr>
          <p:cNvSpPr>
            <a:spLocks noChangeShapeType="1"/>
          </p:cNvSpPr>
          <p:nvPr/>
        </p:nvSpPr>
        <p:spPr bwMode="auto">
          <a:xfrm flipV="1">
            <a:off x="2326823" y="6064931"/>
            <a:ext cx="865188"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4" name="Line 32">
            <a:extLst>
              <a:ext uri="{FF2B5EF4-FFF2-40B4-BE49-F238E27FC236}">
                <a16:creationId xmlns:a16="http://schemas.microsoft.com/office/drawing/2014/main" xmlns="" id="{14032FEF-F124-4AF5-8CB2-5FA4F97505F8}"/>
              </a:ext>
            </a:extLst>
          </p:cNvPr>
          <p:cNvSpPr>
            <a:spLocks noChangeShapeType="1"/>
          </p:cNvSpPr>
          <p:nvPr/>
        </p:nvSpPr>
        <p:spPr bwMode="auto">
          <a:xfrm flipV="1">
            <a:off x="5119238" y="1258888"/>
            <a:ext cx="1008063"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5" name="Line 33">
            <a:extLst>
              <a:ext uri="{FF2B5EF4-FFF2-40B4-BE49-F238E27FC236}">
                <a16:creationId xmlns:a16="http://schemas.microsoft.com/office/drawing/2014/main" xmlns="" id="{3FA37F38-B261-41F8-B7AA-D6BD38075AFB}"/>
              </a:ext>
            </a:extLst>
          </p:cNvPr>
          <p:cNvSpPr>
            <a:spLocks noChangeShapeType="1"/>
          </p:cNvSpPr>
          <p:nvPr/>
        </p:nvSpPr>
        <p:spPr bwMode="auto">
          <a:xfrm flipV="1">
            <a:off x="5351120" y="2339636"/>
            <a:ext cx="1079500"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6" name="Line 34">
            <a:extLst>
              <a:ext uri="{FF2B5EF4-FFF2-40B4-BE49-F238E27FC236}">
                <a16:creationId xmlns:a16="http://schemas.microsoft.com/office/drawing/2014/main" xmlns="" id="{8867DBBF-9E9B-4705-BC03-075374BA39A7}"/>
              </a:ext>
            </a:extLst>
          </p:cNvPr>
          <p:cNvSpPr>
            <a:spLocks noChangeShapeType="1"/>
          </p:cNvSpPr>
          <p:nvPr/>
        </p:nvSpPr>
        <p:spPr bwMode="auto">
          <a:xfrm flipV="1">
            <a:off x="5160963" y="3478667"/>
            <a:ext cx="1079500"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7" name="Line 35">
            <a:extLst>
              <a:ext uri="{FF2B5EF4-FFF2-40B4-BE49-F238E27FC236}">
                <a16:creationId xmlns:a16="http://schemas.microsoft.com/office/drawing/2014/main" xmlns="" id="{756DF29C-5267-4231-95C9-686EB6772C27}"/>
              </a:ext>
            </a:extLst>
          </p:cNvPr>
          <p:cNvSpPr>
            <a:spLocks noChangeShapeType="1"/>
          </p:cNvSpPr>
          <p:nvPr/>
        </p:nvSpPr>
        <p:spPr bwMode="auto">
          <a:xfrm flipV="1">
            <a:off x="5232401" y="4717371"/>
            <a:ext cx="1008062"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88" name="Line 36">
            <a:extLst>
              <a:ext uri="{FF2B5EF4-FFF2-40B4-BE49-F238E27FC236}">
                <a16:creationId xmlns:a16="http://schemas.microsoft.com/office/drawing/2014/main" xmlns="" id="{F2305527-B730-4FBB-BB66-233192FC3F6C}"/>
              </a:ext>
            </a:extLst>
          </p:cNvPr>
          <p:cNvSpPr>
            <a:spLocks noChangeShapeType="1"/>
          </p:cNvSpPr>
          <p:nvPr/>
        </p:nvSpPr>
        <p:spPr bwMode="auto">
          <a:xfrm flipV="1">
            <a:off x="5376069" y="6064931"/>
            <a:ext cx="1152525"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prstClr val="black"/>
              </a:solidFill>
              <a:latin typeface="Times New Roman" panose="02020603050405020304" pitchFamily="18" charset="0"/>
              <a:cs typeface="Times New Roman" panose="02020603050405020304" pitchFamily="18" charset="0"/>
            </a:endParaRPr>
          </a:p>
        </p:txBody>
      </p:sp>
      <p:sp>
        <p:nvSpPr>
          <p:cNvPr id="49190" name="AutoShape 38">
            <a:extLst>
              <a:ext uri="{FF2B5EF4-FFF2-40B4-BE49-F238E27FC236}">
                <a16:creationId xmlns:a16="http://schemas.microsoft.com/office/drawing/2014/main" xmlns="" id="{038946C2-A817-4FC8-B165-99C90F1A1946}"/>
              </a:ext>
            </a:extLst>
          </p:cNvPr>
          <p:cNvSpPr>
            <a:spLocks/>
          </p:cNvSpPr>
          <p:nvPr/>
        </p:nvSpPr>
        <p:spPr bwMode="auto">
          <a:xfrm>
            <a:off x="7983194" y="957150"/>
            <a:ext cx="366148" cy="5282184"/>
          </a:xfrm>
          <a:prstGeom prst="rightBrace">
            <a:avLst>
              <a:gd name="adj1" fmla="val 57435"/>
              <a:gd name="adj2" fmla="val 50769"/>
            </a:avLst>
          </a:prstGeom>
          <a:solidFill>
            <a:schemeClr val="bg1"/>
          </a:solidFill>
          <a:ln w="28575">
            <a:solidFill>
              <a:schemeClr val="accent2"/>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solidFill>
                <a:prstClr val="black"/>
              </a:solidFill>
              <a:latin typeface="Times New Roman" panose="02020603050405020304" pitchFamily="18" charset="0"/>
              <a:cs typeface="Times New Roman" panose="02020603050405020304" pitchFamily="18" charset="0"/>
            </a:endParaRPr>
          </a:p>
        </p:txBody>
      </p:sp>
      <p:sp>
        <p:nvSpPr>
          <p:cNvPr id="49191" name="Text Box 39">
            <a:extLst>
              <a:ext uri="{FF2B5EF4-FFF2-40B4-BE49-F238E27FC236}">
                <a16:creationId xmlns:a16="http://schemas.microsoft.com/office/drawing/2014/main" xmlns="" id="{0E966FFB-5F22-43FA-8A42-96C7928A5E5C}"/>
              </a:ext>
            </a:extLst>
          </p:cNvPr>
          <p:cNvSpPr txBox="1">
            <a:spLocks noChangeArrowheads="1"/>
          </p:cNvSpPr>
          <p:nvPr/>
        </p:nvSpPr>
        <p:spPr bwMode="auto">
          <a:xfrm>
            <a:off x="8371114" y="932458"/>
            <a:ext cx="3594917" cy="2893100"/>
          </a:xfrm>
          <a:prstGeom prst="rect">
            <a:avLst/>
          </a:prstGeom>
          <a:solidFill>
            <a:schemeClr val="bg1"/>
          </a:solidFill>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marL="457200" indent="-457200" algn="just">
              <a:buFont typeface="Wingdings" pitchFamily="2" charset="2"/>
              <a:buChar char="Ø"/>
              <a:defRPr/>
            </a:pPr>
            <a:r>
              <a:rPr lang="en-US" sz="2600" b="1" i="1" dirty="0" err="1" smtClean="0">
                <a:solidFill>
                  <a:srgbClr val="FF0000"/>
                </a:solidFill>
                <a:latin typeface="Times New Roman" panose="02020603050405020304" pitchFamily="18" charset="0"/>
                <a:cs typeface="Times New Roman" pitchFamily="18" charset="0"/>
              </a:rPr>
              <a:t>Buồn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cô</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đơn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bế</a:t>
            </a:r>
            <a:r>
              <a:rPr lang="en-US" sz="2600" b="1" i="1" dirty="0">
                <a:solidFill>
                  <a:srgbClr val="FF0000"/>
                </a:solidFill>
                <a:latin typeface="Times New Roman" panose="02020603050405020304" pitchFamily="18" charset="0"/>
                <a:cs typeface="Times New Roman" pitchFamily="18" charset="0"/>
              </a:rPr>
              <a:t> </a:t>
            </a:r>
            <a:r>
              <a:rPr lang="en-US" sz="2600" b="1" i="1" dirty="0" err="1" smtClean="0">
                <a:solidFill>
                  <a:srgbClr val="FF0000"/>
                </a:solidFill>
                <a:latin typeface="Times New Roman" panose="02020603050405020304" pitchFamily="18" charset="0"/>
                <a:cs typeface="Times New Roman" pitchFamily="18" charset="0"/>
              </a:rPr>
              <a:t>tắc</a:t>
            </a:r>
            <a:r>
              <a:rPr lang="en-US" sz="2600" b="1" i="1" dirty="0" smtClean="0">
                <a:solidFill>
                  <a:srgbClr val="FF0000"/>
                </a:solidFill>
                <a:latin typeface="Times New Roman" panose="02020603050405020304" pitchFamily="18" charset="0"/>
                <a:cs typeface="Times New Roman" pitchFamily="18" charset="0"/>
              </a:rPr>
              <a:t>.</a:t>
            </a:r>
          </a:p>
          <a:p>
            <a:pPr marL="457200" indent="-457200" algn="just">
              <a:buFont typeface="Wingdings" pitchFamily="2" charset="2"/>
              <a:buChar char="Ø"/>
              <a:defRPr/>
            </a:pPr>
            <a:r>
              <a:rPr lang="en-US" sz="2600" b="1" i="1" dirty="0" err="1" smtClean="0">
                <a:solidFill>
                  <a:srgbClr val="FF0000"/>
                </a:solidFill>
                <a:latin typeface="Times New Roman" panose="02020603050405020304" pitchFamily="18" charset="0"/>
                <a:cs typeface="Times New Roman" pitchFamily="18" charset="0"/>
              </a:rPr>
              <a:t>Điệp</a:t>
            </a:r>
            <a:r>
              <a:rPr lang="en-US" sz="2600" b="1" i="1" dirty="0" smtClean="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từ</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liệt</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kê</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diễn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đạt</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tinh</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tế</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tài</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hoa</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lập</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luận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chặt</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chẽ</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giàu</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cảm</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xúc</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hấp</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dẫn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lôi</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cuốn</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người</a:t>
            </a:r>
            <a:r>
              <a:rPr lang="en-US" sz="2600" b="1" i="1" dirty="0">
                <a:solidFill>
                  <a:srgbClr val="FF0000"/>
                </a:solidFill>
                <a:latin typeface="Times New Roman" panose="02020603050405020304" pitchFamily="18" charset="0"/>
                <a:cs typeface="Times New Roman" pitchFamily="18" charset="0"/>
              </a:rPr>
              <a:t> </a:t>
            </a:r>
            <a:r>
              <a:rPr lang="en-US" sz="2600" b="1" i="1" dirty="0" err="1">
                <a:solidFill>
                  <a:srgbClr val="FF0000"/>
                </a:solidFill>
                <a:latin typeface="Times New Roman" panose="02020603050405020304" pitchFamily="18" charset="0"/>
                <a:cs typeface="Times New Roman" pitchFamily="18" charset="0"/>
              </a:rPr>
              <a:t>đọc</a:t>
            </a:r>
            <a:r>
              <a:rPr lang="en-US" sz="2600" b="1" i="1" dirty="0">
                <a:solidFill>
                  <a:srgbClr val="FF0000"/>
                </a:solidFill>
                <a:latin typeface="Times New Roman" panose="02020603050405020304" pitchFamily="18" charset="0"/>
                <a:cs typeface="Times New Roman" pitchFamily="18" charset="0"/>
              </a:rPr>
              <a:t>.</a:t>
            </a:r>
          </a:p>
        </p:txBody>
      </p:sp>
      <p:sp>
        <p:nvSpPr>
          <p:cNvPr id="4" name="Rectangle: Rounded Corners 3">
            <a:extLst>
              <a:ext uri="{FF2B5EF4-FFF2-40B4-BE49-F238E27FC236}">
                <a16:creationId xmlns:a16="http://schemas.microsoft.com/office/drawing/2014/main" xmlns="" id="{037246E4-8F06-4A97-ADBE-4C61B494107C}"/>
              </a:ext>
            </a:extLst>
          </p:cNvPr>
          <p:cNvSpPr/>
          <p:nvPr/>
        </p:nvSpPr>
        <p:spPr>
          <a:xfrm>
            <a:off x="8371114" y="4166964"/>
            <a:ext cx="3657600" cy="21392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itchFamily="2" charset="2"/>
              <a:buChar char="Ø"/>
            </a:pPr>
            <a:r>
              <a:rPr lang="en-US" sz="2800" b="1" i="1" dirty="0" err="1" smtClean="0">
                <a:solidFill>
                  <a:prstClr val="white"/>
                </a:solidFill>
                <a:latin typeface="Times New Roman" panose="02020603050405020304" pitchFamily="18" charset="0"/>
                <a:cs typeface="Times New Roman" panose="02020603050405020304" pitchFamily="18" charset="0"/>
              </a:rPr>
              <a:t>Chính</a:t>
            </a:r>
            <a:r>
              <a:rPr lang="en-US" sz="2800" b="1" i="1" dirty="0" smtClean="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sự</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thoát</a:t>
            </a:r>
            <a:r>
              <a:rPr lang="en-US" sz="2800" b="1" i="1" dirty="0">
                <a:solidFill>
                  <a:prstClr val="white"/>
                </a:solidFill>
                <a:latin typeface="Times New Roman" panose="02020603050405020304" pitchFamily="18" charset="0"/>
                <a:cs typeface="Times New Roman" panose="02020603050405020304" pitchFamily="18" charset="0"/>
              </a:rPr>
              <a:t> li </a:t>
            </a:r>
            <a:r>
              <a:rPr lang="en-US" sz="2800" b="1" i="1" dirty="0" err="1">
                <a:solidFill>
                  <a:prstClr val="white"/>
                </a:solidFill>
                <a:latin typeface="Times New Roman" panose="02020603050405020304" pitchFamily="18" charset="0"/>
                <a:cs typeface="Times New Roman" panose="02020603050405020304" pitchFamily="18" charset="0"/>
              </a:rPr>
              <a:t>theo</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các</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xu</a:t>
            </a:r>
            <a:r>
              <a:rPr lang="en-US" sz="2800" b="1" i="1" dirty="0">
                <a:solidFill>
                  <a:prstClr val="white"/>
                </a:solidFill>
                <a:latin typeface="Times New Roman" panose="02020603050405020304" pitchFamily="18" charset="0"/>
                <a:cs typeface="Times New Roman" panose="02020603050405020304" pitchFamily="18" charset="0"/>
              </a:rPr>
              <a:t> h</a:t>
            </a:r>
            <a:r>
              <a:rPr lang="vi-VN" sz="2800" b="1" i="1" dirty="0">
                <a:solidFill>
                  <a:prstClr val="white"/>
                </a:solidFill>
                <a:latin typeface="Times New Roman" panose="02020603050405020304" pitchFamily="18" charset="0"/>
                <a:cs typeface="Times New Roman" panose="02020603050405020304" pitchFamily="18" charset="0"/>
              </a:rPr>
              <a:t>ư</a:t>
            </a:r>
            <a:r>
              <a:rPr lang="en-US" sz="2800" b="1" i="1" dirty="0" err="1">
                <a:solidFill>
                  <a:prstClr val="white"/>
                </a:solidFill>
                <a:latin typeface="Times New Roman" panose="02020603050405020304" pitchFamily="18" charset="0"/>
                <a:cs typeface="Times New Roman" panose="02020603050405020304" pitchFamily="18" charset="0"/>
              </a:rPr>
              <a:t>ớng</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đã</a:t>
            </a:r>
            <a:r>
              <a:rPr lang="en-US" sz="2800" b="1" i="1" dirty="0">
                <a:solidFill>
                  <a:prstClr val="white"/>
                </a:solidFill>
                <a:latin typeface="Times New Roman" panose="02020603050405020304" pitchFamily="18" charset="0"/>
                <a:cs typeface="Times New Roman" panose="02020603050405020304" pitchFamily="18" charset="0"/>
              </a:rPr>
              <a:t> đ</a:t>
            </a:r>
            <a:r>
              <a:rPr lang="vi-VN" sz="2800" b="1" i="1" dirty="0">
                <a:solidFill>
                  <a:prstClr val="white"/>
                </a:solidFill>
                <a:latin typeface="Times New Roman" panose="02020603050405020304" pitchFamily="18" charset="0"/>
                <a:cs typeface="Times New Roman" panose="02020603050405020304" pitchFamily="18" charset="0"/>
              </a:rPr>
              <a:t>ư</a:t>
            </a:r>
            <a:r>
              <a:rPr lang="en-US" sz="2800" b="1" i="1" dirty="0">
                <a:solidFill>
                  <a:prstClr val="white"/>
                </a:solidFill>
                <a:latin typeface="Times New Roman" panose="02020603050405020304" pitchFamily="18" charset="0"/>
                <a:cs typeface="Times New Roman" panose="02020603050405020304" pitchFamily="18" charset="0"/>
              </a:rPr>
              <a:t>a </a:t>
            </a:r>
            <a:r>
              <a:rPr lang="en-US" sz="2800" b="1" i="1" dirty="0" err="1">
                <a:solidFill>
                  <a:prstClr val="white"/>
                </a:solidFill>
                <a:latin typeface="Times New Roman" panose="02020603050405020304" pitchFamily="18" charset="0"/>
                <a:cs typeface="Times New Roman" panose="02020603050405020304" pitchFamily="18" charset="0"/>
              </a:rPr>
              <a:t>đến</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sự</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nở</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rộ</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của</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phong</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cách</a:t>
            </a:r>
            <a:r>
              <a:rPr lang="en-US" sz="2800" b="1" i="1" dirty="0">
                <a:solidFill>
                  <a:prstClr val="white"/>
                </a:solidFill>
                <a:latin typeface="Times New Roman" panose="02020603050405020304" pitchFamily="18" charset="0"/>
                <a:cs typeface="Times New Roman" panose="02020603050405020304" pitchFamily="18" charset="0"/>
              </a:rPr>
              <a:t> </a:t>
            </a:r>
            <a:r>
              <a:rPr lang="en-US" sz="2800" b="1" i="1" dirty="0" err="1">
                <a:solidFill>
                  <a:prstClr val="white"/>
                </a:solidFill>
                <a:latin typeface="Times New Roman" panose="02020603050405020304" pitchFamily="18" charset="0"/>
                <a:cs typeface="Times New Roman" panose="02020603050405020304" pitchFamily="18" charset="0"/>
              </a:rPr>
              <a:t>th</a:t>
            </a:r>
            <a:r>
              <a:rPr lang="vi-VN" sz="2800" b="1" i="1" dirty="0">
                <a:solidFill>
                  <a:prstClr val="white"/>
                </a:solidFill>
                <a:latin typeface="Times New Roman" panose="02020603050405020304" pitchFamily="18" charset="0"/>
                <a:cs typeface="Times New Roman" panose="02020603050405020304" pitchFamily="18" charset="0"/>
              </a:rPr>
              <a:t>ơ</a:t>
            </a:r>
            <a:r>
              <a:rPr lang="en-US" sz="2800" b="1" i="1" dirty="0">
                <a:solidFill>
                  <a:prstClr val="white"/>
                </a:solidFill>
                <a:latin typeface="Times New Roman" panose="02020603050405020304" pitchFamily="18" charset="0"/>
                <a:cs typeface="Times New Roman" panose="02020603050405020304" pitchFamily="18" charset="0"/>
              </a:rPr>
              <a:t>.</a:t>
            </a:r>
            <a:endParaRPr lang="vi-VN" sz="2800" b="1" i="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60258"/>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9159"/>
                                        </p:tgtEl>
                                        <p:attrNameLst>
                                          <p:attrName>style.visibility</p:attrName>
                                        </p:attrNameLst>
                                      </p:cBhvr>
                                      <p:to>
                                        <p:strVal val="visible"/>
                                      </p:to>
                                    </p:set>
                                    <p:animEffect transition="in" filter="diamond(in)">
                                      <p:cBhvr>
                                        <p:cTn id="7" dur="2000"/>
                                        <p:tgtEl>
                                          <p:spTgt spid="491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9180"/>
                                        </p:tgtEl>
                                        <p:attrNameLst>
                                          <p:attrName>style.visibility</p:attrName>
                                        </p:attrNameLst>
                                      </p:cBhvr>
                                      <p:to>
                                        <p:strVal val="visible"/>
                                      </p:to>
                                    </p:set>
                                    <p:anim calcmode="lin" valueType="num">
                                      <p:cBhvr additive="base">
                                        <p:cTn id="12" dur="500" fill="hold"/>
                                        <p:tgtEl>
                                          <p:spTgt spid="49180"/>
                                        </p:tgtEl>
                                        <p:attrNameLst>
                                          <p:attrName>ppt_x</p:attrName>
                                        </p:attrNameLst>
                                      </p:cBhvr>
                                      <p:tavLst>
                                        <p:tav tm="0">
                                          <p:val>
                                            <p:strVal val="#ppt_x"/>
                                          </p:val>
                                        </p:tav>
                                        <p:tav tm="100000">
                                          <p:val>
                                            <p:strVal val="#ppt_x"/>
                                          </p:val>
                                        </p:tav>
                                      </p:tavLst>
                                    </p:anim>
                                    <p:anim calcmode="lin" valueType="num">
                                      <p:cBhvr additive="base">
                                        <p:cTn id="13" dur="500" fill="hold"/>
                                        <p:tgtEl>
                                          <p:spTgt spid="4918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9165"/>
                                        </p:tgtEl>
                                        <p:attrNameLst>
                                          <p:attrName>style.visibility</p:attrName>
                                        </p:attrNameLst>
                                      </p:cBhvr>
                                      <p:to>
                                        <p:strVal val="visible"/>
                                      </p:to>
                                    </p:set>
                                    <p:animEffect transition="in" filter="diamond(in)">
                                      <p:cBhvr>
                                        <p:cTn id="18" dur="2000"/>
                                        <p:tgtEl>
                                          <p:spTgt spid="4916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9184"/>
                                        </p:tgtEl>
                                        <p:attrNameLst>
                                          <p:attrName>style.visibility</p:attrName>
                                        </p:attrNameLst>
                                      </p:cBhvr>
                                      <p:to>
                                        <p:strVal val="visible"/>
                                      </p:to>
                                    </p:set>
                                    <p:anim calcmode="lin" valueType="num">
                                      <p:cBhvr additive="base">
                                        <p:cTn id="23" dur="500" fill="hold"/>
                                        <p:tgtEl>
                                          <p:spTgt spid="49184"/>
                                        </p:tgtEl>
                                        <p:attrNameLst>
                                          <p:attrName>ppt_x</p:attrName>
                                        </p:attrNameLst>
                                      </p:cBhvr>
                                      <p:tavLst>
                                        <p:tav tm="0">
                                          <p:val>
                                            <p:strVal val="#ppt_x"/>
                                          </p:val>
                                        </p:tav>
                                        <p:tav tm="100000">
                                          <p:val>
                                            <p:strVal val="#ppt_x"/>
                                          </p:val>
                                        </p:tav>
                                      </p:tavLst>
                                    </p:anim>
                                    <p:anim calcmode="lin" valueType="num">
                                      <p:cBhvr additive="base">
                                        <p:cTn id="24" dur="500" fill="hold"/>
                                        <p:tgtEl>
                                          <p:spTgt spid="4918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9170"/>
                                        </p:tgtEl>
                                        <p:attrNameLst>
                                          <p:attrName>style.visibility</p:attrName>
                                        </p:attrNameLst>
                                      </p:cBhvr>
                                      <p:to>
                                        <p:strVal val="visible"/>
                                      </p:to>
                                    </p:set>
                                    <p:animEffect transition="in" filter="blinds(horizontal)">
                                      <p:cBhvr>
                                        <p:cTn id="29" dur="500"/>
                                        <p:tgtEl>
                                          <p:spTgt spid="4917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49160"/>
                                        </p:tgtEl>
                                        <p:attrNameLst>
                                          <p:attrName>style.visibility</p:attrName>
                                        </p:attrNameLst>
                                      </p:cBhvr>
                                      <p:to>
                                        <p:strVal val="visible"/>
                                      </p:to>
                                    </p:set>
                                    <p:animEffect transition="in" filter="diamond(in)">
                                      <p:cBhvr>
                                        <p:cTn id="34" dur="2000"/>
                                        <p:tgtEl>
                                          <p:spTgt spid="4916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49179"/>
                                        </p:tgtEl>
                                        <p:attrNameLst>
                                          <p:attrName>style.visibility</p:attrName>
                                        </p:attrNameLst>
                                      </p:cBhvr>
                                      <p:to>
                                        <p:strVal val="visible"/>
                                      </p:to>
                                    </p:set>
                                    <p:anim calcmode="lin" valueType="num">
                                      <p:cBhvr additive="base">
                                        <p:cTn id="39" dur="500" fill="hold"/>
                                        <p:tgtEl>
                                          <p:spTgt spid="49179"/>
                                        </p:tgtEl>
                                        <p:attrNameLst>
                                          <p:attrName>ppt_x</p:attrName>
                                        </p:attrNameLst>
                                      </p:cBhvr>
                                      <p:tavLst>
                                        <p:tav tm="0">
                                          <p:val>
                                            <p:strVal val="#ppt_x"/>
                                          </p:val>
                                        </p:tav>
                                        <p:tav tm="100000">
                                          <p:val>
                                            <p:strVal val="#ppt_x"/>
                                          </p:val>
                                        </p:tav>
                                      </p:tavLst>
                                    </p:anim>
                                    <p:anim calcmode="lin" valueType="num">
                                      <p:cBhvr additive="base">
                                        <p:cTn id="40" dur="500" fill="hold"/>
                                        <p:tgtEl>
                                          <p:spTgt spid="49179"/>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49166"/>
                                        </p:tgtEl>
                                        <p:attrNameLst>
                                          <p:attrName>style.visibility</p:attrName>
                                        </p:attrNameLst>
                                      </p:cBhvr>
                                      <p:to>
                                        <p:strVal val="visible"/>
                                      </p:to>
                                    </p:set>
                                    <p:animEffect transition="in" filter="diamond(in)">
                                      <p:cBhvr>
                                        <p:cTn id="45" dur="2000"/>
                                        <p:tgtEl>
                                          <p:spTgt spid="4916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childTnLst>
                                    <p:set>
                                      <p:cBhvr>
                                        <p:cTn id="49" dur="1" fill="hold">
                                          <p:stCondLst>
                                            <p:cond delay="0"/>
                                          </p:stCondLst>
                                        </p:cTn>
                                        <p:tgtEl>
                                          <p:spTgt spid="49185"/>
                                        </p:tgtEl>
                                        <p:attrNameLst>
                                          <p:attrName>style.visibility</p:attrName>
                                        </p:attrNameLst>
                                      </p:cBhvr>
                                      <p:to>
                                        <p:strVal val="visible"/>
                                      </p:to>
                                    </p:set>
                                    <p:anim calcmode="lin" valueType="num">
                                      <p:cBhvr additive="base">
                                        <p:cTn id="50" dur="500" fill="hold"/>
                                        <p:tgtEl>
                                          <p:spTgt spid="49185"/>
                                        </p:tgtEl>
                                        <p:attrNameLst>
                                          <p:attrName>ppt_x</p:attrName>
                                        </p:attrNameLst>
                                      </p:cBhvr>
                                      <p:tavLst>
                                        <p:tav tm="0">
                                          <p:val>
                                            <p:strVal val="#ppt_x"/>
                                          </p:val>
                                        </p:tav>
                                        <p:tav tm="100000">
                                          <p:val>
                                            <p:strVal val="#ppt_x"/>
                                          </p:val>
                                        </p:tav>
                                      </p:tavLst>
                                    </p:anim>
                                    <p:anim calcmode="lin" valueType="num">
                                      <p:cBhvr additive="base">
                                        <p:cTn id="51" dur="500" fill="hold"/>
                                        <p:tgtEl>
                                          <p:spTgt spid="49185"/>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9171"/>
                                        </p:tgtEl>
                                        <p:attrNameLst>
                                          <p:attrName>style.visibility</p:attrName>
                                        </p:attrNameLst>
                                      </p:cBhvr>
                                      <p:to>
                                        <p:strVal val="visible"/>
                                      </p:to>
                                    </p:set>
                                    <p:animEffect transition="in" filter="blinds(horizontal)">
                                      <p:cBhvr>
                                        <p:cTn id="56" dur="500"/>
                                        <p:tgtEl>
                                          <p:spTgt spid="4917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49161"/>
                                        </p:tgtEl>
                                        <p:attrNameLst>
                                          <p:attrName>style.visibility</p:attrName>
                                        </p:attrNameLst>
                                      </p:cBhvr>
                                      <p:to>
                                        <p:strVal val="visible"/>
                                      </p:to>
                                    </p:set>
                                    <p:animEffect transition="in" filter="checkerboard(across)">
                                      <p:cBhvr>
                                        <p:cTn id="61" dur="500"/>
                                        <p:tgtEl>
                                          <p:spTgt spid="4916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nodeType="clickEffect">
                                  <p:stCondLst>
                                    <p:cond delay="0"/>
                                  </p:stCondLst>
                                  <p:childTnLst>
                                    <p:set>
                                      <p:cBhvr>
                                        <p:cTn id="65" dur="1" fill="hold">
                                          <p:stCondLst>
                                            <p:cond delay="0"/>
                                          </p:stCondLst>
                                        </p:cTn>
                                        <p:tgtEl>
                                          <p:spTgt spid="49181"/>
                                        </p:tgtEl>
                                        <p:attrNameLst>
                                          <p:attrName>style.visibility</p:attrName>
                                        </p:attrNameLst>
                                      </p:cBhvr>
                                      <p:to>
                                        <p:strVal val="visible"/>
                                      </p:to>
                                    </p:set>
                                    <p:anim calcmode="lin" valueType="num">
                                      <p:cBhvr additive="base">
                                        <p:cTn id="66" dur="500" fill="hold"/>
                                        <p:tgtEl>
                                          <p:spTgt spid="49181"/>
                                        </p:tgtEl>
                                        <p:attrNameLst>
                                          <p:attrName>ppt_x</p:attrName>
                                        </p:attrNameLst>
                                      </p:cBhvr>
                                      <p:tavLst>
                                        <p:tav tm="0">
                                          <p:val>
                                            <p:strVal val="#ppt_x"/>
                                          </p:val>
                                        </p:tav>
                                        <p:tav tm="100000">
                                          <p:val>
                                            <p:strVal val="#ppt_x"/>
                                          </p:val>
                                        </p:tav>
                                      </p:tavLst>
                                    </p:anim>
                                    <p:anim calcmode="lin" valueType="num">
                                      <p:cBhvr additive="base">
                                        <p:cTn id="67" dur="500" fill="hold"/>
                                        <p:tgtEl>
                                          <p:spTgt spid="49181"/>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49167"/>
                                        </p:tgtEl>
                                        <p:attrNameLst>
                                          <p:attrName>style.visibility</p:attrName>
                                        </p:attrNameLst>
                                      </p:cBhvr>
                                      <p:to>
                                        <p:strVal val="visible"/>
                                      </p:to>
                                    </p:set>
                                    <p:animEffect transition="in" filter="diamond(in)">
                                      <p:cBhvr>
                                        <p:cTn id="72" dur="2000"/>
                                        <p:tgtEl>
                                          <p:spTgt spid="4916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4" fill="hold" nodeType="clickEffect">
                                  <p:stCondLst>
                                    <p:cond delay="0"/>
                                  </p:stCondLst>
                                  <p:childTnLst>
                                    <p:set>
                                      <p:cBhvr>
                                        <p:cTn id="76" dur="1" fill="hold">
                                          <p:stCondLst>
                                            <p:cond delay="0"/>
                                          </p:stCondLst>
                                        </p:cTn>
                                        <p:tgtEl>
                                          <p:spTgt spid="49186"/>
                                        </p:tgtEl>
                                        <p:attrNameLst>
                                          <p:attrName>style.visibility</p:attrName>
                                        </p:attrNameLst>
                                      </p:cBhvr>
                                      <p:to>
                                        <p:strVal val="visible"/>
                                      </p:to>
                                    </p:set>
                                    <p:anim calcmode="lin" valueType="num">
                                      <p:cBhvr additive="base">
                                        <p:cTn id="77" dur="500" fill="hold"/>
                                        <p:tgtEl>
                                          <p:spTgt spid="49186"/>
                                        </p:tgtEl>
                                        <p:attrNameLst>
                                          <p:attrName>ppt_x</p:attrName>
                                        </p:attrNameLst>
                                      </p:cBhvr>
                                      <p:tavLst>
                                        <p:tav tm="0">
                                          <p:val>
                                            <p:strVal val="#ppt_x"/>
                                          </p:val>
                                        </p:tav>
                                        <p:tav tm="100000">
                                          <p:val>
                                            <p:strVal val="#ppt_x"/>
                                          </p:val>
                                        </p:tav>
                                      </p:tavLst>
                                    </p:anim>
                                    <p:anim calcmode="lin" valueType="num">
                                      <p:cBhvr additive="base">
                                        <p:cTn id="78" dur="500" fill="hold"/>
                                        <p:tgtEl>
                                          <p:spTgt spid="49186"/>
                                        </p:tgtEl>
                                        <p:attrNameLst>
                                          <p:attrName>ppt_y</p:attrName>
                                        </p:attrNameLst>
                                      </p:cBhvr>
                                      <p:tavLst>
                                        <p:tav tm="0">
                                          <p:val>
                                            <p:strVal val="1+#ppt_h/2"/>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49172"/>
                                        </p:tgtEl>
                                        <p:attrNameLst>
                                          <p:attrName>style.visibility</p:attrName>
                                        </p:attrNameLst>
                                      </p:cBhvr>
                                      <p:to>
                                        <p:strVal val="visible"/>
                                      </p:to>
                                    </p:set>
                                    <p:animEffect transition="in" filter="blinds(horizontal)">
                                      <p:cBhvr>
                                        <p:cTn id="83" dur="500"/>
                                        <p:tgtEl>
                                          <p:spTgt spid="49172"/>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 presetClass="entr" presetSubtype="10" fill="hold" grpId="0" nodeType="clickEffect">
                                  <p:stCondLst>
                                    <p:cond delay="0"/>
                                  </p:stCondLst>
                                  <p:childTnLst>
                                    <p:set>
                                      <p:cBhvr>
                                        <p:cTn id="87" dur="1" fill="hold">
                                          <p:stCondLst>
                                            <p:cond delay="0"/>
                                          </p:stCondLst>
                                        </p:cTn>
                                        <p:tgtEl>
                                          <p:spTgt spid="49162"/>
                                        </p:tgtEl>
                                        <p:attrNameLst>
                                          <p:attrName>style.visibility</p:attrName>
                                        </p:attrNameLst>
                                      </p:cBhvr>
                                      <p:to>
                                        <p:strVal val="visible"/>
                                      </p:to>
                                    </p:set>
                                    <p:animEffect transition="in" filter="checkerboard(across)">
                                      <p:cBhvr>
                                        <p:cTn id="88" dur="500"/>
                                        <p:tgtEl>
                                          <p:spTgt spid="49162"/>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4" fill="hold" nodeType="clickEffect">
                                  <p:stCondLst>
                                    <p:cond delay="0"/>
                                  </p:stCondLst>
                                  <p:childTnLst>
                                    <p:set>
                                      <p:cBhvr>
                                        <p:cTn id="92" dur="1" fill="hold">
                                          <p:stCondLst>
                                            <p:cond delay="0"/>
                                          </p:stCondLst>
                                        </p:cTn>
                                        <p:tgtEl>
                                          <p:spTgt spid="49182"/>
                                        </p:tgtEl>
                                        <p:attrNameLst>
                                          <p:attrName>style.visibility</p:attrName>
                                        </p:attrNameLst>
                                      </p:cBhvr>
                                      <p:to>
                                        <p:strVal val="visible"/>
                                      </p:to>
                                    </p:set>
                                    <p:anim calcmode="lin" valueType="num">
                                      <p:cBhvr additive="base">
                                        <p:cTn id="93" dur="500" fill="hold"/>
                                        <p:tgtEl>
                                          <p:spTgt spid="49182"/>
                                        </p:tgtEl>
                                        <p:attrNameLst>
                                          <p:attrName>ppt_x</p:attrName>
                                        </p:attrNameLst>
                                      </p:cBhvr>
                                      <p:tavLst>
                                        <p:tav tm="0">
                                          <p:val>
                                            <p:strVal val="#ppt_x"/>
                                          </p:val>
                                        </p:tav>
                                        <p:tav tm="100000">
                                          <p:val>
                                            <p:strVal val="#ppt_x"/>
                                          </p:val>
                                        </p:tav>
                                      </p:tavLst>
                                    </p:anim>
                                    <p:anim calcmode="lin" valueType="num">
                                      <p:cBhvr additive="base">
                                        <p:cTn id="94" dur="500" fill="hold"/>
                                        <p:tgtEl>
                                          <p:spTgt spid="49182"/>
                                        </p:tgtEl>
                                        <p:attrNameLst>
                                          <p:attrName>ppt_y</p:attrName>
                                        </p:attrNameLst>
                                      </p:cBhvr>
                                      <p:tavLst>
                                        <p:tav tm="0">
                                          <p:val>
                                            <p:strVal val="1+#ppt_h/2"/>
                                          </p:val>
                                        </p:tav>
                                        <p:tav tm="100000">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8" presetClass="entr" presetSubtype="16" fill="hold" grpId="0" nodeType="clickEffect">
                                  <p:stCondLst>
                                    <p:cond delay="0"/>
                                  </p:stCondLst>
                                  <p:childTnLst>
                                    <p:set>
                                      <p:cBhvr>
                                        <p:cTn id="98" dur="1" fill="hold">
                                          <p:stCondLst>
                                            <p:cond delay="0"/>
                                          </p:stCondLst>
                                        </p:cTn>
                                        <p:tgtEl>
                                          <p:spTgt spid="49168"/>
                                        </p:tgtEl>
                                        <p:attrNameLst>
                                          <p:attrName>style.visibility</p:attrName>
                                        </p:attrNameLst>
                                      </p:cBhvr>
                                      <p:to>
                                        <p:strVal val="visible"/>
                                      </p:to>
                                    </p:set>
                                    <p:animEffect transition="in" filter="diamond(in)">
                                      <p:cBhvr>
                                        <p:cTn id="99" dur="2000"/>
                                        <p:tgtEl>
                                          <p:spTgt spid="49168"/>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 presetClass="entr" presetSubtype="4" fill="hold" nodeType="clickEffect">
                                  <p:stCondLst>
                                    <p:cond delay="0"/>
                                  </p:stCondLst>
                                  <p:childTnLst>
                                    <p:set>
                                      <p:cBhvr>
                                        <p:cTn id="103" dur="1" fill="hold">
                                          <p:stCondLst>
                                            <p:cond delay="0"/>
                                          </p:stCondLst>
                                        </p:cTn>
                                        <p:tgtEl>
                                          <p:spTgt spid="49187"/>
                                        </p:tgtEl>
                                        <p:attrNameLst>
                                          <p:attrName>style.visibility</p:attrName>
                                        </p:attrNameLst>
                                      </p:cBhvr>
                                      <p:to>
                                        <p:strVal val="visible"/>
                                      </p:to>
                                    </p:set>
                                    <p:anim calcmode="lin" valueType="num">
                                      <p:cBhvr additive="base">
                                        <p:cTn id="104" dur="500" fill="hold"/>
                                        <p:tgtEl>
                                          <p:spTgt spid="49187"/>
                                        </p:tgtEl>
                                        <p:attrNameLst>
                                          <p:attrName>ppt_x</p:attrName>
                                        </p:attrNameLst>
                                      </p:cBhvr>
                                      <p:tavLst>
                                        <p:tav tm="0">
                                          <p:val>
                                            <p:strVal val="#ppt_x"/>
                                          </p:val>
                                        </p:tav>
                                        <p:tav tm="100000">
                                          <p:val>
                                            <p:strVal val="#ppt_x"/>
                                          </p:val>
                                        </p:tav>
                                      </p:tavLst>
                                    </p:anim>
                                    <p:anim calcmode="lin" valueType="num">
                                      <p:cBhvr additive="base">
                                        <p:cTn id="105" dur="500" fill="hold"/>
                                        <p:tgtEl>
                                          <p:spTgt spid="49187"/>
                                        </p:tgtEl>
                                        <p:attrNameLst>
                                          <p:attrName>ppt_y</p:attrName>
                                        </p:attrNameLst>
                                      </p:cBhvr>
                                      <p:tavLst>
                                        <p:tav tm="0">
                                          <p:val>
                                            <p:strVal val="1+#ppt_h/2"/>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49173"/>
                                        </p:tgtEl>
                                        <p:attrNameLst>
                                          <p:attrName>style.visibility</p:attrName>
                                        </p:attrNameLst>
                                      </p:cBhvr>
                                      <p:to>
                                        <p:strVal val="visible"/>
                                      </p:to>
                                    </p:set>
                                    <p:animEffect transition="in" filter="blinds(horizontal)">
                                      <p:cBhvr>
                                        <p:cTn id="110" dur="500"/>
                                        <p:tgtEl>
                                          <p:spTgt spid="49173"/>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8" presetClass="entr" presetSubtype="16" fill="hold" grpId="0" nodeType="clickEffect">
                                  <p:stCondLst>
                                    <p:cond delay="0"/>
                                  </p:stCondLst>
                                  <p:childTnLst>
                                    <p:set>
                                      <p:cBhvr>
                                        <p:cTn id="114" dur="1" fill="hold">
                                          <p:stCondLst>
                                            <p:cond delay="0"/>
                                          </p:stCondLst>
                                        </p:cTn>
                                        <p:tgtEl>
                                          <p:spTgt spid="49163"/>
                                        </p:tgtEl>
                                        <p:attrNameLst>
                                          <p:attrName>style.visibility</p:attrName>
                                        </p:attrNameLst>
                                      </p:cBhvr>
                                      <p:to>
                                        <p:strVal val="visible"/>
                                      </p:to>
                                    </p:set>
                                    <p:animEffect transition="in" filter="diamond(in)">
                                      <p:cBhvr>
                                        <p:cTn id="115" dur="2000"/>
                                        <p:tgtEl>
                                          <p:spTgt spid="49163"/>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 presetClass="entr" presetSubtype="4" fill="hold" nodeType="clickEffect">
                                  <p:stCondLst>
                                    <p:cond delay="0"/>
                                  </p:stCondLst>
                                  <p:childTnLst>
                                    <p:set>
                                      <p:cBhvr>
                                        <p:cTn id="119" dur="1" fill="hold">
                                          <p:stCondLst>
                                            <p:cond delay="0"/>
                                          </p:stCondLst>
                                        </p:cTn>
                                        <p:tgtEl>
                                          <p:spTgt spid="49183"/>
                                        </p:tgtEl>
                                        <p:attrNameLst>
                                          <p:attrName>style.visibility</p:attrName>
                                        </p:attrNameLst>
                                      </p:cBhvr>
                                      <p:to>
                                        <p:strVal val="visible"/>
                                      </p:to>
                                    </p:set>
                                    <p:anim calcmode="lin" valueType="num">
                                      <p:cBhvr additive="base">
                                        <p:cTn id="120" dur="500" fill="hold"/>
                                        <p:tgtEl>
                                          <p:spTgt spid="49183"/>
                                        </p:tgtEl>
                                        <p:attrNameLst>
                                          <p:attrName>ppt_x</p:attrName>
                                        </p:attrNameLst>
                                      </p:cBhvr>
                                      <p:tavLst>
                                        <p:tav tm="0">
                                          <p:val>
                                            <p:strVal val="#ppt_x"/>
                                          </p:val>
                                        </p:tav>
                                        <p:tav tm="100000">
                                          <p:val>
                                            <p:strVal val="#ppt_x"/>
                                          </p:val>
                                        </p:tav>
                                      </p:tavLst>
                                    </p:anim>
                                    <p:anim calcmode="lin" valueType="num">
                                      <p:cBhvr additive="base">
                                        <p:cTn id="121" dur="500" fill="hold"/>
                                        <p:tgtEl>
                                          <p:spTgt spid="49183"/>
                                        </p:tgtEl>
                                        <p:attrNameLst>
                                          <p:attrName>ppt_y</p:attrName>
                                        </p:attrNameLst>
                                      </p:cBhvr>
                                      <p:tavLst>
                                        <p:tav tm="0">
                                          <p:val>
                                            <p:strVal val="1+#ppt_h/2"/>
                                          </p:val>
                                        </p:tav>
                                        <p:tav tm="100000">
                                          <p:val>
                                            <p:strVal val="#ppt_y"/>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8" presetClass="entr" presetSubtype="16" fill="hold" grpId="0" nodeType="clickEffect">
                                  <p:stCondLst>
                                    <p:cond delay="0"/>
                                  </p:stCondLst>
                                  <p:childTnLst>
                                    <p:set>
                                      <p:cBhvr>
                                        <p:cTn id="125" dur="1" fill="hold">
                                          <p:stCondLst>
                                            <p:cond delay="0"/>
                                          </p:stCondLst>
                                        </p:cTn>
                                        <p:tgtEl>
                                          <p:spTgt spid="49169"/>
                                        </p:tgtEl>
                                        <p:attrNameLst>
                                          <p:attrName>style.visibility</p:attrName>
                                        </p:attrNameLst>
                                      </p:cBhvr>
                                      <p:to>
                                        <p:strVal val="visible"/>
                                      </p:to>
                                    </p:set>
                                    <p:animEffect transition="in" filter="diamond(in)">
                                      <p:cBhvr>
                                        <p:cTn id="126" dur="2000"/>
                                        <p:tgtEl>
                                          <p:spTgt spid="49169"/>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 presetClass="entr" presetSubtype="4" fill="hold" nodeType="clickEffect">
                                  <p:stCondLst>
                                    <p:cond delay="0"/>
                                  </p:stCondLst>
                                  <p:childTnLst>
                                    <p:set>
                                      <p:cBhvr>
                                        <p:cTn id="130" dur="1" fill="hold">
                                          <p:stCondLst>
                                            <p:cond delay="0"/>
                                          </p:stCondLst>
                                        </p:cTn>
                                        <p:tgtEl>
                                          <p:spTgt spid="49188"/>
                                        </p:tgtEl>
                                        <p:attrNameLst>
                                          <p:attrName>style.visibility</p:attrName>
                                        </p:attrNameLst>
                                      </p:cBhvr>
                                      <p:to>
                                        <p:strVal val="visible"/>
                                      </p:to>
                                    </p:set>
                                    <p:anim calcmode="lin" valueType="num">
                                      <p:cBhvr additive="base">
                                        <p:cTn id="131" dur="500" fill="hold"/>
                                        <p:tgtEl>
                                          <p:spTgt spid="49188"/>
                                        </p:tgtEl>
                                        <p:attrNameLst>
                                          <p:attrName>ppt_x</p:attrName>
                                        </p:attrNameLst>
                                      </p:cBhvr>
                                      <p:tavLst>
                                        <p:tav tm="0">
                                          <p:val>
                                            <p:strVal val="#ppt_x"/>
                                          </p:val>
                                        </p:tav>
                                        <p:tav tm="100000">
                                          <p:val>
                                            <p:strVal val="#ppt_x"/>
                                          </p:val>
                                        </p:tav>
                                      </p:tavLst>
                                    </p:anim>
                                    <p:anim calcmode="lin" valueType="num">
                                      <p:cBhvr additive="base">
                                        <p:cTn id="132" dur="500" fill="hold"/>
                                        <p:tgtEl>
                                          <p:spTgt spid="49188"/>
                                        </p:tgtEl>
                                        <p:attrNameLst>
                                          <p:attrName>ppt_y</p:attrName>
                                        </p:attrNameLst>
                                      </p:cBhvr>
                                      <p:tavLst>
                                        <p:tav tm="0">
                                          <p:val>
                                            <p:strVal val="1+#ppt_h/2"/>
                                          </p:val>
                                        </p:tav>
                                        <p:tav tm="100000">
                                          <p:val>
                                            <p:strVal val="#ppt_y"/>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3" presetClass="entr" presetSubtype="10" fill="hold" grpId="0" nodeType="clickEffect">
                                  <p:stCondLst>
                                    <p:cond delay="0"/>
                                  </p:stCondLst>
                                  <p:childTnLst>
                                    <p:set>
                                      <p:cBhvr>
                                        <p:cTn id="136" dur="1" fill="hold">
                                          <p:stCondLst>
                                            <p:cond delay="0"/>
                                          </p:stCondLst>
                                        </p:cTn>
                                        <p:tgtEl>
                                          <p:spTgt spid="49174"/>
                                        </p:tgtEl>
                                        <p:attrNameLst>
                                          <p:attrName>style.visibility</p:attrName>
                                        </p:attrNameLst>
                                      </p:cBhvr>
                                      <p:to>
                                        <p:strVal val="visible"/>
                                      </p:to>
                                    </p:set>
                                    <p:animEffect transition="in" filter="blinds(horizontal)">
                                      <p:cBhvr>
                                        <p:cTn id="137" dur="500"/>
                                        <p:tgtEl>
                                          <p:spTgt spid="49174"/>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 presetClass="entr" presetSubtype="4" fill="hold" grpId="0" nodeType="clickEffect">
                                  <p:stCondLst>
                                    <p:cond delay="0"/>
                                  </p:stCondLst>
                                  <p:childTnLst>
                                    <p:set>
                                      <p:cBhvr>
                                        <p:cTn id="141" dur="1" fill="hold">
                                          <p:stCondLst>
                                            <p:cond delay="0"/>
                                          </p:stCondLst>
                                        </p:cTn>
                                        <p:tgtEl>
                                          <p:spTgt spid="49190"/>
                                        </p:tgtEl>
                                        <p:attrNameLst>
                                          <p:attrName>style.visibility</p:attrName>
                                        </p:attrNameLst>
                                      </p:cBhvr>
                                      <p:to>
                                        <p:strVal val="visible"/>
                                      </p:to>
                                    </p:set>
                                    <p:anim calcmode="lin" valueType="num">
                                      <p:cBhvr additive="base">
                                        <p:cTn id="142" dur="500" fill="hold"/>
                                        <p:tgtEl>
                                          <p:spTgt spid="49190"/>
                                        </p:tgtEl>
                                        <p:attrNameLst>
                                          <p:attrName>ppt_x</p:attrName>
                                        </p:attrNameLst>
                                      </p:cBhvr>
                                      <p:tavLst>
                                        <p:tav tm="0">
                                          <p:val>
                                            <p:strVal val="#ppt_x"/>
                                          </p:val>
                                        </p:tav>
                                        <p:tav tm="100000">
                                          <p:val>
                                            <p:strVal val="#ppt_x"/>
                                          </p:val>
                                        </p:tav>
                                      </p:tavLst>
                                    </p:anim>
                                    <p:anim calcmode="lin" valueType="num">
                                      <p:cBhvr additive="base">
                                        <p:cTn id="143" dur="500" fill="hold"/>
                                        <p:tgtEl>
                                          <p:spTgt spid="49190"/>
                                        </p:tgtEl>
                                        <p:attrNameLst>
                                          <p:attrName>ppt_y</p:attrName>
                                        </p:attrNameLst>
                                      </p:cBhvr>
                                      <p:tavLst>
                                        <p:tav tm="0">
                                          <p:val>
                                            <p:strVal val="1+#ppt_h/2"/>
                                          </p:val>
                                        </p:tav>
                                        <p:tav tm="100000">
                                          <p:val>
                                            <p:strVal val="#ppt_y"/>
                                          </p:val>
                                        </p:tav>
                                      </p:tavLst>
                                    </p:anim>
                                  </p:childTnLst>
                                </p:cTn>
                              </p:par>
                            </p:childTnLst>
                          </p:cTn>
                        </p:par>
                        <p:par>
                          <p:cTn id="144" fill="hold" nodeType="afterGroup">
                            <p:stCondLst>
                              <p:cond delay="500"/>
                            </p:stCondLst>
                            <p:childTnLst>
                              <p:par>
                                <p:cTn id="145" presetID="2" presetClass="entr" presetSubtype="4" fill="hold" grpId="0" nodeType="afterEffect">
                                  <p:stCondLst>
                                    <p:cond delay="0"/>
                                  </p:stCondLst>
                                  <p:childTnLst>
                                    <p:set>
                                      <p:cBhvr>
                                        <p:cTn id="146" dur="1" fill="hold">
                                          <p:stCondLst>
                                            <p:cond delay="0"/>
                                          </p:stCondLst>
                                        </p:cTn>
                                        <p:tgtEl>
                                          <p:spTgt spid="49191"/>
                                        </p:tgtEl>
                                        <p:attrNameLst>
                                          <p:attrName>style.visibility</p:attrName>
                                        </p:attrNameLst>
                                      </p:cBhvr>
                                      <p:to>
                                        <p:strVal val="visible"/>
                                      </p:to>
                                    </p:set>
                                    <p:anim calcmode="lin" valueType="num">
                                      <p:cBhvr additive="base">
                                        <p:cTn id="147" dur="500" fill="hold"/>
                                        <p:tgtEl>
                                          <p:spTgt spid="49191"/>
                                        </p:tgtEl>
                                        <p:attrNameLst>
                                          <p:attrName>ppt_x</p:attrName>
                                        </p:attrNameLst>
                                      </p:cBhvr>
                                      <p:tavLst>
                                        <p:tav tm="0">
                                          <p:val>
                                            <p:strVal val="#ppt_x"/>
                                          </p:val>
                                        </p:tav>
                                        <p:tav tm="100000">
                                          <p:val>
                                            <p:strVal val="#ppt_x"/>
                                          </p:val>
                                        </p:tav>
                                      </p:tavLst>
                                    </p:anim>
                                    <p:anim calcmode="lin" valueType="num">
                                      <p:cBhvr additive="base">
                                        <p:cTn id="148" dur="500" fill="hold"/>
                                        <p:tgtEl>
                                          <p:spTgt spid="49191"/>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grpId="0" nodeType="clickEffect">
                                  <p:stCondLst>
                                    <p:cond delay="0"/>
                                  </p:stCondLst>
                                  <p:childTnLst>
                                    <p:set>
                                      <p:cBhvr>
                                        <p:cTn id="152" dur="1" fill="hold">
                                          <p:stCondLst>
                                            <p:cond delay="0"/>
                                          </p:stCondLst>
                                        </p:cTn>
                                        <p:tgtEl>
                                          <p:spTgt spid="4"/>
                                        </p:tgtEl>
                                        <p:attrNameLst>
                                          <p:attrName>style.visibility</p:attrName>
                                        </p:attrNameLst>
                                      </p:cBhvr>
                                      <p:to>
                                        <p:strVal val="visible"/>
                                      </p:to>
                                    </p:set>
                                    <p:animEffect transition="in" filter="wipe(down)">
                                      <p:cBhvr>
                                        <p:cTn id="15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9" grpId="0" animBg="1"/>
      <p:bldP spid="49160" grpId="0" animBg="1"/>
      <p:bldP spid="49161" grpId="0" animBg="1"/>
      <p:bldP spid="49162" grpId="0" animBg="1"/>
      <p:bldP spid="49163" grpId="0" animBg="1"/>
      <p:bldP spid="49165" grpId="0" animBg="1"/>
      <p:bldP spid="49166" grpId="0" animBg="1"/>
      <p:bldP spid="49167" grpId="0" animBg="1"/>
      <p:bldP spid="49168" grpId="0" animBg="1"/>
      <p:bldP spid="49169" grpId="0" animBg="1"/>
      <p:bldP spid="49170" grpId="0" animBg="1"/>
      <p:bldP spid="49171" grpId="0" animBg="1"/>
      <p:bldP spid="49172" grpId="0" animBg="1"/>
      <p:bldP spid="49173" grpId="0" animBg="1"/>
      <p:bldP spid="49174" grpId="0" animBg="1"/>
      <p:bldP spid="49190" grpId="0" animBg="1"/>
      <p:bldP spid="49191"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23214" y="1688043"/>
            <a:ext cx="8874800" cy="1754326"/>
          </a:xfrm>
          <a:prstGeom prst="rect">
            <a:avLst/>
          </a:prstGeom>
        </p:spPr>
        <p:txBody>
          <a:bodyPr wrap="square">
            <a:spAutoFit/>
          </a:bodyPr>
          <a:lstStyle>
            <a:defPPr>
              <a:defRPr lang="en-US"/>
            </a:defPPr>
            <a:lvl1pPr lvl="0" algn="ctr" defTabSz="1209751">
              <a:defRPr sz="3600" b="1" i="1">
                <a:solidFill>
                  <a:schemeClr val="bg1"/>
                </a:solidFill>
                <a:effectLst>
                  <a:glow rad="139700">
                    <a:schemeClr val="accent1">
                      <a:satMod val="175000"/>
                      <a:alpha val="40000"/>
                    </a:schemeClr>
                  </a:glow>
                </a:effectLst>
                <a:latin typeface="Segoe UI Black" panose="020B0A02040204020203" pitchFamily="34" charset="0"/>
                <a:ea typeface="Segoe UI Black" panose="020B0A02040204020203" pitchFamily="34" charset="0"/>
              </a:defRPr>
            </a:lvl1pPr>
          </a:lstStyle>
          <a:p>
            <a:pPr algn="just"/>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Hai</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câu</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thơ</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Lòng</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quê</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dợn</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dợn</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vời</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con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nước</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Không</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khói</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hoàng</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hôn</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cũng</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nhớ</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nhà</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được</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trích</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trong</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bài</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thơ</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nào</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Của</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ai</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a:t>
            </a:r>
            <a:endParaRPr lang="en-US" i="0" dirty="0">
              <a:solidFill>
                <a:prstClr val="white"/>
              </a:solidFill>
              <a:effectLst>
                <a:glow rad="139700">
                  <a:srgbClr val="5B9BD5">
                    <a:satMod val="175000"/>
                    <a:alpha val="40000"/>
                  </a:srgbClr>
                </a:glow>
              </a:effectLst>
              <a:latin typeface="Times New Roman" pitchFamily="18" charset="0"/>
              <a:cs typeface="Times New Roman" pitchFamily="18" charset="0"/>
            </a:endParaRPr>
          </a:p>
        </p:txBody>
      </p:sp>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algn="just"/>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Tràng</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Giang</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Huy</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Cận</a:t>
            </a:r>
            <a:endPar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6" name="Rectangle 5"/>
          <p:cNvSpPr/>
          <p:nvPr/>
        </p:nvSpPr>
        <p:spPr>
          <a:xfrm>
            <a:off x="6604064" y="4304028"/>
            <a:ext cx="4857180" cy="553045"/>
          </a:xfrm>
          <a:prstGeom prst="rect">
            <a:avLst/>
          </a:prstGeom>
          <a:noFill/>
        </p:spPr>
        <p:txBody>
          <a:bodyPr wrap="square" lIns="120975" tIns="60488" rIns="120975" bIns="60488" rtlCol="0">
            <a:spAutoFit/>
          </a:bodyPr>
          <a:lstStyle/>
          <a:p>
            <a:pPr algn="ct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Vội</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vàng</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Xuân</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Diệu</a:t>
            </a:r>
            <a:endPar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7" name="Rectangle 6"/>
          <p:cNvSpPr/>
          <p:nvPr/>
        </p:nvSpPr>
        <p:spPr>
          <a:xfrm>
            <a:off x="6645770" y="5602806"/>
            <a:ext cx="4697069" cy="553045"/>
          </a:xfrm>
          <a:prstGeom prst="rect">
            <a:avLst/>
          </a:prstGeom>
          <a:noFill/>
        </p:spPr>
        <p:txBody>
          <a:bodyPr wrap="square" lIns="120975" tIns="60488" rIns="120975" bIns="60488" rtlCol="0">
            <a:spAutoFit/>
          </a:bodyPr>
          <a:lstStyle/>
          <a:p>
            <a:pPr algn="ct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Cả</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A,B,C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đều</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sai</a:t>
            </a:r>
            <a:endPar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8" name="Rectangle 7"/>
          <p:cNvSpPr/>
          <p:nvPr/>
        </p:nvSpPr>
        <p:spPr>
          <a:xfrm>
            <a:off x="596544" y="5681636"/>
            <a:ext cx="5347056" cy="553045"/>
          </a:xfrm>
          <a:prstGeom prst="rect">
            <a:avLst/>
          </a:prstGeom>
          <a:noFill/>
        </p:spPr>
        <p:txBody>
          <a:bodyPr wrap="square" lIns="120975" tIns="60488" rIns="120975" bIns="60488" rtlCol="0">
            <a:spAutoFit/>
          </a:bodyPr>
          <a:lstStyle/>
          <a:p>
            <a:pPr algn="ct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Đây</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thôn</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Vĩ</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Dạ</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Hàn</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Mặc</a:t>
            </a:r>
            <a:r>
              <a:rPr lang="en-US" sz="2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28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Tử</a:t>
            </a:r>
            <a:endPar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dirty="0" smtClean="0">
                <a:solidFill>
                  <a:prstClr val="white"/>
                </a:solidFill>
                <a:effectLst>
                  <a:glow rad="101600">
                    <a:srgbClr val="4472C4">
                      <a:satMod val="175000"/>
                      <a:alpha val="40000"/>
                    </a:srgbClr>
                  </a:glow>
                  <a:outerShdw blurRad="38100" dist="38100" dir="2700000" algn="tl">
                    <a:srgbClr val="000000">
                      <a:alpha val="43137"/>
                    </a:srgbClr>
                  </a:outerShdw>
                </a:effectLst>
              </a:rPr>
              <a:t>0</a:t>
            </a:r>
            <a:r>
              <a:rPr lang="en-US" dirty="0" smtClean="0">
                <a:solidFill>
                  <a:prstClr val="white"/>
                </a:solidFill>
                <a:effectLst>
                  <a:glow rad="101600">
                    <a:srgbClr val="4472C4">
                      <a:satMod val="175000"/>
                      <a:alpha val="40000"/>
                    </a:srgbClr>
                  </a:glow>
                  <a:outerShdw blurRad="38100" dist="38100" dir="2700000" algn="tl">
                    <a:srgbClr val="000000">
                      <a:alpha val="43137"/>
                    </a:srgbClr>
                  </a:outerShdw>
                </a:effectLst>
              </a:rPr>
              <a:t>2</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2650956B-1BD7-46FB-8F1E-D4657C798872}"/>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a</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424868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fade">
                                      <p:cBhvr>
                                        <p:cTn id="17" dur="1500"/>
                                        <p:tgtEl>
                                          <p:spTgt spid="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500"/>
                                        <p:tgtEl>
                                          <p:spTgt spid="8"/>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5"/>
                                        </p:tgtEl>
                                        <p:attrNameLst>
                                          <p:attrName>style.color</p:attrName>
                                        </p:attrNameLst>
                                      </p:cBhvr>
                                      <p:to>
                                        <p:clrVal>
                                          <a:srgbClr val="FF0000"/>
                                        </p:clrVal>
                                      </p:to>
                                    </p:set>
                                    <p:set>
                                      <p:cBhvr>
                                        <p:cTn id="38" dur="1500" fill="hold"/>
                                        <p:tgtEl>
                                          <p:spTgt spid="5"/>
                                        </p:tgtEl>
                                        <p:attrNameLst>
                                          <p:attrName>fillcolor</p:attrName>
                                        </p:attrNameLst>
                                      </p:cBhvr>
                                      <p:to>
                                        <p:clrVal>
                                          <a:srgbClr val="FF0000"/>
                                        </p:clrVal>
                                      </p:to>
                                    </p:set>
                                    <p:set>
                                      <p:cBhvr>
                                        <p:cTn id="39" dur="1500" fill="hold"/>
                                        <p:tgtEl>
                                          <p:spTgt spid="5"/>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4"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5" grpId="0"/>
      <p:bldP spid="5" grpId="1"/>
      <p:bldP spid="6" grpId="0"/>
      <p:bldP spid="6" grpId="1"/>
      <p:bldP spid="7" grpId="0"/>
      <p:bldP spid="7" grpId="1"/>
      <p:bldP spid="8" grpId="0"/>
      <p:bldP spid="8" grpId="1"/>
      <p:bldP spid="11" grpId="0"/>
      <p:bldP spid="11"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C4BC9B-52F0-4855-8C29-802F4ECF2702}"/>
              </a:ext>
            </a:extLst>
          </p:cNvPr>
          <p:cNvSpPr>
            <a:spLocks noGrp="1"/>
          </p:cNvSpPr>
          <p:nvPr>
            <p:ph type="title"/>
          </p:nvPr>
        </p:nvSpPr>
        <p:spPr>
          <a:xfrm>
            <a:off x="576942" y="382872"/>
            <a:ext cx="11026479" cy="3287484"/>
          </a:xfrm>
        </p:spPr>
        <p:txBody>
          <a:bodyPr>
            <a:noAutofit/>
          </a:bodyPr>
          <a:lstStyle/>
          <a:p>
            <a:pPr algn="just">
              <a:lnSpc>
                <a:spcPct val="100000"/>
              </a:lnSpc>
            </a:pPr>
            <a:r>
              <a:rPr lang="vi-VN" sz="2800" b="1" dirty="0"/>
              <a:t>- Bi kịch thứ ba</a:t>
            </a:r>
            <a:r>
              <a:rPr lang="vi-VN" sz="2800" b="1" dirty="0" smtClean="0"/>
              <a:t>:</a:t>
            </a:r>
            <a:r>
              <a:rPr lang="en-US" sz="2800" b="1" dirty="0" smtClean="0"/>
              <a:t>  </a:t>
            </a:r>
            <a:r>
              <a:rPr lang="vi-VN" sz="2800" i="1" dirty="0" smtClean="0"/>
              <a:t>“</a:t>
            </a:r>
            <a:r>
              <a:rPr lang="vi-VN" sz="2800" i="1" dirty="0"/>
              <a:t>Thời trước, dầu bị oan khuất như Cao Bá Nhạ, dầu bị khi bỏ như cô phụ trên bến Tầm Dương, vẫn còn có thể nương tựa vào một cái gì không di dịch. Ngày nay lớp thành kiến phủ trên linh hồn đã tiêu tan cùng lớp hoa hoè phú trên thi tử. Phương Tây đã giao trả hồn ta lại cho ta. Nhưng ta bàng hoàng vì nhìn vào đo ta thấy thiếu một điều, một điều cần hơn trăm nghìn điều khác: một lòng tin đầy đủ</a:t>
            </a:r>
            <a:r>
              <a:rPr lang="vi-VN" sz="2800" i="1" dirty="0" smtClean="0"/>
              <a:t>.”</a:t>
            </a:r>
            <a:endParaRPr lang="vi-VN" sz="2800" i="1" dirty="0"/>
          </a:p>
        </p:txBody>
      </p:sp>
      <p:sp>
        <p:nvSpPr>
          <p:cNvPr id="8" name="Rectangle 7">
            <a:extLst>
              <a:ext uri="{FF2B5EF4-FFF2-40B4-BE49-F238E27FC236}">
                <a16:creationId xmlns:a16="http://schemas.microsoft.com/office/drawing/2014/main" xmlns="" id="{3F59BE7F-1564-4C23-BE82-2C51BCC40B90}"/>
              </a:ext>
            </a:extLst>
          </p:cNvPr>
          <p:cNvSpPr/>
          <p:nvPr/>
        </p:nvSpPr>
        <p:spPr>
          <a:xfrm>
            <a:off x="472964" y="3687683"/>
            <a:ext cx="11177751" cy="2811026"/>
          </a:xfrm>
          <a:prstGeom prst="rect">
            <a:avLst/>
          </a:prstGeom>
        </p:spPr>
        <p:txBody>
          <a:bodyPr wrap="square">
            <a:spAutoFit/>
          </a:bodyPr>
          <a:lstStyle/>
          <a:p>
            <a:pPr marL="457200" indent="-457200" algn="just">
              <a:lnSpc>
                <a:spcPct val="150000"/>
              </a:lnSpc>
              <a:buFont typeface="Wingdings" pitchFamily="2" charset="2"/>
              <a:buChar char="Ø"/>
            </a:pPr>
            <a:r>
              <a:rPr lang="vi-VN" sz="2800" b="1" i="1" dirty="0" smtClean="0">
                <a:solidFill>
                  <a:prstClr val="black"/>
                </a:solidFill>
                <a:latin typeface="Times New Roman"/>
              </a:rPr>
              <a:t>Bi </a:t>
            </a:r>
            <a:r>
              <a:rPr lang="vi-VN" sz="2800" b="1" i="1" dirty="0">
                <a:solidFill>
                  <a:prstClr val="black"/>
                </a:solidFill>
                <a:latin typeface="Times New Roman"/>
              </a:rPr>
              <a:t>kịch </a:t>
            </a:r>
            <a:r>
              <a:rPr lang="vi-VN" sz="2800" b="1" i="1" dirty="0">
                <a:solidFill>
                  <a:srgbClr val="FF0000"/>
                </a:solidFill>
                <a:latin typeface="Times New Roman"/>
              </a:rPr>
              <a:t>thiếu một lòng tin đầy đủ </a:t>
            </a:r>
            <a:r>
              <a:rPr lang="vi-VN" sz="2800" b="1" i="1" dirty="0">
                <a:solidFill>
                  <a:prstClr val="black"/>
                </a:solidFill>
                <a:latin typeface="Times New Roman"/>
              </a:rPr>
              <a:t>vào thực tại, tìm cách thoát li nhưng lại </a:t>
            </a:r>
            <a:r>
              <a:rPr lang="vi-VN" sz="2800" b="1" i="1" dirty="0">
                <a:solidFill>
                  <a:srgbClr val="FF0000"/>
                </a:solidFill>
                <a:latin typeface="Times New Roman"/>
              </a:rPr>
              <a:t>rơi vào bi kịch </a:t>
            </a:r>
            <a:r>
              <a:rPr lang="vi-VN" sz="2800" b="1" i="1" dirty="0">
                <a:solidFill>
                  <a:prstClr val="black"/>
                </a:solidFill>
                <a:latin typeface="Times New Roman"/>
              </a:rPr>
              <a:t>không thể nương tựa vào một cái gì đó, không thể di dịch như thuở </a:t>
            </a:r>
            <a:r>
              <a:rPr lang="vi-VN" sz="2800" b="1" i="1" dirty="0" smtClean="0">
                <a:solidFill>
                  <a:prstClr val="black"/>
                </a:solidFill>
                <a:latin typeface="Times New Roman"/>
              </a:rPr>
              <a:t>trước</a:t>
            </a:r>
            <a:r>
              <a:rPr lang="en-US" sz="2800" b="1" i="1" dirty="0" smtClean="0">
                <a:solidFill>
                  <a:prstClr val="black"/>
                </a:solidFill>
                <a:latin typeface="Times New Roman"/>
              </a:rPr>
              <a:t>.</a:t>
            </a:r>
          </a:p>
          <a:p>
            <a:pPr algn="just">
              <a:lnSpc>
                <a:spcPct val="150000"/>
              </a:lnSpc>
            </a:pPr>
            <a:r>
              <a:rPr lang="vi-VN" i="1" dirty="0">
                <a:solidFill>
                  <a:prstClr val="black"/>
                </a:solidFill>
              </a:rPr>
              <a:t/>
            </a:r>
            <a:br>
              <a:rPr lang="vi-VN" i="1" dirty="0">
                <a:solidFill>
                  <a:prstClr val="black"/>
                </a:solidFill>
              </a:rPr>
            </a:br>
            <a:endParaRPr lang="vi-VN" dirty="0">
              <a:solidFill>
                <a:prstClr val="black"/>
              </a:solidFill>
            </a:endParaRPr>
          </a:p>
        </p:txBody>
      </p:sp>
      <p:pic>
        <p:nvPicPr>
          <p:cNvPr id="6"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837682" y="4981884"/>
            <a:ext cx="2513177" cy="2037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84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920349-4848-4678-BBE8-F3E69761E7DD}"/>
              </a:ext>
            </a:extLst>
          </p:cNvPr>
          <p:cNvSpPr>
            <a:spLocks noGrp="1"/>
          </p:cNvSpPr>
          <p:nvPr>
            <p:ph type="title"/>
          </p:nvPr>
        </p:nvSpPr>
        <p:spPr>
          <a:xfrm>
            <a:off x="375940" y="957067"/>
            <a:ext cx="10515600" cy="662782"/>
          </a:xfrm>
        </p:spPr>
        <p:txBody>
          <a:bodyPr>
            <a:normAutofit/>
          </a:bodyPr>
          <a:lstStyle/>
          <a:p>
            <a:r>
              <a:rPr lang="en-US" sz="3200" b="1" i="1" dirty="0" smtClean="0">
                <a:solidFill>
                  <a:srgbClr val="0070C0"/>
                </a:solidFill>
                <a:latin typeface="Times New Roman" pitchFamily="18" charset="0"/>
                <a:cs typeface="Times New Roman" pitchFamily="18" charset="0"/>
              </a:rPr>
              <a:t>b. </a:t>
            </a:r>
            <a:r>
              <a:rPr lang="vi-VN" sz="3200" b="1" i="1" dirty="0" smtClean="0">
                <a:solidFill>
                  <a:srgbClr val="0070C0"/>
                </a:solidFill>
              </a:rPr>
              <a:t>Giải </a:t>
            </a:r>
            <a:r>
              <a:rPr lang="vi-VN" sz="3200" b="1" i="1" dirty="0">
                <a:solidFill>
                  <a:srgbClr val="0070C0"/>
                </a:solidFill>
              </a:rPr>
              <a:t>quyết bi kịch:</a:t>
            </a:r>
          </a:p>
        </p:txBody>
      </p:sp>
      <p:sp>
        <p:nvSpPr>
          <p:cNvPr id="3" name="Content Placeholder 2">
            <a:extLst>
              <a:ext uri="{FF2B5EF4-FFF2-40B4-BE49-F238E27FC236}">
                <a16:creationId xmlns:a16="http://schemas.microsoft.com/office/drawing/2014/main" xmlns="" id="{F5191CF4-16A8-4B03-A836-8E8203576129}"/>
              </a:ext>
            </a:extLst>
          </p:cNvPr>
          <p:cNvSpPr>
            <a:spLocks noGrp="1"/>
          </p:cNvSpPr>
          <p:nvPr>
            <p:ph idx="1"/>
          </p:nvPr>
        </p:nvSpPr>
        <p:spPr>
          <a:xfrm>
            <a:off x="500377" y="2197203"/>
            <a:ext cx="8817047" cy="5589133"/>
          </a:xfrm>
        </p:spPr>
        <p:txBody>
          <a:bodyPr>
            <a:noAutofit/>
          </a:bodyPr>
          <a:lstStyle/>
          <a:p>
            <a:pPr marL="0" indent="0" algn="just">
              <a:lnSpc>
                <a:spcPct val="150000"/>
              </a:lnSpc>
              <a:buNone/>
            </a:pPr>
            <a:r>
              <a:rPr lang="vi-VN" i="1" dirty="0">
                <a:latin typeface="+mj-lt"/>
                <a:cs typeface="Times New Roman" panose="02020603050405020304" pitchFamily="18" charset="0"/>
              </a:rPr>
              <a:t>“</a:t>
            </a:r>
            <a:r>
              <a:rPr lang="vi-VN" i="1" dirty="0">
                <a:latin typeface="+mj-lt"/>
              </a:rPr>
              <a:t>Bi kịch ấy họ gửi cả vào tiếng Việt. Họ yêu vô cùng thứ tiếng trong mấy mươi thế kỉ đã chia sẻ vui buồn với cha ông. Họ dồn tình yêu quê hương trong tình yêu tiếng Việt. Tiếng Việt, họ nghĩ, là tấm lụa đã hứng vong hồn những thế hệ qua. Đến lượt họ, họ cũng muốn mượn tấm hồn bạch chung để gửi nỗi băn khoăn riêng</a:t>
            </a:r>
            <a:r>
              <a:rPr lang="vi-VN" i="1" dirty="0" smtClean="0">
                <a:latin typeface="+mj-lt"/>
              </a:rPr>
              <a:t>.</a:t>
            </a:r>
            <a:r>
              <a:rPr lang="vi-VN" i="1" dirty="0" smtClean="0">
                <a:latin typeface="+mj-lt"/>
                <a:cs typeface="Times New Roman" panose="02020603050405020304" pitchFamily="18" charset="0"/>
              </a:rPr>
              <a:t>........”</a:t>
            </a:r>
            <a:endParaRPr lang="vi-VN" sz="600" i="1" dirty="0">
              <a:latin typeface="+mj-lt"/>
              <a:cs typeface="Times New Roman" panose="02020603050405020304" pitchFamily="18" charset="0"/>
            </a:endParaRPr>
          </a:p>
        </p:txBody>
      </p:sp>
      <p:sp>
        <p:nvSpPr>
          <p:cNvPr id="6" name="Title 1">
            <a:extLst>
              <a:ext uri="{FF2B5EF4-FFF2-40B4-BE49-F238E27FC236}">
                <a16:creationId xmlns:a16="http://schemas.microsoft.com/office/drawing/2014/main" xmlns="" id="{987DD975-C957-4473-96D5-320218915A33}"/>
              </a:ext>
            </a:extLst>
          </p:cNvPr>
          <p:cNvSpPr txBox="1">
            <a:spLocks/>
          </p:cNvSpPr>
          <p:nvPr/>
        </p:nvSpPr>
        <p:spPr>
          <a:xfrm>
            <a:off x="283788" y="492853"/>
            <a:ext cx="11811000" cy="527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i="1" smtClean="0">
                <a:solidFill>
                  <a:srgbClr val="FF0000"/>
                </a:solidFill>
                <a:latin typeface="Times New Roman" panose="02020603050405020304" pitchFamily="18" charset="0"/>
                <a:cs typeface="Times New Roman" panose="02020603050405020304" pitchFamily="18" charset="0"/>
              </a:rPr>
              <a:t>3. Bi kịch cái tôi cá nhân và h</a:t>
            </a:r>
            <a:r>
              <a:rPr lang="vi-VN" sz="3600" b="1" i="1" smtClean="0">
                <a:solidFill>
                  <a:srgbClr val="FF0000"/>
                </a:solidFill>
                <a:latin typeface="Times New Roman" panose="02020603050405020304" pitchFamily="18" charset="0"/>
                <a:cs typeface="Times New Roman" panose="02020603050405020304" pitchFamily="18" charset="0"/>
              </a:rPr>
              <a:t>ư</a:t>
            </a:r>
            <a:r>
              <a:rPr lang="en-US" sz="3600" b="1" i="1" smtClean="0">
                <a:solidFill>
                  <a:srgbClr val="FF0000"/>
                </a:solidFill>
                <a:latin typeface="Times New Roman" panose="02020603050405020304" pitchFamily="18" charset="0"/>
                <a:cs typeface="Times New Roman" panose="02020603050405020304" pitchFamily="18" charset="0"/>
              </a:rPr>
              <a:t>ớng giải quyết bi </a:t>
            </a:r>
            <a:r>
              <a:rPr lang="vi-VN" sz="3600" b="1" i="1" smtClean="0">
                <a:solidFill>
                  <a:srgbClr val="FF0000"/>
                </a:solidFill>
                <a:latin typeface="Times New Roman" panose="02020603050405020304" pitchFamily="18" charset="0"/>
                <a:cs typeface="Times New Roman" panose="02020603050405020304" pitchFamily="18" charset="0"/>
              </a:rPr>
              <a:t>kịch:</a:t>
            </a:r>
            <a:br>
              <a:rPr lang="vi-VN" sz="3600" b="1" i="1" smtClean="0">
                <a:solidFill>
                  <a:srgbClr val="FF0000"/>
                </a:solidFill>
                <a:latin typeface="Times New Roman" panose="02020603050405020304" pitchFamily="18" charset="0"/>
                <a:cs typeface="Times New Roman" panose="02020603050405020304" pitchFamily="18" charset="0"/>
              </a:rPr>
            </a:br>
            <a:endParaRPr lang="vi-VN" sz="3600" b="1" i="1" dirty="0">
              <a:solidFill>
                <a:srgbClr val="FF0000"/>
              </a:solidFill>
              <a:latin typeface="Times New Roman" panose="02020603050405020304" pitchFamily="18" charset="0"/>
              <a:cs typeface="Times New Roman" panose="02020603050405020304" pitchFamily="18" charset="0"/>
            </a:endParaRPr>
          </a:p>
        </p:txBody>
      </p:sp>
      <p:pic>
        <p:nvPicPr>
          <p:cNvPr id="13314" name="Picture 2" descr="Flower Plant Sticker for iOS &amp; Android | GIPHY"/>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07062" y="3626068"/>
            <a:ext cx="3613478" cy="3231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55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wipe(down)">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920349-4848-4678-BBE8-F3E69761E7DD}"/>
              </a:ext>
            </a:extLst>
          </p:cNvPr>
          <p:cNvSpPr>
            <a:spLocks noGrp="1"/>
          </p:cNvSpPr>
          <p:nvPr>
            <p:ph type="title"/>
          </p:nvPr>
        </p:nvSpPr>
        <p:spPr>
          <a:xfrm>
            <a:off x="375940" y="957067"/>
            <a:ext cx="10515600" cy="662782"/>
          </a:xfrm>
        </p:spPr>
        <p:txBody>
          <a:bodyPr>
            <a:normAutofit/>
          </a:bodyPr>
          <a:lstStyle/>
          <a:p>
            <a:r>
              <a:rPr lang="en-US" sz="3200" b="1" i="1" dirty="0" smtClean="0">
                <a:solidFill>
                  <a:srgbClr val="0070C0"/>
                </a:solidFill>
                <a:latin typeface="Times New Roman" pitchFamily="18" charset="0"/>
                <a:cs typeface="Times New Roman" pitchFamily="18" charset="0"/>
              </a:rPr>
              <a:t>b. </a:t>
            </a:r>
            <a:r>
              <a:rPr lang="vi-VN" sz="3200" b="1" i="1" dirty="0" smtClean="0">
                <a:solidFill>
                  <a:srgbClr val="0070C0"/>
                </a:solidFill>
              </a:rPr>
              <a:t>Giải </a:t>
            </a:r>
            <a:r>
              <a:rPr lang="vi-VN" sz="3200" b="1" i="1" dirty="0">
                <a:solidFill>
                  <a:srgbClr val="0070C0"/>
                </a:solidFill>
              </a:rPr>
              <a:t>quyết bi kịch:</a:t>
            </a:r>
          </a:p>
        </p:txBody>
      </p:sp>
      <p:sp>
        <p:nvSpPr>
          <p:cNvPr id="3" name="Content Placeholder 2">
            <a:extLst>
              <a:ext uri="{FF2B5EF4-FFF2-40B4-BE49-F238E27FC236}">
                <a16:creationId xmlns:a16="http://schemas.microsoft.com/office/drawing/2014/main" xmlns="" id="{F5191CF4-16A8-4B03-A836-8E8203576129}"/>
              </a:ext>
            </a:extLst>
          </p:cNvPr>
          <p:cNvSpPr>
            <a:spLocks noGrp="1"/>
          </p:cNvSpPr>
          <p:nvPr>
            <p:ph idx="1"/>
          </p:nvPr>
        </p:nvSpPr>
        <p:spPr>
          <a:xfrm>
            <a:off x="358483" y="1755755"/>
            <a:ext cx="11576020" cy="5589133"/>
          </a:xfrm>
        </p:spPr>
        <p:txBody>
          <a:bodyPr>
            <a:normAutofit/>
          </a:bodyPr>
          <a:lstStyle/>
          <a:p>
            <a:pPr algn="just">
              <a:lnSpc>
                <a:spcPct val="120000"/>
              </a:lnSpc>
              <a:buFontTx/>
              <a:buChar char="-"/>
            </a:pPr>
            <a:r>
              <a:rPr lang="vi-VN" dirty="0" smtClean="0">
                <a:latin typeface="+mj-lt"/>
                <a:cs typeface="Times New Roman" panose="02020603050405020304" pitchFamily="18" charset="0"/>
              </a:rPr>
              <a:t>Điệp </a:t>
            </a:r>
            <a:r>
              <a:rPr lang="vi-VN" dirty="0">
                <a:latin typeface="+mj-lt"/>
                <a:cs typeface="Times New Roman" panose="02020603050405020304" pitchFamily="18" charset="0"/>
              </a:rPr>
              <a:t>cấu trúc “chưa bao giờ...”, giọng văn đồng cảm, chia sẻ.</a:t>
            </a:r>
          </a:p>
          <a:p>
            <a:pPr algn="just">
              <a:lnSpc>
                <a:spcPct val="120000"/>
              </a:lnSpc>
              <a:buFontTx/>
              <a:buChar char="-"/>
            </a:pPr>
            <a:r>
              <a:rPr lang="vi-VN" dirty="0">
                <a:latin typeface="+mj-lt"/>
                <a:cs typeface="Times New Roman" panose="02020603050405020304" pitchFamily="18" charset="0"/>
              </a:rPr>
              <a:t>Giải pháp cho những bi kịch trên: </a:t>
            </a:r>
            <a:r>
              <a:rPr lang="vi-VN" dirty="0">
                <a:solidFill>
                  <a:srgbClr val="FF0000"/>
                </a:solidFill>
                <a:latin typeface="+mj-lt"/>
                <a:cs typeface="Times New Roman" panose="02020603050405020304" pitchFamily="18" charset="0"/>
              </a:rPr>
              <a:t>gửi tình yêu vào tiếng Việt</a:t>
            </a:r>
          </a:p>
          <a:p>
            <a:pPr marL="0" indent="0" algn="just">
              <a:lnSpc>
                <a:spcPct val="120000"/>
              </a:lnSpc>
              <a:buNone/>
            </a:pPr>
            <a:r>
              <a:rPr lang="vi-VN" dirty="0">
                <a:latin typeface="+mj-lt"/>
                <a:cs typeface="Times New Roman" panose="02020603050405020304" pitchFamily="18" charset="0"/>
              </a:rPr>
              <a:t>-&gt; Đánh giá các giải pháp:</a:t>
            </a:r>
          </a:p>
          <a:p>
            <a:pPr algn="just">
              <a:lnSpc>
                <a:spcPct val="120000"/>
              </a:lnSpc>
              <a:buFontTx/>
              <a:buChar char="-"/>
            </a:pPr>
            <a:r>
              <a:rPr lang="vi-VN" dirty="0">
                <a:latin typeface="+mj-lt"/>
                <a:cs typeface="Times New Roman" panose="02020603050405020304" pitchFamily="18" charset="0"/>
              </a:rPr>
              <a:t>Tấm lòng trân trọng, tình yêu tha thiết với tiếng Việt</a:t>
            </a:r>
          </a:p>
          <a:p>
            <a:pPr algn="just">
              <a:lnSpc>
                <a:spcPct val="120000"/>
              </a:lnSpc>
              <a:buFontTx/>
              <a:buChar char="-"/>
            </a:pPr>
            <a:r>
              <a:rPr lang="vi-VN" dirty="0">
                <a:latin typeface="+mj-lt"/>
                <a:cs typeface="Times New Roman" panose="02020603050405020304" pitchFamily="18" charset="0"/>
              </a:rPr>
              <a:t>Thể hiện sức sống lâu bền của tiếng Việt</a:t>
            </a:r>
          </a:p>
          <a:p>
            <a:pPr algn="just">
              <a:lnSpc>
                <a:spcPct val="120000"/>
              </a:lnSpc>
              <a:buFontTx/>
              <a:buChar char="-"/>
            </a:pPr>
            <a:r>
              <a:rPr lang="vi-VN" dirty="0">
                <a:latin typeface="+mj-lt"/>
                <a:cs typeface="Times New Roman" panose="02020603050405020304" pitchFamily="18" charset="0"/>
              </a:rPr>
              <a:t>Tạo ra mối liên hệ giữa tiền nhân – hậu thế</a:t>
            </a:r>
          </a:p>
          <a:p>
            <a:pPr marL="0" indent="0" algn="just">
              <a:lnSpc>
                <a:spcPct val="120000"/>
              </a:lnSpc>
              <a:buNone/>
            </a:pPr>
            <a:r>
              <a:rPr lang="vi-VN" b="1" i="1" dirty="0">
                <a:solidFill>
                  <a:srgbClr val="FF0000"/>
                </a:solidFill>
                <a:latin typeface="+mj-lt"/>
                <a:cs typeface="Times New Roman" panose="02020603050405020304" pitchFamily="18" charset="0"/>
              </a:rPr>
              <a:t>=&gt; Tấm lòng yêu nước của các nhà thơ mới.</a:t>
            </a:r>
          </a:p>
          <a:p>
            <a:pPr marL="0" indent="0" algn="just">
              <a:lnSpc>
                <a:spcPct val="100000"/>
              </a:lnSpc>
              <a:buNone/>
            </a:pPr>
            <a:endParaRPr lang="vi-VN" sz="700" i="1" dirty="0">
              <a:latin typeface="+mj-lt"/>
              <a:cs typeface="Times New Roman" panose="02020603050405020304" pitchFamily="18" charset="0"/>
            </a:endParaRPr>
          </a:p>
          <a:p>
            <a:pPr marL="0" indent="0" algn="just">
              <a:lnSpc>
                <a:spcPct val="100000"/>
              </a:lnSpc>
              <a:buNone/>
            </a:pPr>
            <a:endParaRPr lang="vi-VN" sz="700" i="1" dirty="0">
              <a:latin typeface="+mj-lt"/>
              <a:cs typeface="Times New Roman" panose="02020603050405020304" pitchFamily="18" charset="0"/>
            </a:endParaRPr>
          </a:p>
        </p:txBody>
      </p:sp>
      <p:sp>
        <p:nvSpPr>
          <p:cNvPr id="6" name="Title 1">
            <a:extLst>
              <a:ext uri="{FF2B5EF4-FFF2-40B4-BE49-F238E27FC236}">
                <a16:creationId xmlns:a16="http://schemas.microsoft.com/office/drawing/2014/main" xmlns="" id="{987DD975-C957-4473-96D5-320218915A33}"/>
              </a:ext>
            </a:extLst>
          </p:cNvPr>
          <p:cNvSpPr txBox="1">
            <a:spLocks/>
          </p:cNvSpPr>
          <p:nvPr/>
        </p:nvSpPr>
        <p:spPr>
          <a:xfrm>
            <a:off x="283788" y="492853"/>
            <a:ext cx="11811000" cy="527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i="1" smtClean="0">
                <a:solidFill>
                  <a:srgbClr val="FF0000"/>
                </a:solidFill>
                <a:latin typeface="Times New Roman" panose="02020603050405020304" pitchFamily="18" charset="0"/>
                <a:cs typeface="Times New Roman" panose="02020603050405020304" pitchFamily="18" charset="0"/>
              </a:rPr>
              <a:t>3. Bi kịch cái tôi cá nhân và h</a:t>
            </a:r>
            <a:r>
              <a:rPr lang="vi-VN" sz="3600" b="1" i="1" smtClean="0">
                <a:solidFill>
                  <a:srgbClr val="FF0000"/>
                </a:solidFill>
                <a:cs typeface="Times New Roman" panose="02020603050405020304" pitchFamily="18" charset="0"/>
              </a:rPr>
              <a:t>ư</a:t>
            </a:r>
            <a:r>
              <a:rPr lang="en-US" sz="3600" b="1" i="1" smtClean="0">
                <a:solidFill>
                  <a:srgbClr val="FF0000"/>
                </a:solidFill>
                <a:latin typeface="Times New Roman" panose="02020603050405020304" pitchFamily="18" charset="0"/>
                <a:cs typeface="Times New Roman" panose="02020603050405020304" pitchFamily="18" charset="0"/>
              </a:rPr>
              <a:t>ớng giải quyết bi </a:t>
            </a:r>
            <a:r>
              <a:rPr lang="vi-VN" sz="3600" b="1" i="1" smtClean="0">
                <a:solidFill>
                  <a:srgbClr val="FF0000"/>
                </a:solidFill>
                <a:cs typeface="Times New Roman" panose="02020603050405020304" pitchFamily="18" charset="0"/>
              </a:rPr>
              <a:t>kịch:</a:t>
            </a:r>
            <a:br>
              <a:rPr lang="vi-VN" sz="3600" b="1" i="1" smtClean="0">
                <a:solidFill>
                  <a:srgbClr val="FF0000"/>
                </a:solidFill>
                <a:cs typeface="Times New Roman" panose="02020603050405020304" pitchFamily="18" charset="0"/>
              </a:rPr>
            </a:br>
            <a:endParaRPr lang="vi-VN" sz="3600" b="1" i="1" dirty="0">
              <a:solidFill>
                <a:srgbClr val="FF0000"/>
              </a:solidFill>
              <a:cs typeface="Times New Roman" panose="02020603050405020304" pitchFamily="18" charset="0"/>
            </a:endParaRPr>
          </a:p>
        </p:txBody>
      </p:sp>
      <p:pic>
        <p:nvPicPr>
          <p:cNvPr id="6152" name="Picture 8" descr="LINE Creators' Stickers - Pineapple Guy Example with GIF Anima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488762" y="4177862"/>
            <a:ext cx="35242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01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xmlns="" id="{41538ABF-EB0C-4193-97CE-1BF98BBF1C57}"/>
              </a:ext>
            </a:extLst>
          </p:cNvPr>
          <p:cNvSpPr txBox="1">
            <a:spLocks noChangeArrowheads="1"/>
          </p:cNvSpPr>
          <p:nvPr/>
        </p:nvSpPr>
        <p:spPr>
          <a:xfrm>
            <a:off x="479351" y="257767"/>
            <a:ext cx="11517086"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vi-VN" sz="3200" b="1" i="1" dirty="0">
                <a:solidFill>
                  <a:srgbClr val="0070C0"/>
                </a:solidFill>
                <a:latin typeface="Times New Roman" panose="02020603050405020304" pitchFamily="18" charset="0"/>
                <a:cs typeface="Times New Roman" panose="02020603050405020304" pitchFamily="18" charset="0"/>
              </a:rPr>
              <a:t>   </a:t>
            </a:r>
            <a:r>
              <a:rPr lang="en-US" altLang="vi-VN" sz="3200" b="1" i="1" dirty="0" smtClean="0">
                <a:solidFill>
                  <a:srgbClr val="0070C0"/>
                </a:solidFill>
                <a:latin typeface="Times New Roman" panose="02020603050405020304" pitchFamily="18" charset="0"/>
                <a:cs typeface="Times New Roman" panose="02020603050405020304" pitchFamily="18" charset="0"/>
              </a:rPr>
              <a:t>- </a:t>
            </a:r>
            <a:r>
              <a:rPr lang="en-US" altLang="vi-VN" sz="3200" b="1" i="1" dirty="0" err="1">
                <a:solidFill>
                  <a:srgbClr val="0070C0"/>
                </a:solidFill>
                <a:latin typeface="Times New Roman" panose="02020603050405020304" pitchFamily="18" charset="0"/>
                <a:cs typeface="Times New Roman" panose="02020603050405020304" pitchFamily="18" charset="0"/>
              </a:rPr>
              <a:t>Ví</a:t>
            </a:r>
            <a:r>
              <a:rPr lang="en-US" altLang="vi-VN" sz="3200" b="1" i="1" dirty="0">
                <a:solidFill>
                  <a:srgbClr val="0070C0"/>
                </a:solidFill>
                <a:latin typeface="Times New Roman" panose="02020603050405020304" pitchFamily="18" charset="0"/>
                <a:cs typeface="Times New Roman" panose="02020603050405020304" pitchFamily="18" charset="0"/>
              </a:rPr>
              <a:t> </a:t>
            </a:r>
            <a:r>
              <a:rPr lang="en-US" altLang="vi-VN" sz="3200" b="1" i="1" dirty="0" err="1">
                <a:solidFill>
                  <a:srgbClr val="0070C0"/>
                </a:solidFill>
                <a:latin typeface="Times New Roman" panose="02020603050405020304" pitchFamily="18" charset="0"/>
                <a:cs typeface="Times New Roman" panose="02020603050405020304" pitchFamily="18" charset="0"/>
              </a:rPr>
              <a:t>dụ</a:t>
            </a:r>
            <a:r>
              <a:rPr lang="en-US" altLang="vi-VN" sz="3200" b="1" i="1" dirty="0">
                <a:solidFill>
                  <a:srgbClr val="0070C0"/>
                </a:solidFill>
                <a:latin typeface="Times New Roman" panose="02020603050405020304" pitchFamily="18" charset="0"/>
                <a:cs typeface="Times New Roman" panose="02020603050405020304" pitchFamily="18" charset="0"/>
              </a:rPr>
              <a:t>: </a:t>
            </a:r>
          </a:p>
          <a:p>
            <a:pPr algn="ctr">
              <a:lnSpc>
                <a:spcPct val="100000"/>
              </a:lnSpc>
              <a:buFontTx/>
              <a:buNone/>
            </a:pPr>
            <a:r>
              <a:rPr lang="en-US" altLang="vi-VN" sz="3200" dirty="0">
                <a:solidFill>
                  <a:srgbClr val="7030A0"/>
                </a:solidFill>
                <a:latin typeface="Amazone" pitchFamily="66" charset="0"/>
                <a:cs typeface="Times New Roman" panose="02020603050405020304" pitchFamily="18" charset="0"/>
              </a:rPr>
              <a:t>         “ </a:t>
            </a:r>
            <a:r>
              <a:rPr lang="en-US" altLang="vi-VN" sz="3200" dirty="0" err="1">
                <a:solidFill>
                  <a:srgbClr val="7030A0"/>
                </a:solidFill>
                <a:latin typeface="Amazone" pitchFamily="66" charset="0"/>
                <a:cs typeface="Times New Roman" panose="02020603050405020304" pitchFamily="18" charset="0"/>
              </a:rPr>
              <a:t>Nằm</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trong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tiếng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nói</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yêu</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thương</a:t>
            </a:r>
            <a:endParaRPr lang="en-US" altLang="vi-VN" sz="3200" dirty="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Nằm</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trong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tiếng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mẹ</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vấn</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vương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một</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thời</a:t>
            </a:r>
            <a:endParaRPr lang="en-US" altLang="vi-VN" sz="3200" dirty="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err="1">
                <a:solidFill>
                  <a:srgbClr val="7030A0"/>
                </a:solidFill>
                <a:latin typeface="Amazone" pitchFamily="66" charset="0"/>
                <a:cs typeface="Times New Roman" panose="02020603050405020304" pitchFamily="18" charset="0"/>
              </a:rPr>
              <a:t>Sơ</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sinh</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lòng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mẹ</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đưa</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nôi</a:t>
            </a:r>
            <a:endParaRPr lang="en-US" altLang="vi-VN" sz="3200" dirty="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Hồn</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thiêng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đất</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nước</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cùng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ngồi</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bên</a:t>
            </a:r>
            <a:r>
              <a:rPr lang="en-US" altLang="vi-VN" sz="3200" dirty="0">
                <a:solidFill>
                  <a:srgbClr val="7030A0"/>
                </a:solidFill>
                <a:latin typeface="Amazone" pitchFamily="66" charset="0"/>
                <a:cs typeface="Times New Roman" panose="02020603050405020304" pitchFamily="18" charset="0"/>
              </a:rPr>
              <a:t> con</a:t>
            </a:r>
          </a:p>
          <a:p>
            <a:pPr algn="ctr">
              <a:lnSpc>
                <a:spcPct val="100000"/>
              </a:lnSpc>
              <a:buFontTx/>
              <a:buNone/>
            </a:pPr>
            <a:r>
              <a:rPr lang="en-US" altLang="vi-VN" sz="3200" dirty="0" smtClean="0">
                <a:solidFill>
                  <a:srgbClr val="7030A0"/>
                </a:solidFill>
                <a:latin typeface="Amazone" pitchFamily="66" charset="0"/>
                <a:cs typeface="Times New Roman" panose="02020603050405020304" pitchFamily="18" charset="0"/>
              </a:rPr>
              <a:t>       </a:t>
            </a:r>
            <a:r>
              <a:rPr lang="en-US" altLang="vi-VN" sz="3200" dirty="0" err="1" smtClean="0">
                <a:solidFill>
                  <a:srgbClr val="7030A0"/>
                </a:solidFill>
                <a:latin typeface="Amazone" pitchFamily="66" charset="0"/>
                <a:cs typeface="Times New Roman" panose="02020603050405020304" pitchFamily="18" charset="0"/>
              </a:rPr>
              <a:t>Tháng</a:t>
            </a:r>
            <a:r>
              <a:rPr lang="en-US" altLang="vi-VN" sz="3200" dirty="0" smtClean="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ngày</a:t>
            </a:r>
            <a:r>
              <a:rPr lang="en-US" altLang="vi-VN" sz="3200" dirty="0">
                <a:solidFill>
                  <a:srgbClr val="7030A0"/>
                </a:solidFill>
                <a:latin typeface="Amazone" pitchFamily="66" charset="0"/>
                <a:cs typeface="Times New Roman" panose="02020603050405020304" pitchFamily="18" charset="0"/>
              </a:rPr>
              <a:t> con </a:t>
            </a:r>
            <a:r>
              <a:rPr lang="en-US" altLang="vi-VN" sz="3200" dirty="0" err="1">
                <a:solidFill>
                  <a:srgbClr val="7030A0"/>
                </a:solidFill>
                <a:latin typeface="Amazone" pitchFamily="66" charset="0"/>
                <a:cs typeface="Times New Roman" panose="02020603050405020304" pitchFamily="18" charset="0"/>
              </a:rPr>
              <a:t>mẹ</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lớn</a:t>
            </a:r>
            <a:r>
              <a:rPr lang="en-US" altLang="vi-VN" sz="3200" dirty="0">
                <a:solidFill>
                  <a:srgbClr val="7030A0"/>
                </a:solidFill>
                <a:latin typeface="Amazone" pitchFamily="66" charset="0"/>
                <a:cs typeface="Times New Roman" panose="02020603050405020304" pitchFamily="18" charset="0"/>
              </a:rPr>
              <a:t> </a:t>
            </a:r>
            <a:r>
              <a:rPr lang="en-US" altLang="vi-VN" sz="3200" dirty="0" err="1" smtClean="0">
                <a:solidFill>
                  <a:srgbClr val="7030A0"/>
                </a:solidFill>
                <a:latin typeface="Amazone" pitchFamily="66" charset="0"/>
                <a:cs typeface="Times New Roman" panose="02020603050405020304" pitchFamily="18" charset="0"/>
              </a:rPr>
              <a:t>khôn</a:t>
            </a:r>
            <a:endParaRPr lang="en-US" altLang="vi-VN" sz="3200" dirty="0" smtClean="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err="1" smtClean="0">
                <a:solidFill>
                  <a:srgbClr val="7030A0"/>
                </a:solidFill>
                <a:latin typeface="Amazone" pitchFamily="66" charset="0"/>
                <a:cs typeface="Times New Roman" panose="02020603050405020304" pitchFamily="18" charset="0"/>
              </a:rPr>
              <a:t>Yêu</a:t>
            </a:r>
            <a:r>
              <a:rPr lang="en-US" altLang="vi-VN" sz="3200" dirty="0" smtClean="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thơ</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thơ</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kể</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lại</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hồn</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ông</a:t>
            </a:r>
            <a:r>
              <a:rPr lang="en-US" altLang="vi-VN" sz="3200" dirty="0">
                <a:solidFill>
                  <a:srgbClr val="7030A0"/>
                </a:solidFill>
                <a:latin typeface="Amazone" pitchFamily="66" charset="0"/>
                <a:cs typeface="Times New Roman" panose="02020603050405020304" pitchFamily="18" charset="0"/>
              </a:rPr>
              <a:t> cha</a:t>
            </a:r>
          </a:p>
          <a:p>
            <a:pPr algn="ctr">
              <a:lnSpc>
                <a:spcPct val="100000"/>
              </a:lnSpc>
              <a:buFontTx/>
              <a:buNone/>
            </a:pPr>
            <a:r>
              <a:rPr lang="en-US" altLang="vi-VN" sz="3200" dirty="0" err="1">
                <a:solidFill>
                  <a:srgbClr val="7030A0"/>
                </a:solidFill>
                <a:latin typeface="Amazone" pitchFamily="66" charset="0"/>
                <a:cs typeface="Times New Roman" panose="02020603050405020304" pitchFamily="18" charset="0"/>
              </a:rPr>
              <a:t>Đời</a:t>
            </a:r>
            <a:r>
              <a:rPr lang="en-US" altLang="vi-VN" sz="3200" dirty="0">
                <a:solidFill>
                  <a:srgbClr val="7030A0"/>
                </a:solidFill>
                <a:latin typeface="Amazone" pitchFamily="66" charset="0"/>
                <a:cs typeface="Times New Roman" panose="02020603050405020304" pitchFamily="18" charset="0"/>
              </a:rPr>
              <a:t> bao </a:t>
            </a:r>
            <a:r>
              <a:rPr lang="en-US" altLang="vi-VN" sz="3200" dirty="0" err="1">
                <a:solidFill>
                  <a:srgbClr val="7030A0"/>
                </a:solidFill>
                <a:latin typeface="Amazone" pitchFamily="66" charset="0"/>
                <a:cs typeface="Times New Roman" panose="02020603050405020304" pitchFamily="18" charset="0"/>
              </a:rPr>
              <a:t>tâm</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sự</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thiết</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tha</a:t>
            </a:r>
            <a:endParaRPr lang="en-US" altLang="vi-VN" sz="3200" dirty="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err="1">
                <a:solidFill>
                  <a:srgbClr val="7030A0"/>
                </a:solidFill>
                <a:latin typeface="Amazone" pitchFamily="66" charset="0"/>
                <a:cs typeface="Times New Roman" panose="02020603050405020304" pitchFamily="18" charset="0"/>
              </a:rPr>
              <a:t>Nói</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trong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tiếng</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nói</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ông</a:t>
            </a:r>
            <a:r>
              <a:rPr lang="en-US" altLang="vi-VN" sz="3200" dirty="0">
                <a:solidFill>
                  <a:srgbClr val="7030A0"/>
                </a:solidFill>
                <a:latin typeface="Amazone" pitchFamily="66" charset="0"/>
                <a:cs typeface="Times New Roman" panose="02020603050405020304" pitchFamily="18" charset="0"/>
              </a:rPr>
              <a:t> cha </a:t>
            </a:r>
            <a:r>
              <a:rPr lang="en-US" altLang="vi-VN" sz="3200" dirty="0" err="1">
                <a:solidFill>
                  <a:srgbClr val="7030A0"/>
                </a:solidFill>
                <a:latin typeface="Amazone" pitchFamily="66" charset="0"/>
                <a:cs typeface="Times New Roman" panose="02020603050405020304" pitchFamily="18" charset="0"/>
              </a:rPr>
              <a:t>thuở</a:t>
            </a:r>
            <a:r>
              <a:rPr lang="en-US" altLang="vi-VN" sz="3200" dirty="0">
                <a:solidFill>
                  <a:srgbClr val="7030A0"/>
                </a:solidFill>
                <a:latin typeface="Amazone" pitchFamily="66" charset="0"/>
                <a:cs typeface="Times New Roman" panose="02020603050405020304" pitchFamily="18" charset="0"/>
              </a:rPr>
              <a:t> </a:t>
            </a:r>
            <a:r>
              <a:rPr lang="en-US" altLang="vi-VN" sz="3200" dirty="0" err="1">
                <a:solidFill>
                  <a:srgbClr val="7030A0"/>
                </a:solidFill>
                <a:latin typeface="Amazone" pitchFamily="66" charset="0"/>
                <a:cs typeface="Times New Roman" panose="02020603050405020304" pitchFamily="18" charset="0"/>
              </a:rPr>
              <a:t>nào</a:t>
            </a:r>
            <a:r>
              <a:rPr lang="en-US" altLang="vi-VN" sz="3200" dirty="0" smtClean="0">
                <a:solidFill>
                  <a:srgbClr val="7030A0"/>
                </a:solidFill>
                <a:latin typeface="Amazone" pitchFamily="66" charset="0"/>
                <a:cs typeface="Times New Roman" panose="02020603050405020304" pitchFamily="18" charset="0"/>
              </a:rPr>
              <a:t>”.</a:t>
            </a:r>
            <a:endParaRPr lang="en-US" altLang="vi-VN" sz="3200" dirty="0">
              <a:solidFill>
                <a:srgbClr val="7030A0"/>
              </a:solidFill>
              <a:latin typeface="Amazone" pitchFamily="66" charset="0"/>
              <a:cs typeface="Times New Roman" panose="02020603050405020304" pitchFamily="18" charset="0"/>
            </a:endParaRPr>
          </a:p>
          <a:p>
            <a:pPr algn="ctr">
              <a:lnSpc>
                <a:spcPct val="100000"/>
              </a:lnSpc>
              <a:buFontTx/>
              <a:buNone/>
            </a:pPr>
            <a:r>
              <a:rPr lang="en-US" altLang="vi-VN" sz="3200" dirty="0">
                <a:solidFill>
                  <a:prstClr val="black"/>
                </a:solidFill>
                <a:latin typeface="Times New Roman" panose="02020603050405020304" pitchFamily="18" charset="0"/>
                <a:cs typeface="Times New Roman" panose="02020603050405020304" pitchFamily="18" charset="0"/>
              </a:rPr>
              <a:t>					</a:t>
            </a:r>
            <a:r>
              <a:rPr lang="en-US" altLang="vi-VN" sz="3200" b="1" i="1" dirty="0">
                <a:solidFill>
                  <a:srgbClr val="7030A0"/>
                </a:solidFill>
                <a:latin typeface="Times New Roman" panose="02020603050405020304" pitchFamily="18" charset="0"/>
                <a:cs typeface="Times New Roman" panose="02020603050405020304" pitchFamily="18" charset="0"/>
              </a:rPr>
              <a:t>                                    (</a:t>
            </a:r>
            <a:r>
              <a:rPr lang="en-US" altLang="vi-VN" sz="3200" b="1" i="1" dirty="0" err="1">
                <a:solidFill>
                  <a:srgbClr val="7030A0"/>
                </a:solidFill>
                <a:latin typeface="Times New Roman" panose="02020603050405020304" pitchFamily="18" charset="0"/>
                <a:cs typeface="Times New Roman" panose="02020603050405020304" pitchFamily="18" charset="0"/>
              </a:rPr>
              <a:t>Huy</a:t>
            </a:r>
            <a:r>
              <a:rPr lang="en-US" altLang="vi-VN" sz="3200" b="1" i="1" dirty="0">
                <a:solidFill>
                  <a:srgbClr val="7030A0"/>
                </a:solidFill>
                <a:latin typeface="Times New Roman" panose="02020603050405020304" pitchFamily="18" charset="0"/>
                <a:cs typeface="Times New Roman" panose="02020603050405020304" pitchFamily="18" charset="0"/>
              </a:rPr>
              <a:t> </a:t>
            </a:r>
            <a:r>
              <a:rPr lang="en-US" altLang="vi-VN" sz="3200" b="1" i="1" dirty="0" err="1">
                <a:solidFill>
                  <a:srgbClr val="7030A0"/>
                </a:solidFill>
                <a:latin typeface="Times New Roman" panose="02020603050405020304" pitchFamily="18" charset="0"/>
                <a:cs typeface="Times New Roman" panose="02020603050405020304" pitchFamily="18" charset="0"/>
              </a:rPr>
              <a:t>Cận</a:t>
            </a:r>
            <a:r>
              <a:rPr lang="en-US" altLang="vi-VN" sz="3200" b="1" i="1" dirty="0">
                <a:solidFill>
                  <a:srgbClr val="7030A0"/>
                </a:solidFill>
                <a:latin typeface="Times New Roman" panose="02020603050405020304" pitchFamily="18" charset="0"/>
                <a:cs typeface="Times New Roman" panose="02020603050405020304" pitchFamily="18" charset="0"/>
              </a:rPr>
              <a:t>)</a:t>
            </a:r>
          </a:p>
        </p:txBody>
      </p:sp>
      <p:pic>
        <p:nvPicPr>
          <p:cNvPr id="12290" name="Picture 2" descr="Butterflies Photo: animated butterfly | Butterfly photos, Animated gift,  Butterfly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851834"/>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516063"/>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4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p:cTn id="13"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p:cTn id="19"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p:cTn id="25"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7">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p:cTn id="31"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7">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p:cTn id="37"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7">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p:cTn id="43"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7">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p:cTn id="49"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7">
                                            <p:txEl>
                                              <p:pRg st="8" end="8"/>
                                            </p:txEl>
                                          </p:spTgt>
                                        </p:tgtEl>
                                        <p:attrNameLst>
                                          <p:attrName>style.visibility</p:attrName>
                                        </p:attrNameLst>
                                      </p:cBhvr>
                                      <p:to>
                                        <p:strVal val="visible"/>
                                      </p:to>
                                    </p:set>
                                    <p:anim calcmode="lin" valueType="num">
                                      <p:cBhvr>
                                        <p:cTn id="55"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7">
                                            <p:txEl>
                                              <p:pRg st="8" end="8"/>
                                            </p:txEl>
                                          </p:spTgt>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7">
                                            <p:txEl>
                                              <p:pRg st="9" end="9"/>
                                            </p:txEl>
                                          </p:spTgt>
                                        </p:tgtEl>
                                        <p:attrNameLst>
                                          <p:attrName>style.visibility</p:attrName>
                                        </p:attrNameLst>
                                      </p:cBhvr>
                                      <p:to>
                                        <p:strVal val="visible"/>
                                      </p:to>
                                    </p:set>
                                    <p:anim calcmode="lin" valueType="num">
                                      <p:cBhvr>
                                        <p:cTn id="61" dur="500" fill="hold"/>
                                        <p:tgtEl>
                                          <p:spTgt spid="7">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7">
                                            <p:txEl>
                                              <p:pRg st="9" end="9"/>
                                            </p:txEl>
                                          </p:spTgt>
                                        </p:tgtEl>
                                        <p:attrNameLst>
                                          <p:attrName>ppt_h</p:attrName>
                                        </p:attrNameLst>
                                      </p:cBhvr>
                                      <p:tavLst>
                                        <p:tav tm="0">
                                          <p:val>
                                            <p:fltVal val="0"/>
                                          </p:val>
                                        </p:tav>
                                        <p:tav tm="100000">
                                          <p:val>
                                            <p:strVal val="#ppt_h"/>
                                          </p:val>
                                        </p:tav>
                                      </p:tavLst>
                                    </p:anim>
                                  </p:childTnLst>
                                </p:cTn>
                              </p:par>
                              <p:par>
                                <p:cTn id="63" presetID="23" presetClass="exit" presetSubtype="32" fill="hold" grpId="1" nodeType="withEffect">
                                  <p:stCondLst>
                                    <p:cond delay="0"/>
                                  </p:stCondLst>
                                  <p:childTnLst>
                                    <p:anim calcmode="lin" valueType="num">
                                      <p:cBhvr>
                                        <p:cTn id="64" dur="500" fill="hold"/>
                                        <p:tgtEl>
                                          <p:spTgt spid="7">
                                            <p:txEl>
                                              <p:pRg st="0" end="0"/>
                                            </p:txEl>
                                          </p:spTgt>
                                        </p:tgtEl>
                                        <p:attrNameLst>
                                          <p:attrName>ppt_w</p:attrName>
                                        </p:attrNameLst>
                                      </p:cBhvr>
                                      <p:tavLst>
                                        <p:tav tm="0">
                                          <p:val>
                                            <p:strVal val="ppt_w"/>
                                          </p:val>
                                        </p:tav>
                                        <p:tav tm="100000">
                                          <p:val>
                                            <p:fltVal val="0"/>
                                          </p:val>
                                        </p:tav>
                                      </p:tavLst>
                                    </p:anim>
                                    <p:anim calcmode="lin" valueType="num">
                                      <p:cBhvr>
                                        <p:cTn id="65" dur="500" fill="hold"/>
                                        <p:tgtEl>
                                          <p:spTgt spid="7">
                                            <p:txEl>
                                              <p:pRg st="0" end="0"/>
                                            </p:txEl>
                                          </p:spTgt>
                                        </p:tgtEl>
                                        <p:attrNameLst>
                                          <p:attrName>ppt_h</p:attrName>
                                        </p:attrNameLst>
                                      </p:cBhvr>
                                      <p:tavLst>
                                        <p:tav tm="0">
                                          <p:val>
                                            <p:strVal val="ppt_h"/>
                                          </p:val>
                                        </p:tav>
                                        <p:tav tm="100000">
                                          <p:val>
                                            <p:fltVal val="0"/>
                                          </p:val>
                                        </p:tav>
                                      </p:tavLst>
                                    </p:anim>
                                    <p:set>
                                      <p:cBhvr>
                                        <p:cTn id="66" dur="1" fill="hold">
                                          <p:stCondLst>
                                            <p:cond delay="499"/>
                                          </p:stCondLst>
                                        </p:cTn>
                                        <p:tgtEl>
                                          <p:spTgt spid="7">
                                            <p:txEl>
                                              <p:pRg st="0" end="0"/>
                                            </p:txEl>
                                          </p:spTgt>
                                        </p:tgtEl>
                                        <p:attrNameLst>
                                          <p:attrName>style.visibility</p:attrName>
                                        </p:attrNameLst>
                                      </p:cBhvr>
                                      <p:to>
                                        <p:strVal val="hidden"/>
                                      </p:to>
                                    </p:set>
                                  </p:childTnLst>
                                </p:cTn>
                              </p:par>
                              <p:par>
                                <p:cTn id="67" presetID="23" presetClass="exit" presetSubtype="32" fill="hold" grpId="1" nodeType="withEffect">
                                  <p:stCondLst>
                                    <p:cond delay="0"/>
                                  </p:stCondLst>
                                  <p:childTnLst>
                                    <p:anim calcmode="lin" valueType="num">
                                      <p:cBhvr>
                                        <p:cTn id="68" dur="500" fill="hold"/>
                                        <p:tgtEl>
                                          <p:spTgt spid="7">
                                            <p:txEl>
                                              <p:pRg st="1" end="1"/>
                                            </p:txEl>
                                          </p:spTgt>
                                        </p:tgtEl>
                                        <p:attrNameLst>
                                          <p:attrName>ppt_w</p:attrName>
                                        </p:attrNameLst>
                                      </p:cBhvr>
                                      <p:tavLst>
                                        <p:tav tm="0">
                                          <p:val>
                                            <p:strVal val="ppt_w"/>
                                          </p:val>
                                        </p:tav>
                                        <p:tav tm="100000">
                                          <p:val>
                                            <p:fltVal val="0"/>
                                          </p:val>
                                        </p:tav>
                                      </p:tavLst>
                                    </p:anim>
                                    <p:anim calcmode="lin" valueType="num">
                                      <p:cBhvr>
                                        <p:cTn id="69" dur="500" fill="hold"/>
                                        <p:tgtEl>
                                          <p:spTgt spid="7">
                                            <p:txEl>
                                              <p:pRg st="1" end="1"/>
                                            </p:txEl>
                                          </p:spTgt>
                                        </p:tgtEl>
                                        <p:attrNameLst>
                                          <p:attrName>ppt_h</p:attrName>
                                        </p:attrNameLst>
                                      </p:cBhvr>
                                      <p:tavLst>
                                        <p:tav tm="0">
                                          <p:val>
                                            <p:strVal val="ppt_h"/>
                                          </p:val>
                                        </p:tav>
                                        <p:tav tm="100000">
                                          <p:val>
                                            <p:fltVal val="0"/>
                                          </p:val>
                                        </p:tav>
                                      </p:tavLst>
                                    </p:anim>
                                    <p:set>
                                      <p:cBhvr>
                                        <p:cTn id="70" dur="1" fill="hold">
                                          <p:stCondLst>
                                            <p:cond delay="499"/>
                                          </p:stCondLst>
                                        </p:cTn>
                                        <p:tgtEl>
                                          <p:spTgt spid="7">
                                            <p:txEl>
                                              <p:pRg st="1" end="1"/>
                                            </p:txEl>
                                          </p:spTgt>
                                        </p:tgtEl>
                                        <p:attrNameLst>
                                          <p:attrName>style.visibility</p:attrName>
                                        </p:attrNameLst>
                                      </p:cBhvr>
                                      <p:to>
                                        <p:strVal val="hidden"/>
                                      </p:to>
                                    </p:set>
                                  </p:childTnLst>
                                </p:cTn>
                              </p:par>
                              <p:par>
                                <p:cTn id="71" presetID="23" presetClass="exit" presetSubtype="32" fill="hold" grpId="1" nodeType="withEffect">
                                  <p:stCondLst>
                                    <p:cond delay="0"/>
                                  </p:stCondLst>
                                  <p:childTnLst>
                                    <p:anim calcmode="lin" valueType="num">
                                      <p:cBhvr>
                                        <p:cTn id="72" dur="500" fill="hold"/>
                                        <p:tgtEl>
                                          <p:spTgt spid="7">
                                            <p:txEl>
                                              <p:pRg st="2" end="2"/>
                                            </p:txEl>
                                          </p:spTgt>
                                        </p:tgtEl>
                                        <p:attrNameLst>
                                          <p:attrName>ppt_w</p:attrName>
                                        </p:attrNameLst>
                                      </p:cBhvr>
                                      <p:tavLst>
                                        <p:tav tm="0">
                                          <p:val>
                                            <p:strVal val="ppt_w"/>
                                          </p:val>
                                        </p:tav>
                                        <p:tav tm="100000">
                                          <p:val>
                                            <p:fltVal val="0"/>
                                          </p:val>
                                        </p:tav>
                                      </p:tavLst>
                                    </p:anim>
                                    <p:anim calcmode="lin" valueType="num">
                                      <p:cBhvr>
                                        <p:cTn id="73" dur="500" fill="hold"/>
                                        <p:tgtEl>
                                          <p:spTgt spid="7">
                                            <p:txEl>
                                              <p:pRg st="2" end="2"/>
                                            </p:txEl>
                                          </p:spTgt>
                                        </p:tgtEl>
                                        <p:attrNameLst>
                                          <p:attrName>ppt_h</p:attrName>
                                        </p:attrNameLst>
                                      </p:cBhvr>
                                      <p:tavLst>
                                        <p:tav tm="0">
                                          <p:val>
                                            <p:strVal val="ppt_h"/>
                                          </p:val>
                                        </p:tav>
                                        <p:tav tm="100000">
                                          <p:val>
                                            <p:fltVal val="0"/>
                                          </p:val>
                                        </p:tav>
                                      </p:tavLst>
                                    </p:anim>
                                    <p:set>
                                      <p:cBhvr>
                                        <p:cTn id="74" dur="1" fill="hold">
                                          <p:stCondLst>
                                            <p:cond delay="499"/>
                                          </p:stCondLst>
                                        </p:cTn>
                                        <p:tgtEl>
                                          <p:spTgt spid="7">
                                            <p:txEl>
                                              <p:pRg st="2" end="2"/>
                                            </p:txEl>
                                          </p:spTgt>
                                        </p:tgtEl>
                                        <p:attrNameLst>
                                          <p:attrName>style.visibility</p:attrName>
                                        </p:attrNameLst>
                                      </p:cBhvr>
                                      <p:to>
                                        <p:strVal val="hidden"/>
                                      </p:to>
                                    </p:set>
                                  </p:childTnLst>
                                </p:cTn>
                              </p:par>
                              <p:par>
                                <p:cTn id="75" presetID="23" presetClass="exit" presetSubtype="32" fill="hold" grpId="1" nodeType="withEffect">
                                  <p:stCondLst>
                                    <p:cond delay="0"/>
                                  </p:stCondLst>
                                  <p:childTnLst>
                                    <p:anim calcmode="lin" valueType="num">
                                      <p:cBhvr>
                                        <p:cTn id="76" dur="500" fill="hold"/>
                                        <p:tgtEl>
                                          <p:spTgt spid="7">
                                            <p:txEl>
                                              <p:pRg st="3" end="3"/>
                                            </p:txEl>
                                          </p:spTgt>
                                        </p:tgtEl>
                                        <p:attrNameLst>
                                          <p:attrName>ppt_w</p:attrName>
                                        </p:attrNameLst>
                                      </p:cBhvr>
                                      <p:tavLst>
                                        <p:tav tm="0">
                                          <p:val>
                                            <p:strVal val="ppt_w"/>
                                          </p:val>
                                        </p:tav>
                                        <p:tav tm="100000">
                                          <p:val>
                                            <p:fltVal val="0"/>
                                          </p:val>
                                        </p:tav>
                                      </p:tavLst>
                                    </p:anim>
                                    <p:anim calcmode="lin" valueType="num">
                                      <p:cBhvr>
                                        <p:cTn id="77" dur="500" fill="hold"/>
                                        <p:tgtEl>
                                          <p:spTgt spid="7">
                                            <p:txEl>
                                              <p:pRg st="3" end="3"/>
                                            </p:txEl>
                                          </p:spTgt>
                                        </p:tgtEl>
                                        <p:attrNameLst>
                                          <p:attrName>ppt_h</p:attrName>
                                        </p:attrNameLst>
                                      </p:cBhvr>
                                      <p:tavLst>
                                        <p:tav tm="0">
                                          <p:val>
                                            <p:strVal val="ppt_h"/>
                                          </p:val>
                                        </p:tav>
                                        <p:tav tm="100000">
                                          <p:val>
                                            <p:fltVal val="0"/>
                                          </p:val>
                                        </p:tav>
                                      </p:tavLst>
                                    </p:anim>
                                    <p:set>
                                      <p:cBhvr>
                                        <p:cTn id="78" dur="1" fill="hold">
                                          <p:stCondLst>
                                            <p:cond delay="499"/>
                                          </p:stCondLst>
                                        </p:cTn>
                                        <p:tgtEl>
                                          <p:spTgt spid="7">
                                            <p:txEl>
                                              <p:pRg st="3" end="3"/>
                                            </p:txEl>
                                          </p:spTgt>
                                        </p:tgtEl>
                                        <p:attrNameLst>
                                          <p:attrName>style.visibility</p:attrName>
                                        </p:attrNameLst>
                                      </p:cBhvr>
                                      <p:to>
                                        <p:strVal val="hidden"/>
                                      </p:to>
                                    </p:set>
                                  </p:childTnLst>
                                </p:cTn>
                              </p:par>
                              <p:par>
                                <p:cTn id="79" presetID="23" presetClass="exit" presetSubtype="32" fill="hold" grpId="1" nodeType="withEffect">
                                  <p:stCondLst>
                                    <p:cond delay="0"/>
                                  </p:stCondLst>
                                  <p:childTnLst>
                                    <p:anim calcmode="lin" valueType="num">
                                      <p:cBhvr>
                                        <p:cTn id="80" dur="500" fill="hold"/>
                                        <p:tgtEl>
                                          <p:spTgt spid="7">
                                            <p:txEl>
                                              <p:pRg st="4" end="4"/>
                                            </p:txEl>
                                          </p:spTgt>
                                        </p:tgtEl>
                                        <p:attrNameLst>
                                          <p:attrName>ppt_w</p:attrName>
                                        </p:attrNameLst>
                                      </p:cBhvr>
                                      <p:tavLst>
                                        <p:tav tm="0">
                                          <p:val>
                                            <p:strVal val="ppt_w"/>
                                          </p:val>
                                        </p:tav>
                                        <p:tav tm="100000">
                                          <p:val>
                                            <p:fltVal val="0"/>
                                          </p:val>
                                        </p:tav>
                                      </p:tavLst>
                                    </p:anim>
                                    <p:anim calcmode="lin" valueType="num">
                                      <p:cBhvr>
                                        <p:cTn id="81" dur="500" fill="hold"/>
                                        <p:tgtEl>
                                          <p:spTgt spid="7">
                                            <p:txEl>
                                              <p:pRg st="4" end="4"/>
                                            </p:txEl>
                                          </p:spTgt>
                                        </p:tgtEl>
                                        <p:attrNameLst>
                                          <p:attrName>ppt_h</p:attrName>
                                        </p:attrNameLst>
                                      </p:cBhvr>
                                      <p:tavLst>
                                        <p:tav tm="0">
                                          <p:val>
                                            <p:strVal val="ppt_h"/>
                                          </p:val>
                                        </p:tav>
                                        <p:tav tm="100000">
                                          <p:val>
                                            <p:fltVal val="0"/>
                                          </p:val>
                                        </p:tav>
                                      </p:tavLst>
                                    </p:anim>
                                    <p:set>
                                      <p:cBhvr>
                                        <p:cTn id="82" dur="1" fill="hold">
                                          <p:stCondLst>
                                            <p:cond delay="499"/>
                                          </p:stCondLst>
                                        </p:cTn>
                                        <p:tgtEl>
                                          <p:spTgt spid="7">
                                            <p:txEl>
                                              <p:pRg st="4" end="4"/>
                                            </p:txEl>
                                          </p:spTgt>
                                        </p:tgtEl>
                                        <p:attrNameLst>
                                          <p:attrName>style.visibility</p:attrName>
                                        </p:attrNameLst>
                                      </p:cBhvr>
                                      <p:to>
                                        <p:strVal val="hidden"/>
                                      </p:to>
                                    </p:set>
                                  </p:childTnLst>
                                </p:cTn>
                              </p:par>
                              <p:par>
                                <p:cTn id="83" presetID="23" presetClass="exit" presetSubtype="32" fill="hold" grpId="1" nodeType="withEffect">
                                  <p:stCondLst>
                                    <p:cond delay="0"/>
                                  </p:stCondLst>
                                  <p:childTnLst>
                                    <p:anim calcmode="lin" valueType="num">
                                      <p:cBhvr>
                                        <p:cTn id="84" dur="500" fill="hold"/>
                                        <p:tgtEl>
                                          <p:spTgt spid="7">
                                            <p:txEl>
                                              <p:pRg st="5" end="5"/>
                                            </p:txEl>
                                          </p:spTgt>
                                        </p:tgtEl>
                                        <p:attrNameLst>
                                          <p:attrName>ppt_w</p:attrName>
                                        </p:attrNameLst>
                                      </p:cBhvr>
                                      <p:tavLst>
                                        <p:tav tm="0">
                                          <p:val>
                                            <p:strVal val="ppt_w"/>
                                          </p:val>
                                        </p:tav>
                                        <p:tav tm="100000">
                                          <p:val>
                                            <p:fltVal val="0"/>
                                          </p:val>
                                        </p:tav>
                                      </p:tavLst>
                                    </p:anim>
                                    <p:anim calcmode="lin" valueType="num">
                                      <p:cBhvr>
                                        <p:cTn id="85" dur="500" fill="hold"/>
                                        <p:tgtEl>
                                          <p:spTgt spid="7">
                                            <p:txEl>
                                              <p:pRg st="5" end="5"/>
                                            </p:txEl>
                                          </p:spTgt>
                                        </p:tgtEl>
                                        <p:attrNameLst>
                                          <p:attrName>ppt_h</p:attrName>
                                        </p:attrNameLst>
                                      </p:cBhvr>
                                      <p:tavLst>
                                        <p:tav tm="0">
                                          <p:val>
                                            <p:strVal val="ppt_h"/>
                                          </p:val>
                                        </p:tav>
                                        <p:tav tm="100000">
                                          <p:val>
                                            <p:fltVal val="0"/>
                                          </p:val>
                                        </p:tav>
                                      </p:tavLst>
                                    </p:anim>
                                    <p:set>
                                      <p:cBhvr>
                                        <p:cTn id="86" dur="1" fill="hold">
                                          <p:stCondLst>
                                            <p:cond delay="499"/>
                                          </p:stCondLst>
                                        </p:cTn>
                                        <p:tgtEl>
                                          <p:spTgt spid="7">
                                            <p:txEl>
                                              <p:pRg st="5" end="5"/>
                                            </p:txEl>
                                          </p:spTgt>
                                        </p:tgtEl>
                                        <p:attrNameLst>
                                          <p:attrName>style.visibility</p:attrName>
                                        </p:attrNameLst>
                                      </p:cBhvr>
                                      <p:to>
                                        <p:strVal val="hidden"/>
                                      </p:to>
                                    </p:set>
                                  </p:childTnLst>
                                </p:cTn>
                              </p:par>
                              <p:par>
                                <p:cTn id="87" presetID="23" presetClass="exit" presetSubtype="32" fill="hold" grpId="1" nodeType="withEffect">
                                  <p:stCondLst>
                                    <p:cond delay="0"/>
                                  </p:stCondLst>
                                  <p:childTnLst>
                                    <p:anim calcmode="lin" valueType="num">
                                      <p:cBhvr>
                                        <p:cTn id="88" dur="500" fill="hold"/>
                                        <p:tgtEl>
                                          <p:spTgt spid="7">
                                            <p:txEl>
                                              <p:pRg st="6" end="6"/>
                                            </p:txEl>
                                          </p:spTgt>
                                        </p:tgtEl>
                                        <p:attrNameLst>
                                          <p:attrName>ppt_w</p:attrName>
                                        </p:attrNameLst>
                                      </p:cBhvr>
                                      <p:tavLst>
                                        <p:tav tm="0">
                                          <p:val>
                                            <p:strVal val="ppt_w"/>
                                          </p:val>
                                        </p:tav>
                                        <p:tav tm="100000">
                                          <p:val>
                                            <p:fltVal val="0"/>
                                          </p:val>
                                        </p:tav>
                                      </p:tavLst>
                                    </p:anim>
                                    <p:anim calcmode="lin" valueType="num">
                                      <p:cBhvr>
                                        <p:cTn id="89" dur="500" fill="hold"/>
                                        <p:tgtEl>
                                          <p:spTgt spid="7">
                                            <p:txEl>
                                              <p:pRg st="6" end="6"/>
                                            </p:txEl>
                                          </p:spTgt>
                                        </p:tgtEl>
                                        <p:attrNameLst>
                                          <p:attrName>ppt_h</p:attrName>
                                        </p:attrNameLst>
                                      </p:cBhvr>
                                      <p:tavLst>
                                        <p:tav tm="0">
                                          <p:val>
                                            <p:strVal val="ppt_h"/>
                                          </p:val>
                                        </p:tav>
                                        <p:tav tm="100000">
                                          <p:val>
                                            <p:fltVal val="0"/>
                                          </p:val>
                                        </p:tav>
                                      </p:tavLst>
                                    </p:anim>
                                    <p:set>
                                      <p:cBhvr>
                                        <p:cTn id="90" dur="1" fill="hold">
                                          <p:stCondLst>
                                            <p:cond delay="499"/>
                                          </p:stCondLst>
                                        </p:cTn>
                                        <p:tgtEl>
                                          <p:spTgt spid="7">
                                            <p:txEl>
                                              <p:pRg st="6" end="6"/>
                                            </p:txEl>
                                          </p:spTgt>
                                        </p:tgtEl>
                                        <p:attrNameLst>
                                          <p:attrName>style.visibility</p:attrName>
                                        </p:attrNameLst>
                                      </p:cBhvr>
                                      <p:to>
                                        <p:strVal val="hidden"/>
                                      </p:to>
                                    </p:set>
                                  </p:childTnLst>
                                </p:cTn>
                              </p:par>
                              <p:par>
                                <p:cTn id="91" presetID="23" presetClass="exit" presetSubtype="32" fill="hold" grpId="1" nodeType="withEffect">
                                  <p:stCondLst>
                                    <p:cond delay="0"/>
                                  </p:stCondLst>
                                  <p:childTnLst>
                                    <p:anim calcmode="lin" valueType="num">
                                      <p:cBhvr>
                                        <p:cTn id="92" dur="500" fill="hold"/>
                                        <p:tgtEl>
                                          <p:spTgt spid="7">
                                            <p:txEl>
                                              <p:pRg st="7" end="7"/>
                                            </p:txEl>
                                          </p:spTgt>
                                        </p:tgtEl>
                                        <p:attrNameLst>
                                          <p:attrName>ppt_w</p:attrName>
                                        </p:attrNameLst>
                                      </p:cBhvr>
                                      <p:tavLst>
                                        <p:tav tm="0">
                                          <p:val>
                                            <p:strVal val="ppt_w"/>
                                          </p:val>
                                        </p:tav>
                                        <p:tav tm="100000">
                                          <p:val>
                                            <p:fltVal val="0"/>
                                          </p:val>
                                        </p:tav>
                                      </p:tavLst>
                                    </p:anim>
                                    <p:anim calcmode="lin" valueType="num">
                                      <p:cBhvr>
                                        <p:cTn id="93" dur="500" fill="hold"/>
                                        <p:tgtEl>
                                          <p:spTgt spid="7">
                                            <p:txEl>
                                              <p:pRg st="7" end="7"/>
                                            </p:txEl>
                                          </p:spTgt>
                                        </p:tgtEl>
                                        <p:attrNameLst>
                                          <p:attrName>ppt_h</p:attrName>
                                        </p:attrNameLst>
                                      </p:cBhvr>
                                      <p:tavLst>
                                        <p:tav tm="0">
                                          <p:val>
                                            <p:strVal val="ppt_h"/>
                                          </p:val>
                                        </p:tav>
                                        <p:tav tm="100000">
                                          <p:val>
                                            <p:fltVal val="0"/>
                                          </p:val>
                                        </p:tav>
                                      </p:tavLst>
                                    </p:anim>
                                    <p:set>
                                      <p:cBhvr>
                                        <p:cTn id="94" dur="1" fill="hold">
                                          <p:stCondLst>
                                            <p:cond delay="499"/>
                                          </p:stCondLst>
                                        </p:cTn>
                                        <p:tgtEl>
                                          <p:spTgt spid="7">
                                            <p:txEl>
                                              <p:pRg st="7" end="7"/>
                                            </p:txEl>
                                          </p:spTgt>
                                        </p:tgtEl>
                                        <p:attrNameLst>
                                          <p:attrName>style.visibility</p:attrName>
                                        </p:attrNameLst>
                                      </p:cBhvr>
                                      <p:to>
                                        <p:strVal val="hidden"/>
                                      </p:to>
                                    </p:set>
                                  </p:childTnLst>
                                </p:cTn>
                              </p:par>
                              <p:par>
                                <p:cTn id="95" presetID="23" presetClass="exit" presetSubtype="32" fill="hold" grpId="1" nodeType="withEffect">
                                  <p:stCondLst>
                                    <p:cond delay="0"/>
                                  </p:stCondLst>
                                  <p:childTnLst>
                                    <p:anim calcmode="lin" valueType="num">
                                      <p:cBhvr>
                                        <p:cTn id="96" dur="500" fill="hold"/>
                                        <p:tgtEl>
                                          <p:spTgt spid="7">
                                            <p:txEl>
                                              <p:pRg st="8" end="8"/>
                                            </p:txEl>
                                          </p:spTgt>
                                        </p:tgtEl>
                                        <p:attrNameLst>
                                          <p:attrName>ppt_w</p:attrName>
                                        </p:attrNameLst>
                                      </p:cBhvr>
                                      <p:tavLst>
                                        <p:tav tm="0">
                                          <p:val>
                                            <p:strVal val="ppt_w"/>
                                          </p:val>
                                        </p:tav>
                                        <p:tav tm="100000">
                                          <p:val>
                                            <p:fltVal val="0"/>
                                          </p:val>
                                        </p:tav>
                                      </p:tavLst>
                                    </p:anim>
                                    <p:anim calcmode="lin" valueType="num">
                                      <p:cBhvr>
                                        <p:cTn id="97" dur="500" fill="hold"/>
                                        <p:tgtEl>
                                          <p:spTgt spid="7">
                                            <p:txEl>
                                              <p:pRg st="8" end="8"/>
                                            </p:txEl>
                                          </p:spTgt>
                                        </p:tgtEl>
                                        <p:attrNameLst>
                                          <p:attrName>ppt_h</p:attrName>
                                        </p:attrNameLst>
                                      </p:cBhvr>
                                      <p:tavLst>
                                        <p:tav tm="0">
                                          <p:val>
                                            <p:strVal val="ppt_h"/>
                                          </p:val>
                                        </p:tav>
                                        <p:tav tm="100000">
                                          <p:val>
                                            <p:fltVal val="0"/>
                                          </p:val>
                                        </p:tav>
                                      </p:tavLst>
                                    </p:anim>
                                    <p:set>
                                      <p:cBhvr>
                                        <p:cTn id="98" dur="1" fill="hold">
                                          <p:stCondLst>
                                            <p:cond delay="499"/>
                                          </p:stCondLst>
                                        </p:cTn>
                                        <p:tgtEl>
                                          <p:spTgt spid="7">
                                            <p:txEl>
                                              <p:pRg st="8" end="8"/>
                                            </p:txEl>
                                          </p:spTgt>
                                        </p:tgtEl>
                                        <p:attrNameLst>
                                          <p:attrName>style.visibility</p:attrName>
                                        </p:attrNameLst>
                                      </p:cBhvr>
                                      <p:to>
                                        <p:strVal val="hidden"/>
                                      </p:to>
                                    </p:set>
                                  </p:childTnLst>
                                </p:cTn>
                              </p:par>
                              <p:par>
                                <p:cTn id="99" presetID="23" presetClass="exit" presetSubtype="32" fill="hold" grpId="1" nodeType="withEffect">
                                  <p:stCondLst>
                                    <p:cond delay="0"/>
                                  </p:stCondLst>
                                  <p:childTnLst>
                                    <p:anim calcmode="lin" valueType="num">
                                      <p:cBhvr>
                                        <p:cTn id="100" dur="500" fill="hold"/>
                                        <p:tgtEl>
                                          <p:spTgt spid="7">
                                            <p:txEl>
                                              <p:pRg st="9" end="9"/>
                                            </p:txEl>
                                          </p:spTgt>
                                        </p:tgtEl>
                                        <p:attrNameLst>
                                          <p:attrName>ppt_w</p:attrName>
                                        </p:attrNameLst>
                                      </p:cBhvr>
                                      <p:tavLst>
                                        <p:tav tm="0">
                                          <p:val>
                                            <p:strVal val="ppt_w"/>
                                          </p:val>
                                        </p:tav>
                                        <p:tav tm="100000">
                                          <p:val>
                                            <p:fltVal val="0"/>
                                          </p:val>
                                        </p:tav>
                                      </p:tavLst>
                                    </p:anim>
                                    <p:anim calcmode="lin" valueType="num">
                                      <p:cBhvr>
                                        <p:cTn id="101" dur="500" fill="hold"/>
                                        <p:tgtEl>
                                          <p:spTgt spid="7">
                                            <p:txEl>
                                              <p:pRg st="9" end="9"/>
                                            </p:txEl>
                                          </p:spTgt>
                                        </p:tgtEl>
                                        <p:attrNameLst>
                                          <p:attrName>ppt_h</p:attrName>
                                        </p:attrNameLst>
                                      </p:cBhvr>
                                      <p:tavLst>
                                        <p:tav tm="0">
                                          <p:val>
                                            <p:strVal val="ppt_h"/>
                                          </p:val>
                                        </p:tav>
                                        <p:tav tm="100000">
                                          <p:val>
                                            <p:fltVal val="0"/>
                                          </p:val>
                                        </p:tav>
                                      </p:tavLst>
                                    </p:anim>
                                    <p:set>
                                      <p:cBhvr>
                                        <p:cTn id="102" dur="1" fill="hold">
                                          <p:stCondLst>
                                            <p:cond delay="499"/>
                                          </p:stCondLst>
                                        </p:cTn>
                                        <p:tgtEl>
                                          <p:spTgt spid="7">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7" grpId="1"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45DDF-E257-46BE-8CA0-00E7D85AE1B9}"/>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xmlns="" id="{552B5ED4-AD19-40AF-81FF-FF1CF0621A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10" name="Text Box 5">
            <a:extLst>
              <a:ext uri="{FF2B5EF4-FFF2-40B4-BE49-F238E27FC236}">
                <a16:creationId xmlns:a16="http://schemas.microsoft.com/office/drawing/2014/main" xmlns="" id="{612AA7E6-31F3-4731-A0CE-E7798BB125F0}"/>
              </a:ext>
            </a:extLst>
          </p:cNvPr>
          <p:cNvSpPr txBox="1">
            <a:spLocks noChangeArrowheads="1"/>
          </p:cNvSpPr>
          <p:nvPr/>
        </p:nvSpPr>
        <p:spPr bwMode="auto">
          <a:xfrm>
            <a:off x="364672" y="976719"/>
            <a:ext cx="10281558"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a:spcBef>
                <a:spcPct val="20000"/>
              </a:spcBef>
              <a:buChar char="–"/>
              <a:defRPr sz="2800">
                <a:solidFill>
                  <a:schemeClr val="tx1"/>
                </a:solidFill>
                <a:latin typeface="Arial" panose="020B0604020202020204" pitchFamily="34" charset="0"/>
                <a:cs typeface="Arial" panose="020B0604020202020204" pitchFamily="34" charset="0"/>
              </a:defRPr>
            </a:lvl2pPr>
            <a:lvl3pPr>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1">
              <a:lnSpc>
                <a:spcPct val="150000"/>
              </a:lnSpc>
              <a:spcBef>
                <a:spcPct val="0"/>
              </a:spcBef>
              <a:buFontTx/>
              <a:buNone/>
            </a:pPr>
            <a:r>
              <a:rPr lang="en-US" altLang="vi-VN" b="1" i="1" dirty="0">
                <a:solidFill>
                  <a:srgbClr val="C00000"/>
                </a:solidFill>
                <a:latin typeface="Times New Roman" panose="02020603050405020304" pitchFamily="18" charset="0"/>
                <a:cs typeface="Times New Roman" panose="02020603050405020304" pitchFamily="18" charset="0"/>
              </a:rPr>
              <a:t>1. </a:t>
            </a:r>
            <a:r>
              <a:rPr lang="en-US" altLang="vi-VN" b="1" i="1" dirty="0" err="1">
                <a:solidFill>
                  <a:srgbClr val="C00000"/>
                </a:solidFill>
                <a:latin typeface="Times New Roman" panose="02020603050405020304" pitchFamily="18" charset="0"/>
                <a:cs typeface="Times New Roman" panose="02020603050405020304" pitchFamily="18" charset="0"/>
              </a:rPr>
              <a:t>Nghệ</a:t>
            </a:r>
            <a:r>
              <a:rPr lang="en-US" altLang="vi-VN" b="1" i="1" dirty="0">
                <a:solidFill>
                  <a:srgbClr val="C00000"/>
                </a:solidFill>
                <a:latin typeface="Times New Roman" panose="02020603050405020304" pitchFamily="18" charset="0"/>
                <a:cs typeface="Times New Roman" panose="02020603050405020304" pitchFamily="18" charset="0"/>
              </a:rPr>
              <a:t> </a:t>
            </a:r>
            <a:r>
              <a:rPr lang="en-US" altLang="vi-VN" b="1" i="1" dirty="0" err="1">
                <a:solidFill>
                  <a:srgbClr val="C00000"/>
                </a:solidFill>
                <a:latin typeface="Times New Roman" panose="02020603050405020304" pitchFamily="18" charset="0"/>
                <a:cs typeface="Times New Roman" panose="02020603050405020304" pitchFamily="18" charset="0"/>
              </a:rPr>
              <a:t>thuật</a:t>
            </a:r>
            <a:r>
              <a:rPr lang="en-US" altLang="vi-VN" b="1" i="1" dirty="0">
                <a:solidFill>
                  <a:srgbClr val="C00000"/>
                </a:solidFill>
                <a:latin typeface="Times New Roman" panose="02020603050405020304" pitchFamily="18" charset="0"/>
                <a:cs typeface="Times New Roman" panose="02020603050405020304" pitchFamily="18" charset="0"/>
              </a:rPr>
              <a:t>:</a:t>
            </a:r>
          </a:p>
          <a:p>
            <a:pPr lvl="2">
              <a:lnSpc>
                <a:spcPct val="150000"/>
              </a:lnSpc>
              <a:spcBef>
                <a:spcPct val="0"/>
              </a:spcBef>
              <a:buFontTx/>
              <a:buChar char="-"/>
            </a:pP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Kết</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cấu</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chặt</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chẽ</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lập</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luận</a:t>
            </a:r>
            <a:r>
              <a:rPr lang="en-US" altLang="vi-VN" sz="2800" dirty="0">
                <a:solidFill>
                  <a:prstClr val="black"/>
                </a:solidFill>
                <a:latin typeface="Times New Roman" panose="02020603050405020304" pitchFamily="18" charset="0"/>
                <a:cs typeface="Times New Roman" panose="02020603050405020304" pitchFamily="18" charset="0"/>
              </a:rPr>
              <a:t> khoa hoc.</a:t>
            </a:r>
          </a:p>
          <a:p>
            <a:pPr lvl="1">
              <a:lnSpc>
                <a:spcPct val="150000"/>
              </a:lnSpc>
              <a:spcBef>
                <a:spcPct val="0"/>
              </a:spcBef>
              <a:buFontTx/>
              <a:buNone/>
            </a:pPr>
            <a:r>
              <a:rPr lang="en-US" altLang="vi-VN" dirty="0">
                <a:solidFill>
                  <a:prstClr val="black"/>
                </a:solidFill>
                <a:latin typeface="Times New Roman" panose="02020603050405020304" pitchFamily="18" charset="0"/>
                <a:cs typeface="Times New Roman" panose="02020603050405020304" pitchFamily="18" charset="0"/>
              </a:rPr>
              <a:t>	</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Văn</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phong</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tài</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hoa</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sắc</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sảo</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mà</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tinh</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tế</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giàu</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cảm</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xúc</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ngôn</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ngữ</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giàu</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hình</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ảnh</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mang</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sắc</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thái</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biểu</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cảm</a:t>
            </a:r>
            <a:r>
              <a:rPr lang="en-US" altLang="vi-VN" dirty="0">
                <a:solidFill>
                  <a:srgbClr val="1C1C1C"/>
                </a:solidFill>
                <a:latin typeface="Times New Roman" panose="02020603050405020304" pitchFamily="18" charset="0"/>
                <a:cs typeface="Times New Roman" panose="02020603050405020304" pitchFamily="18" charset="0"/>
              </a:rPr>
              <a:t> </a:t>
            </a:r>
            <a:r>
              <a:rPr lang="en-US" altLang="vi-VN" dirty="0" err="1">
                <a:solidFill>
                  <a:srgbClr val="1C1C1C"/>
                </a:solidFill>
                <a:latin typeface="Times New Roman" panose="02020603050405020304" pitchFamily="18" charset="0"/>
                <a:cs typeface="Times New Roman" panose="02020603050405020304" pitchFamily="18" charset="0"/>
              </a:rPr>
              <a:t>cao</a:t>
            </a:r>
            <a:r>
              <a:rPr lang="en-US" altLang="vi-VN" dirty="0">
                <a:solidFill>
                  <a:srgbClr val="1C1C1C"/>
                </a:solidFill>
                <a:latin typeface="Times New Roman" panose="02020603050405020304" pitchFamily="18" charset="0"/>
                <a:cs typeface="Times New Roman" panose="02020603050405020304" pitchFamily="18" charset="0"/>
              </a:rPr>
              <a:t>.</a:t>
            </a:r>
          </a:p>
          <a:p>
            <a:pPr>
              <a:spcBef>
                <a:spcPct val="50000"/>
              </a:spcBef>
              <a:buFontTx/>
              <a:buNone/>
            </a:pPr>
            <a:endParaRPr lang="en-US" altLang="vi-VN" sz="2800" dirty="0">
              <a:solidFill>
                <a:prstClr val="black"/>
              </a:solidFill>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xmlns="" id="{582563B7-8DEF-46A2-BCBB-A6F27439AA95}"/>
              </a:ext>
            </a:extLst>
          </p:cNvPr>
          <p:cNvSpPr txBox="1">
            <a:spLocks noChangeArrowheads="1"/>
          </p:cNvSpPr>
          <p:nvPr/>
        </p:nvSpPr>
        <p:spPr>
          <a:xfrm>
            <a:off x="1328431" y="233105"/>
            <a:ext cx="9344823" cy="633999"/>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vi-VN" sz="3600" b="1" dirty="0" smtClean="0">
                <a:solidFill>
                  <a:srgbClr val="FF0000"/>
                </a:solidFill>
                <a:latin typeface="Times New Roman" panose="02020603050405020304" pitchFamily="18" charset="0"/>
                <a:cs typeface="Times New Roman" panose="02020603050405020304" pitchFamily="18" charset="0"/>
              </a:rPr>
              <a:t>III. </a:t>
            </a:r>
            <a:r>
              <a:rPr lang="en-US" altLang="vi-VN" sz="3600" b="1" dirty="0" err="1" smtClean="0">
                <a:solidFill>
                  <a:srgbClr val="FF0000"/>
                </a:solidFill>
                <a:latin typeface="Times New Roman" panose="02020603050405020304" pitchFamily="18" charset="0"/>
                <a:cs typeface="Times New Roman" panose="02020603050405020304" pitchFamily="18" charset="0"/>
              </a:rPr>
              <a:t>Tổng</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kết</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134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additive="base">
                                        <p:cTn id="12"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Effect transition="in" filter="wheel(1)">
                                      <p:cBhvr>
                                        <p:cTn id="18" dur="2000"/>
                                        <p:tgtEl>
                                          <p:spTgt spid="10">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23"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45DDF-E257-46BE-8CA0-00E7D85AE1B9}"/>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xmlns="" id="{552B5ED4-AD19-40AF-81FF-FF1CF0621A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10" name="Text Box 5">
            <a:extLst>
              <a:ext uri="{FF2B5EF4-FFF2-40B4-BE49-F238E27FC236}">
                <a16:creationId xmlns:a16="http://schemas.microsoft.com/office/drawing/2014/main" xmlns="" id="{612AA7E6-31F3-4731-A0CE-E7798BB125F0}"/>
              </a:ext>
            </a:extLst>
          </p:cNvPr>
          <p:cNvSpPr txBox="1">
            <a:spLocks noChangeArrowheads="1"/>
          </p:cNvSpPr>
          <p:nvPr/>
        </p:nvSpPr>
        <p:spPr bwMode="auto">
          <a:xfrm>
            <a:off x="364672" y="740229"/>
            <a:ext cx="10281558"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a:spcBef>
                <a:spcPct val="20000"/>
              </a:spcBef>
              <a:buChar char="–"/>
              <a:defRPr sz="2800">
                <a:solidFill>
                  <a:schemeClr val="tx1"/>
                </a:solidFill>
                <a:latin typeface="Arial" panose="020B0604020202020204" pitchFamily="34" charset="0"/>
                <a:cs typeface="Arial" panose="020B0604020202020204" pitchFamily="34" charset="0"/>
              </a:defRPr>
            </a:lvl2pPr>
            <a:lvl3pPr>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1">
              <a:lnSpc>
                <a:spcPct val="150000"/>
              </a:lnSpc>
              <a:spcBef>
                <a:spcPct val="0"/>
              </a:spcBef>
              <a:buFontTx/>
              <a:buNone/>
            </a:pPr>
            <a:r>
              <a:rPr lang="en-US" altLang="vi-VN" b="1" i="1" dirty="0" smtClean="0">
                <a:solidFill>
                  <a:srgbClr val="C00000"/>
                </a:solidFill>
                <a:latin typeface="Times New Roman" panose="02020603050405020304" pitchFamily="18" charset="0"/>
                <a:cs typeface="Times New Roman" panose="02020603050405020304" pitchFamily="18" charset="0"/>
              </a:rPr>
              <a:t>2</a:t>
            </a:r>
            <a:r>
              <a:rPr lang="en-US" altLang="vi-VN" b="1" i="1" dirty="0">
                <a:solidFill>
                  <a:srgbClr val="C00000"/>
                </a:solidFill>
                <a:latin typeface="Times New Roman" panose="02020603050405020304" pitchFamily="18" charset="0"/>
                <a:cs typeface="Times New Roman" panose="02020603050405020304" pitchFamily="18" charset="0"/>
              </a:rPr>
              <a:t>. </a:t>
            </a:r>
            <a:r>
              <a:rPr lang="en-US" altLang="vi-VN" b="1" i="1" dirty="0" err="1">
                <a:solidFill>
                  <a:srgbClr val="C00000"/>
                </a:solidFill>
                <a:latin typeface="Times New Roman" panose="02020603050405020304" pitchFamily="18" charset="0"/>
                <a:cs typeface="Times New Roman" panose="02020603050405020304" pitchFamily="18" charset="0"/>
              </a:rPr>
              <a:t>Nội</a:t>
            </a:r>
            <a:r>
              <a:rPr lang="en-US" altLang="vi-VN" b="1" i="1" dirty="0">
                <a:solidFill>
                  <a:srgbClr val="C00000"/>
                </a:solidFill>
                <a:latin typeface="Times New Roman" panose="02020603050405020304" pitchFamily="18" charset="0"/>
                <a:cs typeface="Times New Roman" panose="02020603050405020304" pitchFamily="18" charset="0"/>
              </a:rPr>
              <a:t> dung:</a:t>
            </a:r>
          </a:p>
          <a:p>
            <a:pPr>
              <a:lnSpc>
                <a:spcPct val="150000"/>
              </a:lnSpc>
              <a:spcBef>
                <a:spcPct val="0"/>
              </a:spcBef>
              <a:buFontTx/>
              <a:buNone/>
            </a:pPr>
            <a:r>
              <a:rPr lang="en-US" altLang="vi-VN" sz="2800" dirty="0">
                <a:solidFill>
                  <a:srgbClr val="FF0000"/>
                </a:solidFill>
                <a:latin typeface="Times New Roman" panose="02020603050405020304" pitchFamily="18" charset="0"/>
                <a:cs typeface="Times New Roman" panose="02020603050405020304" pitchFamily="18" charset="0"/>
              </a:rPr>
              <a:t>	</a:t>
            </a:r>
            <a:r>
              <a:rPr lang="en-US" altLang="vi-VN" sz="2800" dirty="0">
                <a:solidFill>
                  <a:prstClr val="black"/>
                </a:solidFill>
                <a:latin typeface="Times New Roman" panose="02020603050405020304" pitchFamily="18" charset="0"/>
                <a:cs typeface="Times New Roman" panose="02020603050405020304" pitchFamily="18" charset="0"/>
              </a:rPr>
              <a:t>-</a:t>
            </a:r>
            <a:r>
              <a:rPr lang="en-US" altLang="vi-VN" sz="2800" dirty="0">
                <a:solidFill>
                  <a:srgbClr val="FF0000"/>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Nêu</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rõ</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nội</a:t>
            </a:r>
            <a:r>
              <a:rPr lang="en-US" altLang="vi-VN" sz="2800" dirty="0">
                <a:solidFill>
                  <a:prstClr val="black"/>
                </a:solidFill>
                <a:latin typeface="Times New Roman" panose="02020603050405020304" pitchFamily="18" charset="0"/>
                <a:cs typeface="Times New Roman" panose="02020603050405020304" pitchFamily="18" charset="0"/>
              </a:rPr>
              <a:t> dung </a:t>
            </a:r>
            <a:r>
              <a:rPr lang="en-US" altLang="vi-VN" sz="2800" dirty="0" err="1">
                <a:solidFill>
                  <a:prstClr val="black"/>
                </a:solidFill>
                <a:latin typeface="Times New Roman" panose="02020603050405020304" pitchFamily="18" charset="0"/>
                <a:cs typeface="Times New Roman" panose="02020603050405020304" pitchFamily="18" charset="0"/>
              </a:rPr>
              <a:t>cốt</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yếu</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của</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tinh</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thần</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smtClean="0">
                <a:solidFill>
                  <a:prstClr val="black"/>
                </a:solidFill>
                <a:latin typeface="Times New Roman" panose="02020603050405020304" pitchFamily="18" charset="0"/>
                <a:cs typeface="Times New Roman" panose="02020603050405020304" pitchFamily="18" charset="0"/>
              </a:rPr>
              <a:t>Thơ</a:t>
            </a:r>
            <a:r>
              <a:rPr lang="en-US" altLang="vi-VN" sz="2800" dirty="0" smtClean="0">
                <a:solidFill>
                  <a:prstClr val="black"/>
                </a:solidFill>
                <a:latin typeface="Times New Roman" panose="02020603050405020304" pitchFamily="18" charset="0"/>
                <a:cs typeface="Times New Roman" panose="02020603050405020304" pitchFamily="18" charset="0"/>
              </a:rPr>
              <a:t> </a:t>
            </a:r>
            <a:r>
              <a:rPr lang="en-US" altLang="vi-VN" sz="2800" dirty="0" err="1" smtClean="0">
                <a:solidFill>
                  <a:prstClr val="black"/>
                </a:solidFill>
                <a:latin typeface="Times New Roman" panose="02020603050405020304" pitchFamily="18" charset="0"/>
                <a:cs typeface="Times New Roman" panose="02020603050405020304" pitchFamily="18" charset="0"/>
              </a:rPr>
              <a:t>mới</a:t>
            </a:r>
            <a:r>
              <a:rPr lang="en-US" altLang="vi-VN" sz="2800" dirty="0" smtClean="0">
                <a:solidFill>
                  <a:prstClr val="black"/>
                </a:solidFill>
                <a:latin typeface="Times New Roman" panose="02020603050405020304" pitchFamily="18" charset="0"/>
                <a:cs typeface="Times New Roman" panose="02020603050405020304" pitchFamily="18" charset="0"/>
              </a:rPr>
              <a:t>”.</a:t>
            </a:r>
            <a:endParaRPr lang="en-US" altLang="vi-VN" sz="2800" dirty="0">
              <a:solidFill>
                <a:prstClr val="black"/>
              </a:solidFill>
              <a:latin typeface="Times New Roman" panose="02020603050405020304" pitchFamily="18" charset="0"/>
              <a:cs typeface="Times New Roman" panose="02020603050405020304" pitchFamily="18" charset="0"/>
            </a:endParaRPr>
          </a:p>
          <a:p>
            <a:pPr>
              <a:lnSpc>
                <a:spcPct val="150000"/>
              </a:lnSpc>
              <a:spcBef>
                <a:spcPct val="0"/>
              </a:spcBef>
              <a:buFontTx/>
              <a:buNone/>
            </a:pP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smtClean="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Nói</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lên</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cái</a:t>
            </a:r>
            <a:r>
              <a:rPr lang="en-US" altLang="vi-VN" sz="2800" dirty="0">
                <a:solidFill>
                  <a:prstClr val="black"/>
                </a:solidFill>
                <a:latin typeface="Times New Roman" panose="02020603050405020304" pitchFamily="18" charset="0"/>
                <a:cs typeface="Times New Roman" panose="02020603050405020304" pitchFamily="18" charset="0"/>
              </a:rPr>
              <a:t> bi </a:t>
            </a:r>
            <a:r>
              <a:rPr lang="en-US" altLang="vi-VN" sz="2800" dirty="0" err="1">
                <a:solidFill>
                  <a:prstClr val="black"/>
                </a:solidFill>
                <a:latin typeface="Times New Roman" panose="02020603050405020304" pitchFamily="18" charset="0"/>
                <a:cs typeface="Times New Roman" panose="02020603050405020304" pitchFamily="18" charset="0"/>
              </a:rPr>
              <a:t>kịch</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ngấm</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ngầm</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trong</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hồn</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người</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thanh</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niên</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thời</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bấy</a:t>
            </a:r>
            <a:r>
              <a:rPr lang="en-US" altLang="vi-VN" sz="2800" dirty="0">
                <a:solidFill>
                  <a:prstClr val="black"/>
                </a:solidFill>
                <a:latin typeface="Times New Roman" panose="02020603050405020304" pitchFamily="18" charset="0"/>
                <a:cs typeface="Times New Roman" panose="02020603050405020304" pitchFamily="18" charset="0"/>
              </a:rPr>
              <a:t> </a:t>
            </a:r>
            <a:r>
              <a:rPr lang="en-US" altLang="vi-VN" sz="2800" dirty="0" err="1">
                <a:solidFill>
                  <a:prstClr val="black"/>
                </a:solidFill>
                <a:latin typeface="Times New Roman" panose="02020603050405020304" pitchFamily="18" charset="0"/>
                <a:cs typeface="Times New Roman" panose="02020603050405020304" pitchFamily="18" charset="0"/>
              </a:rPr>
              <a:t>giờ</a:t>
            </a:r>
            <a:r>
              <a:rPr lang="en-US" altLang="vi-VN" sz="2800" dirty="0">
                <a:solidFill>
                  <a:prstClr val="black"/>
                </a:solidFill>
                <a:latin typeface="Times New Roman" panose="02020603050405020304" pitchFamily="18" charset="0"/>
                <a:cs typeface="Times New Roman" panose="02020603050405020304" pitchFamily="18" charset="0"/>
              </a:rPr>
              <a:t>.</a:t>
            </a:r>
          </a:p>
          <a:p>
            <a:pPr>
              <a:spcBef>
                <a:spcPct val="50000"/>
              </a:spcBef>
              <a:buFontTx/>
              <a:buNone/>
            </a:pPr>
            <a:endParaRPr lang="en-US" altLang="vi-VN" sz="2800" dirty="0">
              <a:solidFill>
                <a:prstClr val="black"/>
              </a:solidFill>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xmlns="" id="{582563B7-8DEF-46A2-BCBB-A6F27439AA95}"/>
              </a:ext>
            </a:extLst>
          </p:cNvPr>
          <p:cNvSpPr txBox="1">
            <a:spLocks noChangeArrowheads="1"/>
          </p:cNvSpPr>
          <p:nvPr/>
        </p:nvSpPr>
        <p:spPr>
          <a:xfrm>
            <a:off x="1328431" y="233105"/>
            <a:ext cx="9344823" cy="633999"/>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vi-VN" sz="3600" b="1" dirty="0" smtClean="0">
                <a:solidFill>
                  <a:srgbClr val="FF0000"/>
                </a:solidFill>
                <a:latin typeface="Times New Roman" panose="02020603050405020304" pitchFamily="18" charset="0"/>
                <a:cs typeface="Times New Roman" panose="02020603050405020304" pitchFamily="18" charset="0"/>
              </a:rPr>
              <a:t>III. </a:t>
            </a:r>
            <a:r>
              <a:rPr lang="en-US" altLang="vi-VN" sz="3600" b="1" dirty="0" err="1" smtClean="0">
                <a:solidFill>
                  <a:srgbClr val="FF0000"/>
                </a:solidFill>
                <a:latin typeface="Times New Roman" panose="02020603050405020304" pitchFamily="18" charset="0"/>
                <a:cs typeface="Times New Roman" panose="02020603050405020304" pitchFamily="18" charset="0"/>
              </a:rPr>
              <a:t>Tổng</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kết</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995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0" end="0"/>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barn(inVertical)">
                                      <p:cBhvr>
                                        <p:cTn id="13" dur="500"/>
                                        <p:tgtEl>
                                          <p:spTgt spid="10">
                                            <p:txEl>
                                              <p:pRg st="1" end="1"/>
                                            </p:txEl>
                                          </p:spTgt>
                                        </p:tgtEl>
                                      </p:cBhvr>
                                    </p:animEffect>
                                  </p:childTnLst>
                                </p:cTn>
                              </p:par>
                              <p:par>
                                <p:cTn id="14" presetID="26" presetClass="entr" presetSubtype="0" fill="hold" nodeType="with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wipe(down)">
                                      <p:cBhvr>
                                        <p:cTn id="16" dur="580">
                                          <p:stCondLst>
                                            <p:cond delay="0"/>
                                          </p:stCondLst>
                                        </p:cTn>
                                        <p:tgtEl>
                                          <p:spTgt spid="10">
                                            <p:txEl>
                                              <p:pRg st="2" end="2"/>
                                            </p:txEl>
                                          </p:spTgt>
                                        </p:tgtEl>
                                      </p:cBhvr>
                                    </p:animEffect>
                                    <p:anim calcmode="lin" valueType="num">
                                      <p:cBhvr>
                                        <p:cTn id="17"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10">
                                            <p:txEl>
                                              <p:pRg st="2" end="2"/>
                                            </p:txEl>
                                          </p:spTgt>
                                        </p:tgtEl>
                                      </p:cBhvr>
                                      <p:to x="100000" y="60000"/>
                                    </p:animScale>
                                    <p:animScale>
                                      <p:cBhvr>
                                        <p:cTn id="23" dur="166" decel="50000">
                                          <p:stCondLst>
                                            <p:cond delay="676"/>
                                          </p:stCondLst>
                                        </p:cTn>
                                        <p:tgtEl>
                                          <p:spTgt spid="10">
                                            <p:txEl>
                                              <p:pRg st="2" end="2"/>
                                            </p:txEl>
                                          </p:spTgt>
                                        </p:tgtEl>
                                      </p:cBhvr>
                                      <p:to x="100000" y="100000"/>
                                    </p:animScale>
                                    <p:animScale>
                                      <p:cBhvr>
                                        <p:cTn id="24" dur="26">
                                          <p:stCondLst>
                                            <p:cond delay="1312"/>
                                          </p:stCondLst>
                                        </p:cTn>
                                        <p:tgtEl>
                                          <p:spTgt spid="10">
                                            <p:txEl>
                                              <p:pRg st="2" end="2"/>
                                            </p:txEl>
                                          </p:spTgt>
                                        </p:tgtEl>
                                      </p:cBhvr>
                                      <p:to x="100000" y="80000"/>
                                    </p:animScale>
                                    <p:animScale>
                                      <p:cBhvr>
                                        <p:cTn id="25" dur="166" decel="50000">
                                          <p:stCondLst>
                                            <p:cond delay="1338"/>
                                          </p:stCondLst>
                                        </p:cTn>
                                        <p:tgtEl>
                                          <p:spTgt spid="10">
                                            <p:txEl>
                                              <p:pRg st="2" end="2"/>
                                            </p:txEl>
                                          </p:spTgt>
                                        </p:tgtEl>
                                      </p:cBhvr>
                                      <p:to x="100000" y="100000"/>
                                    </p:animScale>
                                    <p:animScale>
                                      <p:cBhvr>
                                        <p:cTn id="26" dur="26">
                                          <p:stCondLst>
                                            <p:cond delay="1642"/>
                                          </p:stCondLst>
                                        </p:cTn>
                                        <p:tgtEl>
                                          <p:spTgt spid="10">
                                            <p:txEl>
                                              <p:pRg st="2" end="2"/>
                                            </p:txEl>
                                          </p:spTgt>
                                        </p:tgtEl>
                                      </p:cBhvr>
                                      <p:to x="100000" y="90000"/>
                                    </p:animScale>
                                    <p:animScale>
                                      <p:cBhvr>
                                        <p:cTn id="27" dur="166" decel="50000">
                                          <p:stCondLst>
                                            <p:cond delay="1668"/>
                                          </p:stCondLst>
                                        </p:cTn>
                                        <p:tgtEl>
                                          <p:spTgt spid="10">
                                            <p:txEl>
                                              <p:pRg st="2" end="2"/>
                                            </p:txEl>
                                          </p:spTgt>
                                        </p:tgtEl>
                                      </p:cBhvr>
                                      <p:to x="100000" y="100000"/>
                                    </p:animScale>
                                    <p:animScale>
                                      <p:cBhvr>
                                        <p:cTn id="28" dur="26">
                                          <p:stCondLst>
                                            <p:cond delay="1808"/>
                                          </p:stCondLst>
                                        </p:cTn>
                                        <p:tgtEl>
                                          <p:spTgt spid="10">
                                            <p:txEl>
                                              <p:pRg st="2" end="2"/>
                                            </p:txEl>
                                          </p:spTgt>
                                        </p:tgtEl>
                                      </p:cBhvr>
                                      <p:to x="100000" y="95000"/>
                                    </p:animScale>
                                    <p:animScale>
                                      <p:cBhvr>
                                        <p:cTn id="29" dur="166" decel="50000">
                                          <p:stCondLst>
                                            <p:cond delay="1834"/>
                                          </p:stCondLst>
                                        </p:cTn>
                                        <p:tgtEl>
                                          <p:spTgt spid="10">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smtClean="0">
                <a:solidFill>
                  <a:srgbClr val="FF0000"/>
                </a:solidFill>
                <a:latin typeface="Times New Roman" panose="02020603050405020304" pitchFamily="18" charset="0"/>
                <a:cs typeface="Times New Roman" panose="02020603050405020304" pitchFamily="18" charset="0"/>
              </a:rPr>
              <a:t>IV. </a:t>
            </a:r>
            <a:r>
              <a:rPr lang="en-US" altLang="vi-VN" sz="3600" b="1" dirty="0" err="1" smtClean="0">
                <a:solidFill>
                  <a:srgbClr val="FF0000"/>
                </a:solidFill>
                <a:latin typeface="Times New Roman" panose="02020603050405020304" pitchFamily="18" charset="0"/>
                <a:cs typeface="Times New Roman" panose="02020603050405020304" pitchFamily="18" charset="0"/>
              </a:rPr>
              <a:t>Luyện</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tập</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88276" y="1253443"/>
            <a:ext cx="10515600" cy="4547527"/>
          </a:xfrm>
          <a:prstGeom prst="rect">
            <a:avLst/>
          </a:prstGeom>
        </p:spPr>
        <p:txBody>
          <a:bodyPr wrap="square">
            <a:spAutoFit/>
          </a:bodyPr>
          <a:lstStyle/>
          <a:p>
            <a:pPr algn="just">
              <a:lnSpc>
                <a:spcPct val="150000"/>
              </a:lnSpc>
            </a:pPr>
            <a:r>
              <a:rPr lang="vi-VN" sz="2800" b="1" dirty="0">
                <a:solidFill>
                  <a:srgbClr val="232323"/>
                </a:solidFill>
                <a:latin typeface="+mj-lt"/>
              </a:rPr>
              <a:t>Đọc đoạn văn sau và trả lời các câu hỏi ở dưới</a:t>
            </a:r>
            <a:r>
              <a:rPr lang="vi-VN" sz="2800" b="1" dirty="0" smtClean="0">
                <a:solidFill>
                  <a:srgbClr val="232323"/>
                </a:solidFill>
                <a:latin typeface="+mj-lt"/>
              </a:rPr>
              <a:t>:</a:t>
            </a:r>
            <a:endParaRPr lang="en-US" sz="2800" dirty="0" smtClean="0">
              <a:latin typeface="+mj-lt"/>
            </a:endParaRPr>
          </a:p>
          <a:p>
            <a:pPr algn="just">
              <a:lnSpc>
                <a:spcPct val="150000"/>
              </a:lnSpc>
            </a:pPr>
            <a:r>
              <a:rPr lang="vi-VN" sz="2800" i="1" dirty="0" smtClean="0">
                <a:solidFill>
                  <a:srgbClr val="232323"/>
                </a:solidFill>
                <a:latin typeface="+mj-lt"/>
              </a:rPr>
              <a:t>“</a:t>
            </a:r>
            <a:r>
              <a:rPr lang="vi-VN" sz="2800" i="1" dirty="0">
                <a:solidFill>
                  <a:srgbClr val="232323"/>
                </a:solidFill>
                <a:latin typeface="+mj-lt"/>
              </a:rPr>
              <a:t>Đời chúng ta nằm trong vòng chữ </a:t>
            </a:r>
            <a:r>
              <a:rPr lang="vi-VN" sz="2800" b="1" i="1" dirty="0">
                <a:solidFill>
                  <a:srgbClr val="232323"/>
                </a:solidFill>
                <a:latin typeface="+mj-lt"/>
              </a:rPr>
              <a:t>tôi</a:t>
            </a:r>
            <a:r>
              <a:rPr lang="vi-VN" sz="2800" i="1" dirty="0">
                <a:solidFill>
                  <a:srgbClr val="232323"/>
                </a:solidFill>
                <a:latin typeface="+mj-lt"/>
              </a:rPr>
              <a:t>. Mất bề rộng ta đi tìm bề sâu. Nhưng càng đi sâu càng lạnh. Ta thoát lên tiên cùng Thế Lữ, ta phiêu lưu trong trường tình cùng Lưu Trọng Lư, ta điên cuồng với Hàn Mặc Tử, Chế Lan Viên, ta đắm say cùng Xuân Diệu. Nhưng động tiên đã khép, tình yêu không bền, điên cuồng rồi tỉnh, say đắm vẫn bơ vơ. Ta ngơ ngẩn buồn trở về hồn ta cùng Huy Cận”</a:t>
            </a:r>
            <a:r>
              <a:rPr lang="vi-VN" sz="2800" dirty="0">
                <a:solidFill>
                  <a:srgbClr val="232323"/>
                </a:solidFill>
                <a:latin typeface="+mj-lt"/>
              </a:rPr>
              <a:t>.</a:t>
            </a:r>
            <a:endParaRPr lang="en-US" sz="2800" dirty="0">
              <a:latin typeface="+mj-lt"/>
            </a:endParaRPr>
          </a:p>
        </p:txBody>
      </p:sp>
    </p:spTree>
    <p:extLst>
      <p:ext uri="{BB962C8B-B14F-4D97-AF65-F5344CB8AC3E}">
        <p14:creationId xmlns:p14="http://schemas.microsoft.com/office/powerpoint/2010/main" val="212734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smtClean="0">
                <a:solidFill>
                  <a:srgbClr val="FF0000"/>
                </a:solidFill>
                <a:latin typeface="Times New Roman" panose="02020603050405020304" pitchFamily="18" charset="0"/>
                <a:cs typeface="Times New Roman" panose="02020603050405020304" pitchFamily="18" charset="0"/>
              </a:rPr>
              <a:t>IV. </a:t>
            </a:r>
            <a:r>
              <a:rPr lang="en-US" altLang="vi-VN" sz="3600" b="1" dirty="0" err="1" smtClean="0">
                <a:solidFill>
                  <a:srgbClr val="FF0000"/>
                </a:solidFill>
                <a:latin typeface="Times New Roman" panose="02020603050405020304" pitchFamily="18" charset="0"/>
                <a:cs typeface="Times New Roman" panose="02020603050405020304" pitchFamily="18" charset="0"/>
              </a:rPr>
              <a:t>Luyện</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tập</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77918" y="1795069"/>
            <a:ext cx="8513379" cy="3970318"/>
          </a:xfrm>
          <a:prstGeom prst="rect">
            <a:avLst/>
          </a:prstGeom>
        </p:spPr>
        <p:txBody>
          <a:bodyPr wrap="square">
            <a:spAutoFit/>
          </a:bodyPr>
          <a:lstStyle/>
          <a:p>
            <a:pPr algn="just" fontAlgn="base">
              <a:lnSpc>
                <a:spcPct val="150000"/>
              </a:lnSpc>
              <a:buFont typeface="+mj-lt"/>
              <a:buAutoNum type="arabicPeriod"/>
            </a:pPr>
            <a:r>
              <a:rPr lang="en-US" sz="2800" i="1" dirty="0" smtClean="0">
                <a:solidFill>
                  <a:srgbClr val="232323"/>
                </a:solidFill>
                <a:latin typeface="Times New Roman" pitchFamily="18" charset="0"/>
                <a:cs typeface="Times New Roman" pitchFamily="18" charset="0"/>
              </a:rPr>
              <a:t> </a:t>
            </a:r>
            <a:r>
              <a:rPr lang="vi-VN" sz="2800" i="1" dirty="0" smtClean="0">
                <a:solidFill>
                  <a:srgbClr val="232323"/>
                </a:solidFill>
                <a:latin typeface="Times New Roman" pitchFamily="18" charset="0"/>
                <a:cs typeface="Times New Roman" pitchFamily="18" charset="0"/>
              </a:rPr>
              <a:t>Nêu </a:t>
            </a:r>
            <a:r>
              <a:rPr lang="vi-VN" sz="2800" i="1" dirty="0">
                <a:solidFill>
                  <a:srgbClr val="232323"/>
                </a:solidFill>
                <a:latin typeface="Times New Roman" pitchFamily="18" charset="0"/>
                <a:cs typeface="Times New Roman" pitchFamily="18" charset="0"/>
              </a:rPr>
              <a:t>nội dung chính của đoạn trích </a:t>
            </a:r>
            <a:r>
              <a:rPr lang="vi-VN" sz="2800" i="1" dirty="0" smtClean="0">
                <a:solidFill>
                  <a:srgbClr val="232323"/>
                </a:solidFill>
                <a:latin typeface="Times New Roman" pitchFamily="18" charset="0"/>
                <a:cs typeface="Times New Roman" pitchFamily="18" charset="0"/>
              </a:rPr>
              <a:t>trên</a:t>
            </a:r>
            <a:r>
              <a:rPr lang="en-US" sz="2800" i="1" dirty="0" smtClean="0">
                <a:solidFill>
                  <a:srgbClr val="232323"/>
                </a:solidFill>
                <a:latin typeface="Times New Roman" pitchFamily="18" charset="0"/>
                <a:cs typeface="Times New Roman" pitchFamily="18" charset="0"/>
              </a:rPr>
              <a:t>?</a:t>
            </a:r>
            <a:endParaRPr lang="vi-VN" sz="2800" i="1" dirty="0">
              <a:solidFill>
                <a:srgbClr val="232323"/>
              </a:solidFill>
              <a:latin typeface="Times New Roman" pitchFamily="18" charset="0"/>
              <a:cs typeface="Times New Roman" pitchFamily="18" charset="0"/>
            </a:endParaRPr>
          </a:p>
          <a:p>
            <a:pPr algn="just" fontAlgn="base">
              <a:lnSpc>
                <a:spcPct val="150000"/>
              </a:lnSpc>
              <a:buFont typeface="+mj-lt"/>
              <a:buAutoNum type="arabicPeriod"/>
            </a:pPr>
            <a:r>
              <a:rPr lang="en-US" sz="2800" i="1" dirty="0" smtClean="0">
                <a:solidFill>
                  <a:srgbClr val="232323"/>
                </a:solidFill>
                <a:latin typeface="Times New Roman" pitchFamily="18" charset="0"/>
                <a:cs typeface="Times New Roman" pitchFamily="18" charset="0"/>
              </a:rPr>
              <a:t> </a:t>
            </a:r>
            <a:r>
              <a:rPr lang="vi-VN" sz="2800" i="1" dirty="0" smtClean="0">
                <a:solidFill>
                  <a:srgbClr val="232323"/>
                </a:solidFill>
                <a:latin typeface="Times New Roman" pitchFamily="18" charset="0"/>
                <a:cs typeface="Times New Roman" pitchFamily="18" charset="0"/>
              </a:rPr>
              <a:t>Chỉ </a:t>
            </a:r>
            <a:r>
              <a:rPr lang="vi-VN" sz="2800" i="1" dirty="0">
                <a:solidFill>
                  <a:srgbClr val="232323"/>
                </a:solidFill>
                <a:latin typeface="Times New Roman" pitchFamily="18" charset="0"/>
                <a:cs typeface="Times New Roman" pitchFamily="18" charset="0"/>
              </a:rPr>
              <a:t>ra 2 phép liên kết được sử dụng trong đoạn </a:t>
            </a:r>
            <a:r>
              <a:rPr lang="vi-VN" sz="2800" i="1" dirty="0" smtClean="0">
                <a:solidFill>
                  <a:srgbClr val="232323"/>
                </a:solidFill>
                <a:latin typeface="Times New Roman" pitchFamily="18" charset="0"/>
                <a:cs typeface="Times New Roman" pitchFamily="18" charset="0"/>
              </a:rPr>
              <a:t>trích</a:t>
            </a:r>
            <a:r>
              <a:rPr lang="en-US" sz="2800" i="1" dirty="0" smtClean="0">
                <a:solidFill>
                  <a:srgbClr val="232323"/>
                </a:solidFill>
                <a:latin typeface="Times New Roman" pitchFamily="18" charset="0"/>
                <a:cs typeface="Times New Roman" pitchFamily="18" charset="0"/>
              </a:rPr>
              <a:t>?</a:t>
            </a:r>
            <a:endParaRPr lang="vi-VN" sz="2800" i="1" dirty="0">
              <a:solidFill>
                <a:srgbClr val="232323"/>
              </a:solidFill>
              <a:latin typeface="Times New Roman" pitchFamily="18" charset="0"/>
              <a:cs typeface="Times New Roman" pitchFamily="18" charset="0"/>
            </a:endParaRPr>
          </a:p>
          <a:p>
            <a:pPr algn="just" fontAlgn="base">
              <a:lnSpc>
                <a:spcPct val="150000"/>
              </a:lnSpc>
              <a:buFont typeface="+mj-lt"/>
              <a:buAutoNum type="arabicPeriod"/>
            </a:pPr>
            <a:r>
              <a:rPr lang="en-US" sz="2800" i="1" dirty="0" smtClean="0">
                <a:solidFill>
                  <a:srgbClr val="232323"/>
                </a:solidFill>
                <a:latin typeface="Times New Roman" pitchFamily="18" charset="0"/>
                <a:cs typeface="Times New Roman" pitchFamily="18" charset="0"/>
              </a:rPr>
              <a:t> </a:t>
            </a:r>
            <a:r>
              <a:rPr lang="vi-VN" sz="2800" i="1" dirty="0" smtClean="0">
                <a:solidFill>
                  <a:srgbClr val="232323"/>
                </a:solidFill>
                <a:latin typeface="Times New Roman" pitchFamily="18" charset="0"/>
                <a:cs typeface="Times New Roman" pitchFamily="18" charset="0"/>
              </a:rPr>
              <a:t>H</a:t>
            </a:r>
            <a:r>
              <a:rPr lang="en-US" sz="2800" i="1" dirty="0">
                <a:solidFill>
                  <a:srgbClr val="232323"/>
                </a:solidFill>
                <a:latin typeface="Times New Roman" pitchFamily="18" charset="0"/>
                <a:cs typeface="Times New Roman" pitchFamily="18" charset="0"/>
              </a:rPr>
              <a:t>ã</a:t>
            </a:r>
            <a:r>
              <a:rPr lang="vi-VN" sz="2800" i="1" dirty="0" smtClean="0">
                <a:solidFill>
                  <a:srgbClr val="232323"/>
                </a:solidFill>
                <a:latin typeface="Times New Roman" pitchFamily="18" charset="0"/>
                <a:cs typeface="Times New Roman" pitchFamily="18" charset="0"/>
              </a:rPr>
              <a:t>y </a:t>
            </a:r>
            <a:r>
              <a:rPr lang="vi-VN" sz="2800" i="1" dirty="0">
                <a:solidFill>
                  <a:srgbClr val="232323"/>
                </a:solidFill>
                <a:latin typeface="Times New Roman" pitchFamily="18" charset="0"/>
                <a:cs typeface="Times New Roman" pitchFamily="18" charset="0"/>
              </a:rPr>
              <a:t>liệt kê ít nhất 4 từ chỉ trạng thái tình cảm của tác giả trong đoạn trích </a:t>
            </a:r>
            <a:r>
              <a:rPr lang="vi-VN" sz="2800" i="1" dirty="0" smtClean="0">
                <a:solidFill>
                  <a:srgbClr val="232323"/>
                </a:solidFill>
                <a:latin typeface="Times New Roman" pitchFamily="18" charset="0"/>
                <a:cs typeface="Times New Roman" pitchFamily="18" charset="0"/>
              </a:rPr>
              <a:t>trên</a:t>
            </a:r>
            <a:r>
              <a:rPr lang="en-US" sz="2800" i="1" dirty="0" smtClean="0">
                <a:solidFill>
                  <a:srgbClr val="232323"/>
                </a:solidFill>
                <a:latin typeface="Times New Roman" pitchFamily="18" charset="0"/>
                <a:cs typeface="Times New Roman" pitchFamily="18" charset="0"/>
              </a:rPr>
              <a:t>?</a:t>
            </a:r>
            <a:endParaRPr lang="vi-VN" sz="2800" i="1" dirty="0">
              <a:solidFill>
                <a:srgbClr val="232323"/>
              </a:solidFill>
              <a:latin typeface="Times New Roman" pitchFamily="18" charset="0"/>
              <a:cs typeface="Times New Roman" pitchFamily="18" charset="0"/>
            </a:endParaRPr>
          </a:p>
          <a:p>
            <a:pPr algn="just" fontAlgn="base">
              <a:lnSpc>
                <a:spcPct val="150000"/>
              </a:lnSpc>
              <a:buFont typeface="+mj-lt"/>
              <a:buAutoNum type="arabicPeriod"/>
            </a:pPr>
            <a:r>
              <a:rPr lang="en-US" sz="2800" i="1" dirty="0" smtClean="0">
                <a:solidFill>
                  <a:srgbClr val="232323"/>
                </a:solidFill>
                <a:latin typeface="Times New Roman" pitchFamily="18" charset="0"/>
                <a:cs typeface="Times New Roman" pitchFamily="18" charset="0"/>
              </a:rPr>
              <a:t> </a:t>
            </a:r>
            <a:r>
              <a:rPr lang="vi-VN" sz="2800" i="1" dirty="0" smtClean="0">
                <a:solidFill>
                  <a:srgbClr val="232323"/>
                </a:solidFill>
                <a:latin typeface="Times New Roman" pitchFamily="18" charset="0"/>
                <a:cs typeface="Times New Roman" pitchFamily="18" charset="0"/>
              </a:rPr>
              <a:t>Đoạn </a:t>
            </a:r>
            <a:r>
              <a:rPr lang="vi-VN" sz="2800" i="1" dirty="0">
                <a:solidFill>
                  <a:srgbClr val="232323"/>
                </a:solidFill>
                <a:latin typeface="Times New Roman" pitchFamily="18" charset="0"/>
                <a:cs typeface="Times New Roman" pitchFamily="18" charset="0"/>
              </a:rPr>
              <a:t>trích trên gợi cho anh/ chị suy nghĩ gì về phong trào thơ mới? </a:t>
            </a:r>
            <a:r>
              <a:rPr lang="en-US" sz="2800" i="1" dirty="0" smtClean="0">
                <a:solidFill>
                  <a:srgbClr val="232323"/>
                </a:solidFill>
                <a:latin typeface="Times New Roman" pitchFamily="18" charset="0"/>
                <a:cs typeface="Times New Roman" pitchFamily="18" charset="0"/>
              </a:rPr>
              <a:t>(</a:t>
            </a:r>
            <a:r>
              <a:rPr lang="vi-VN" sz="2800" i="1" dirty="0" smtClean="0">
                <a:solidFill>
                  <a:srgbClr val="232323"/>
                </a:solidFill>
                <a:latin typeface="Times New Roman" pitchFamily="18" charset="0"/>
                <a:cs typeface="Times New Roman" pitchFamily="18" charset="0"/>
              </a:rPr>
              <a:t>Trả </a:t>
            </a:r>
            <a:r>
              <a:rPr lang="vi-VN" sz="2800" i="1" dirty="0">
                <a:solidFill>
                  <a:srgbClr val="232323"/>
                </a:solidFill>
                <a:latin typeface="Times New Roman" pitchFamily="18" charset="0"/>
                <a:cs typeface="Times New Roman" pitchFamily="18" charset="0"/>
              </a:rPr>
              <a:t>lời trong khoảng 3-5 </a:t>
            </a:r>
            <a:r>
              <a:rPr lang="vi-VN" sz="2800" i="1" dirty="0" smtClean="0">
                <a:solidFill>
                  <a:srgbClr val="232323"/>
                </a:solidFill>
                <a:latin typeface="Times New Roman" pitchFamily="18" charset="0"/>
                <a:cs typeface="Times New Roman" pitchFamily="18" charset="0"/>
              </a:rPr>
              <a:t>câu</a:t>
            </a:r>
            <a:r>
              <a:rPr lang="en-US" sz="2800" i="1" dirty="0" smtClean="0">
                <a:solidFill>
                  <a:srgbClr val="232323"/>
                </a:solidFill>
                <a:latin typeface="Times New Roman" pitchFamily="18" charset="0"/>
                <a:cs typeface="Times New Roman" pitchFamily="18" charset="0"/>
              </a:rPr>
              <a:t>)</a:t>
            </a:r>
            <a:endParaRPr lang="vi-VN" sz="2800" b="0" i="1" dirty="0">
              <a:solidFill>
                <a:srgbClr val="232323"/>
              </a:solidFill>
              <a:effectLst/>
              <a:latin typeface="Times New Roman" pitchFamily="18" charset="0"/>
              <a:cs typeface="Times New Roman" pitchFamily="18" charset="0"/>
            </a:endParaRPr>
          </a:p>
        </p:txBody>
      </p:sp>
      <p:pic>
        <p:nvPicPr>
          <p:cNvPr id="6"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526598" y="4729654"/>
            <a:ext cx="2824261" cy="22899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7113462">
            <a:off x="10137226" y="2834093"/>
            <a:ext cx="2226856" cy="18055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lower: Flower Gif Transparen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027174" y="1066799"/>
            <a:ext cx="2223115" cy="180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6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 id="{582563B7-8DEF-46A2-BCBB-A6F27439AA95}"/>
              </a:ext>
            </a:extLst>
          </p:cNvPr>
          <p:cNvSpPr>
            <a:spLocks noGrp="1" noChangeArrowheads="1"/>
          </p:cNvSpPr>
          <p:nvPr>
            <p:ph type="title"/>
          </p:nvPr>
        </p:nvSpPr>
        <p:spPr>
          <a:xfrm>
            <a:off x="1328431" y="233105"/>
            <a:ext cx="9344823" cy="633999"/>
          </a:xfrm>
          <a:solidFill>
            <a:schemeClr val="accent1">
              <a:lumMod val="20000"/>
              <a:lumOff val="80000"/>
            </a:schemeClr>
          </a:solidFill>
        </p:spPr>
        <p:txBody>
          <a:bodyPr>
            <a:normAutofit/>
          </a:bodyPr>
          <a:lstStyle/>
          <a:p>
            <a:pPr algn="ctr" eaLnBrk="1" hangingPunct="1"/>
            <a:r>
              <a:rPr lang="en-US" altLang="vi-VN" sz="3600" b="1" dirty="0" smtClean="0">
                <a:solidFill>
                  <a:srgbClr val="FF0000"/>
                </a:solidFill>
                <a:latin typeface="Times New Roman" panose="02020603050405020304" pitchFamily="18" charset="0"/>
                <a:cs typeface="Times New Roman" panose="02020603050405020304" pitchFamily="18" charset="0"/>
              </a:rPr>
              <a:t>IV. </a:t>
            </a:r>
            <a:r>
              <a:rPr lang="en-US" altLang="vi-VN" sz="3600" b="1" dirty="0" err="1" smtClean="0">
                <a:solidFill>
                  <a:srgbClr val="FF0000"/>
                </a:solidFill>
                <a:latin typeface="Times New Roman" panose="02020603050405020304" pitchFamily="18" charset="0"/>
                <a:cs typeface="Times New Roman" panose="02020603050405020304" pitchFamily="18" charset="0"/>
              </a:rPr>
              <a:t>Luyện</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tập</a:t>
            </a:r>
            <a:endParaRPr lang="en-US" altLang="vi-VN" sz="3600" b="1" dirty="0">
              <a:solidFill>
                <a:srgbClr val="FF0000"/>
              </a:solidFill>
              <a:latin typeface="Times New Roman" panose="02020603050405020304" pitchFamily="18" charset="0"/>
              <a:cs typeface="Times New Roman" panose="02020603050405020304" pitchFamily="18" charset="0"/>
            </a:endParaRPr>
          </a:p>
        </p:txBody>
      </p:sp>
      <p:pic>
        <p:nvPicPr>
          <p:cNvPr id="5" name="Picture 8" descr="LINE Creators' Stickers - Pineapple Guy Example with GIF Anima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488762" y="4177862"/>
            <a:ext cx="3524250" cy="2857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40979" y="1458401"/>
            <a:ext cx="9837683" cy="4524315"/>
          </a:xfrm>
          <a:prstGeom prst="rect">
            <a:avLst/>
          </a:prstGeom>
        </p:spPr>
        <p:txBody>
          <a:bodyPr wrap="square">
            <a:spAutoFit/>
          </a:bodyPr>
          <a:lstStyle/>
          <a:p>
            <a:pPr algn="just" fontAlgn="base">
              <a:lnSpc>
                <a:spcPct val="150000"/>
              </a:lnSpc>
            </a:pPr>
            <a:r>
              <a:rPr lang="en-US" sz="2400" b="1" i="1" dirty="0" err="1" smtClean="0">
                <a:solidFill>
                  <a:srgbClr val="232323"/>
                </a:solidFill>
                <a:latin typeface="Times New Roman" pitchFamily="18" charset="0"/>
                <a:cs typeface="Times New Roman" pitchFamily="18" charset="0"/>
              </a:rPr>
              <a:t>Gợi</a:t>
            </a:r>
            <a:r>
              <a:rPr lang="en-US" sz="2400" b="1" i="1" dirty="0" smtClean="0">
                <a:solidFill>
                  <a:srgbClr val="232323"/>
                </a:solidFill>
                <a:latin typeface="Times New Roman" pitchFamily="18" charset="0"/>
                <a:cs typeface="Times New Roman" pitchFamily="18" charset="0"/>
              </a:rPr>
              <a:t> ý:</a:t>
            </a:r>
          </a:p>
          <a:p>
            <a:pPr marL="342900" indent="-342900" algn="just" fontAlgn="base">
              <a:lnSpc>
                <a:spcPct val="150000"/>
              </a:lnSpc>
              <a:buAutoNum type="arabicPeriod"/>
            </a:pPr>
            <a:r>
              <a:rPr lang="vi-VN" sz="2400" b="1" i="1" dirty="0" smtClean="0">
                <a:solidFill>
                  <a:srgbClr val="232323"/>
                </a:solidFill>
                <a:latin typeface="Times New Roman" pitchFamily="18" charset="0"/>
                <a:cs typeface="Times New Roman" pitchFamily="18" charset="0"/>
              </a:rPr>
              <a:t>Nội </a:t>
            </a:r>
            <a:r>
              <a:rPr lang="vi-VN" sz="2400" b="1" i="1" dirty="0">
                <a:solidFill>
                  <a:srgbClr val="232323"/>
                </a:solidFill>
                <a:latin typeface="Times New Roman" pitchFamily="18" charset="0"/>
                <a:cs typeface="Times New Roman" pitchFamily="18" charset="0"/>
              </a:rPr>
              <a:t>dung: </a:t>
            </a:r>
            <a:r>
              <a:rPr lang="vi-VN" sz="2400" dirty="0">
                <a:solidFill>
                  <a:srgbClr val="232323"/>
                </a:solidFill>
                <a:latin typeface="Times New Roman" pitchFamily="18" charset="0"/>
                <a:cs typeface="Times New Roman" pitchFamily="18" charset="0"/>
              </a:rPr>
              <a:t>Cảm nhận chung của tác giả về thơ mới, nét đặc sắc trong sáng tác của một số nhà thơ tiêu </a:t>
            </a:r>
            <a:r>
              <a:rPr lang="vi-VN" sz="2400" dirty="0" smtClean="0">
                <a:solidFill>
                  <a:srgbClr val="232323"/>
                </a:solidFill>
                <a:latin typeface="Times New Roman" pitchFamily="18" charset="0"/>
                <a:cs typeface="Times New Roman" pitchFamily="18" charset="0"/>
              </a:rPr>
              <a:t>biểu</a:t>
            </a:r>
            <a:r>
              <a:rPr lang="en-US" sz="2400" dirty="0" smtClean="0">
                <a:solidFill>
                  <a:srgbClr val="232323"/>
                </a:solidFill>
                <a:latin typeface="Times New Roman" pitchFamily="18" charset="0"/>
                <a:cs typeface="Times New Roman" pitchFamily="18" charset="0"/>
              </a:rPr>
              <a:t>?</a:t>
            </a:r>
          </a:p>
          <a:p>
            <a:pPr marL="342900" indent="-342900" algn="just" fontAlgn="base">
              <a:lnSpc>
                <a:spcPct val="150000"/>
              </a:lnSpc>
              <a:buAutoNum type="arabicPeriod"/>
            </a:pPr>
            <a:r>
              <a:rPr lang="vi-VN" sz="2400" b="1" i="1" dirty="0" smtClean="0">
                <a:solidFill>
                  <a:srgbClr val="232323"/>
                </a:solidFill>
                <a:latin typeface="Times New Roman" pitchFamily="18" charset="0"/>
                <a:cs typeface="Times New Roman" pitchFamily="18" charset="0"/>
              </a:rPr>
              <a:t>Trả </a:t>
            </a:r>
            <a:r>
              <a:rPr lang="vi-VN" sz="2400" b="1" i="1" dirty="0">
                <a:solidFill>
                  <a:srgbClr val="232323"/>
                </a:solidFill>
                <a:latin typeface="Times New Roman" pitchFamily="18" charset="0"/>
                <a:cs typeface="Times New Roman" pitchFamily="18" charset="0"/>
              </a:rPr>
              <a:t>lời 2 trong 3 phép liên kết sau</a:t>
            </a:r>
            <a:r>
              <a:rPr lang="vi-VN" sz="2400" b="1" i="1" dirty="0" smtClean="0">
                <a:solidFill>
                  <a:srgbClr val="232323"/>
                </a:solidFill>
                <a:latin typeface="Times New Roman" pitchFamily="18" charset="0"/>
                <a:cs typeface="Times New Roman" pitchFamily="18" charset="0"/>
              </a:rPr>
              <a:t>:</a:t>
            </a:r>
            <a:r>
              <a:rPr lang="en-US" sz="2400" b="1" i="1" dirty="0" smtClean="0">
                <a:solidFill>
                  <a:srgbClr val="232323"/>
                </a:solidFill>
                <a:latin typeface="Times New Roman" pitchFamily="18" charset="0"/>
                <a:cs typeface="Times New Roman" pitchFamily="18" charset="0"/>
              </a:rPr>
              <a:t> </a:t>
            </a:r>
            <a:r>
              <a:rPr lang="vi-VN" sz="2400" dirty="0" smtClean="0">
                <a:solidFill>
                  <a:srgbClr val="232323"/>
                </a:solidFill>
                <a:latin typeface="Times New Roman" pitchFamily="18" charset="0"/>
                <a:cs typeface="Times New Roman" pitchFamily="18" charset="0"/>
              </a:rPr>
              <a:t>Phép </a:t>
            </a:r>
            <a:r>
              <a:rPr lang="vi-VN" sz="2400" dirty="0">
                <a:solidFill>
                  <a:srgbClr val="232323"/>
                </a:solidFill>
                <a:latin typeface="Times New Roman" pitchFamily="18" charset="0"/>
                <a:cs typeface="Times New Roman" pitchFamily="18" charset="0"/>
              </a:rPr>
              <a:t>lặp, phép nối, phép liên </a:t>
            </a:r>
            <a:r>
              <a:rPr lang="vi-VN" sz="2400" dirty="0" smtClean="0">
                <a:solidFill>
                  <a:srgbClr val="232323"/>
                </a:solidFill>
                <a:latin typeface="Times New Roman" pitchFamily="18" charset="0"/>
                <a:cs typeface="Times New Roman" pitchFamily="18" charset="0"/>
              </a:rPr>
              <a:t>tưởng</a:t>
            </a:r>
            <a:endParaRPr lang="en-US" sz="2400" dirty="0" smtClean="0">
              <a:solidFill>
                <a:srgbClr val="232323"/>
              </a:solidFill>
              <a:latin typeface="Times New Roman" pitchFamily="18" charset="0"/>
              <a:cs typeface="Times New Roman" pitchFamily="18" charset="0"/>
            </a:endParaRPr>
          </a:p>
          <a:p>
            <a:pPr marL="342900" indent="-342900" algn="just" fontAlgn="base">
              <a:lnSpc>
                <a:spcPct val="150000"/>
              </a:lnSpc>
              <a:buAutoNum type="arabicPeriod"/>
            </a:pPr>
            <a:r>
              <a:rPr lang="vi-VN" sz="2400" dirty="0" smtClean="0">
                <a:solidFill>
                  <a:srgbClr val="232323"/>
                </a:solidFill>
                <a:latin typeface="Times New Roman" pitchFamily="18" charset="0"/>
                <a:cs typeface="Times New Roman" pitchFamily="18" charset="0"/>
              </a:rPr>
              <a:t>Phiêu </a:t>
            </a:r>
            <a:r>
              <a:rPr lang="vi-VN" sz="2400" dirty="0">
                <a:solidFill>
                  <a:srgbClr val="232323"/>
                </a:solidFill>
                <a:latin typeface="Times New Roman" pitchFamily="18" charset="0"/>
                <a:cs typeface="Times New Roman" pitchFamily="18" charset="0"/>
              </a:rPr>
              <a:t>lưu, điên cuồng, đắm say, bơ vơ, buồn</a:t>
            </a:r>
            <a:r>
              <a:rPr lang="vi-VN" sz="2400" dirty="0" smtClean="0">
                <a:solidFill>
                  <a:srgbClr val="232323"/>
                </a:solidFill>
                <a:latin typeface="Times New Roman" pitchFamily="18" charset="0"/>
                <a:cs typeface="Times New Roman" pitchFamily="18" charset="0"/>
              </a:rPr>
              <a:t>,…</a:t>
            </a:r>
            <a:endParaRPr lang="en-US" sz="2400" dirty="0" smtClean="0">
              <a:solidFill>
                <a:srgbClr val="232323"/>
              </a:solidFill>
              <a:latin typeface="Times New Roman" pitchFamily="18" charset="0"/>
              <a:cs typeface="Times New Roman" pitchFamily="18" charset="0"/>
            </a:endParaRPr>
          </a:p>
          <a:p>
            <a:pPr marL="342900" indent="-342900" algn="just" fontAlgn="base">
              <a:lnSpc>
                <a:spcPct val="150000"/>
              </a:lnSpc>
              <a:buAutoNum type="arabicPeriod"/>
            </a:pPr>
            <a:r>
              <a:rPr lang="vi-VN" sz="2400" dirty="0" smtClean="0">
                <a:solidFill>
                  <a:srgbClr val="232323"/>
                </a:solidFill>
                <a:latin typeface="Times New Roman" pitchFamily="18" charset="0"/>
                <a:cs typeface="Times New Roman" pitchFamily="18" charset="0"/>
              </a:rPr>
              <a:t>Học </a:t>
            </a:r>
            <a:r>
              <a:rPr lang="vi-VN" sz="2400" dirty="0">
                <a:solidFill>
                  <a:srgbClr val="232323"/>
                </a:solidFill>
                <a:latin typeface="Times New Roman" pitchFamily="18" charset="0"/>
                <a:cs typeface="Times New Roman" pitchFamily="18" charset="0"/>
              </a:rPr>
              <a:t>sinh nêu suy nghĩ về phong trào thơ mới với các ý như</a:t>
            </a:r>
            <a:r>
              <a:rPr lang="vi-VN" sz="2400" dirty="0" smtClean="0">
                <a:solidFill>
                  <a:srgbClr val="232323"/>
                </a:solidFill>
                <a:latin typeface="Times New Roman" pitchFamily="18" charset="0"/>
                <a:cs typeface="Times New Roman" pitchFamily="18" charset="0"/>
              </a:rPr>
              <a:t>:</a:t>
            </a:r>
            <a:r>
              <a:rPr lang="en-US" sz="2400" dirty="0" smtClean="0">
                <a:solidFill>
                  <a:srgbClr val="232323"/>
                </a:solidFill>
                <a:latin typeface="Times New Roman" pitchFamily="18" charset="0"/>
                <a:cs typeface="Times New Roman" pitchFamily="18" charset="0"/>
              </a:rPr>
              <a:t> </a:t>
            </a:r>
            <a:r>
              <a:rPr lang="vi-VN" sz="2400" dirty="0" smtClean="0">
                <a:solidFill>
                  <a:srgbClr val="232323"/>
                </a:solidFill>
                <a:latin typeface="Times New Roman" pitchFamily="18" charset="0"/>
                <a:cs typeface="Times New Roman" pitchFamily="18" charset="0"/>
              </a:rPr>
              <a:t>Phong </a:t>
            </a:r>
            <a:r>
              <a:rPr lang="vi-VN" sz="2400" dirty="0">
                <a:solidFill>
                  <a:srgbClr val="232323"/>
                </a:solidFill>
                <a:latin typeface="Times New Roman" pitchFamily="18" charset="0"/>
                <a:cs typeface="Times New Roman" pitchFamily="18" charset="0"/>
              </a:rPr>
              <a:t>trào gắn liền với sự thức tỉnh cái tôi cá nhân, diễn tả nỗi buồn và sự bế tắc của một thế hệ nhà thơ thời bấy giờ,…</a:t>
            </a:r>
            <a:endParaRPr lang="vi-VN" sz="2400" b="0" i="0" dirty="0">
              <a:solidFill>
                <a:srgbClr val="232323"/>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69072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ẫu slide cảm ơn chuyên nghiệp, ấn tượng, hài hước cho 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169" y="283778"/>
            <a:ext cx="10363200" cy="65269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226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2891" y="1846846"/>
            <a:ext cx="8820150" cy="1200329"/>
          </a:xfrm>
          <a:prstGeom prst="rect">
            <a:avLst/>
          </a:prstGeom>
        </p:spPr>
        <p:txBody>
          <a:bodyPr wrap="square">
            <a:spAutoFit/>
          </a:bodyPr>
          <a:lstStyle>
            <a:defPPr>
              <a:defRPr lang="en-US"/>
            </a:defPPr>
            <a:lvl1pPr lvl="0" algn="ctr" defTabSz="1209751">
              <a:defRPr sz="3600" b="1" i="1">
                <a:solidFill>
                  <a:schemeClr val="bg1"/>
                </a:solidFill>
                <a:effectLst>
                  <a:glow rad="139700">
                    <a:schemeClr val="accent1">
                      <a:satMod val="175000"/>
                      <a:alpha val="40000"/>
                    </a:schemeClr>
                  </a:glow>
                </a:effectLst>
                <a:latin typeface="Segoe UI Black" panose="020B0A02040204020203" pitchFamily="34" charset="0"/>
                <a:ea typeface="Segoe UI Black" panose="020B0A02040204020203" pitchFamily="34" charset="0"/>
              </a:defRPr>
            </a:lvl1pPr>
          </a:lstStyle>
          <a:p>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Nhà</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thơ</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nào</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được</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mệnh</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danh</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là</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nhà</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thơ</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mới</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nhất</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trong</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phong</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trào</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thơ</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i="0" dirty="0" err="1" smtClean="0">
                <a:solidFill>
                  <a:prstClr val="white"/>
                </a:solidFill>
                <a:effectLst>
                  <a:glow rad="139700">
                    <a:srgbClr val="5B9BD5">
                      <a:satMod val="175000"/>
                      <a:alpha val="40000"/>
                    </a:srgbClr>
                  </a:glow>
                </a:effectLst>
                <a:latin typeface="Times New Roman" pitchFamily="18" charset="0"/>
                <a:cs typeface="Times New Roman" pitchFamily="18" charset="0"/>
              </a:rPr>
              <a:t>Mới</a:t>
            </a:r>
            <a:r>
              <a:rPr lang="en-US" i="0" dirty="0" smtClean="0">
                <a:solidFill>
                  <a:prstClr val="white"/>
                </a:solidFill>
                <a:effectLst>
                  <a:glow rad="139700">
                    <a:srgbClr val="5B9BD5">
                      <a:satMod val="175000"/>
                      <a:alpha val="40000"/>
                    </a:srgbClr>
                  </a:glow>
                </a:effectLst>
                <a:latin typeface="Times New Roman" pitchFamily="18" charset="0"/>
                <a:cs typeface="Times New Roman" pitchFamily="18" charset="0"/>
              </a:rPr>
              <a:t> </a:t>
            </a:r>
            <a:r>
              <a:rPr lang="en-US" dirty="0" smtClean="0">
                <a:solidFill>
                  <a:prstClr val="white"/>
                </a:solidFill>
                <a:effectLst>
                  <a:glow rad="139700">
                    <a:srgbClr val="5B9BD5">
                      <a:satMod val="175000"/>
                      <a:alpha val="40000"/>
                    </a:srgbClr>
                  </a:glow>
                </a:effectLst>
                <a:latin typeface="Times New Roman" pitchFamily="18" charset="0"/>
                <a:cs typeface="Times New Roman" pitchFamily="18" charset="0"/>
              </a:rPr>
              <a:t>?</a:t>
            </a:r>
            <a:endParaRPr lang="en-US" dirty="0">
              <a:solidFill>
                <a:prstClr val="white"/>
              </a:solidFill>
              <a:effectLst>
                <a:glow rad="139700">
                  <a:srgbClr val="5B9BD5">
                    <a:satMod val="175000"/>
                    <a:alpha val="40000"/>
                  </a:srgbClr>
                </a:glow>
              </a:effectLst>
              <a:latin typeface="Times New Roman" pitchFamily="18" charset="0"/>
              <a:cs typeface="Times New Roman" pitchFamily="18" charset="0"/>
            </a:endParaRPr>
          </a:p>
        </p:txBody>
      </p:sp>
      <p:sp>
        <p:nvSpPr>
          <p:cNvPr id="5" name="Rectangle 4"/>
          <p:cNvSpPr/>
          <p:nvPr/>
        </p:nvSpPr>
        <p:spPr>
          <a:xfrm>
            <a:off x="872298" y="4268804"/>
            <a:ext cx="4401295" cy="614600"/>
          </a:xfrm>
          <a:prstGeom prst="rect">
            <a:avLst/>
          </a:prstGeom>
          <a:noFill/>
        </p:spPr>
        <p:txBody>
          <a:bodyPr wrap="square" lIns="120975" tIns="60488" rIns="120975" bIns="60488" rtlCol="0">
            <a:spAutoFit/>
          </a:bodyPr>
          <a:lstStyle/>
          <a:p>
            <a:pPr algn="just"/>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Lưu</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Trọng</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Lư</a:t>
            </a:r>
            <a:endParaRPr lang="en-US" sz="32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6" name="Rectangle 5"/>
          <p:cNvSpPr/>
          <p:nvPr/>
        </p:nvSpPr>
        <p:spPr>
          <a:xfrm>
            <a:off x="6824870" y="4221506"/>
            <a:ext cx="4378263" cy="614600"/>
          </a:xfrm>
          <a:prstGeom prst="rect">
            <a:avLst/>
          </a:prstGeom>
          <a:noFill/>
        </p:spPr>
        <p:txBody>
          <a:bodyPr wrap="square" lIns="120975" tIns="60488" rIns="120975" bIns="60488" rtlCol="0">
            <a:spAutoFit/>
          </a:bodyPr>
          <a:lstStyle/>
          <a:p>
            <a:pPr algn="ct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Huy</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Cận</a:t>
            </a:r>
            <a:endParaRPr lang="en-US" sz="32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7" name="Rectangle 6"/>
          <p:cNvSpPr/>
          <p:nvPr/>
        </p:nvSpPr>
        <p:spPr>
          <a:xfrm>
            <a:off x="6848516" y="5568442"/>
            <a:ext cx="4475799" cy="614600"/>
          </a:xfrm>
          <a:prstGeom prst="rect">
            <a:avLst/>
          </a:prstGeom>
          <a:noFill/>
        </p:spPr>
        <p:txBody>
          <a:bodyPr wrap="square" lIns="120975" tIns="60488" rIns="120975" bIns="60488" rtlCol="0">
            <a:spAutoFit/>
          </a:bodyPr>
          <a:lstStyle/>
          <a:p>
            <a:pPr algn="ct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Hàn</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Mặc</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Tử</a:t>
            </a:r>
            <a:endParaRPr lang="en-US" sz="32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8" name="Rectangle 7"/>
          <p:cNvSpPr/>
          <p:nvPr/>
        </p:nvSpPr>
        <p:spPr>
          <a:xfrm>
            <a:off x="919030" y="5663874"/>
            <a:ext cx="4466422" cy="614600"/>
          </a:xfrm>
          <a:prstGeom prst="rect">
            <a:avLst/>
          </a:prstGeom>
          <a:noFill/>
        </p:spPr>
        <p:txBody>
          <a:bodyPr wrap="square" lIns="120975" tIns="60488" rIns="120975" bIns="60488" rtlCol="0">
            <a:spAutoFit/>
          </a:bodyPr>
          <a:lstStyle/>
          <a:p>
            <a:pPr algn="just"/>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Xuân</a:t>
            </a:r>
            <a:r>
              <a:rPr lang="en-US" sz="32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3200" b="1" dirty="0" err="1"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Diệu</a:t>
            </a:r>
            <a:endParaRPr lang="en-US" sz="32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dirty="0" smtClean="0">
                <a:solidFill>
                  <a:prstClr val="white"/>
                </a:solidFill>
                <a:effectLst>
                  <a:glow rad="101600">
                    <a:srgbClr val="4472C4">
                      <a:satMod val="175000"/>
                      <a:alpha val="40000"/>
                    </a:srgbClr>
                  </a:glow>
                  <a:outerShdw blurRad="38100" dist="38100" dir="2700000" algn="tl">
                    <a:srgbClr val="000000">
                      <a:alpha val="43137"/>
                    </a:srgbClr>
                  </a:outerShdw>
                </a:effectLst>
              </a:rPr>
              <a:t>0</a:t>
            </a:r>
            <a:r>
              <a:rPr lang="en-US" dirty="0" smtClean="0">
                <a:solidFill>
                  <a:prstClr val="white"/>
                </a:solidFill>
                <a:effectLst>
                  <a:glow rad="101600">
                    <a:srgbClr val="4472C4">
                      <a:satMod val="175000"/>
                      <a:alpha val="40000"/>
                    </a:srgbClr>
                  </a:glow>
                  <a:outerShdw blurRad="38100" dist="38100" dir="2700000" algn="tl">
                    <a:srgbClr val="000000">
                      <a:alpha val="43137"/>
                    </a:srgbClr>
                  </a:outerShdw>
                </a:effectLst>
              </a:rPr>
              <a:t>3</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pic>
        <p:nvPicPr>
          <p:cNvPr id="12" name="Picture 11" descr="A close up of a logo&#10;&#10;Description generated with high confidence">
            <a:extLst>
              <a:ext uri="{FF2B5EF4-FFF2-40B4-BE49-F238E27FC236}">
                <a16:creationId xmlns:a16="http://schemas.microsoft.com/office/drawing/2014/main" xmlns=""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C81E1AFE-778F-4D02-8138-71EA34829BBB}"/>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c</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152316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500"/>
                                        <p:tgtEl>
                                          <p:spTgt spid="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childTnLst>
                                </p:cTn>
                              </p:par>
                            </p:childTnLst>
                          </p:cTn>
                        </p:par>
                        <p:par>
                          <p:cTn id="22" fill="hold">
                            <p:stCondLst>
                              <p:cond delay="3000"/>
                            </p:stCondLst>
                            <p:childTnLst>
                              <p:par>
                                <p:cTn id="23" presetID="10" presetClass="entr" presetSubtype="0" fill="hold" grpId="0" nodeType="afterEffect">
                                  <p:stCondLst>
                                    <p:cond delay="0"/>
                                  </p:stCondLst>
                                  <p:iterate type="lt">
                                    <p:tmPct val="0"/>
                                  </p:iterate>
                                  <p:childTnLst>
                                    <p:set>
                                      <p:cBhvr>
                                        <p:cTn id="24" dur="1" fill="hold">
                                          <p:stCondLst>
                                            <p:cond delay="0"/>
                                          </p:stCondLst>
                                        </p:cTn>
                                        <p:tgtEl>
                                          <p:spTgt spid="8"/>
                                        </p:tgtEl>
                                        <p:attrNameLst>
                                          <p:attrName>style.visibility</p:attrName>
                                        </p:attrNameLst>
                                      </p:cBhvr>
                                      <p:to>
                                        <p:strVal val="visible"/>
                                      </p:to>
                                    </p:set>
                                    <p:animEffect transition="in" filter="fade">
                                      <p:cBhvr>
                                        <p:cTn id="25" dur="1500"/>
                                        <p:tgtEl>
                                          <p:spTgt spid="8"/>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8"/>
                                        </p:tgtEl>
                                        <p:attrNameLst>
                                          <p:attrName>style.color</p:attrName>
                                        </p:attrNameLst>
                                      </p:cBhvr>
                                      <p:to>
                                        <p:clrVal>
                                          <a:srgbClr val="FF0000"/>
                                        </p:clrVal>
                                      </p:to>
                                    </p:set>
                                    <p:set>
                                      <p:cBhvr>
                                        <p:cTn id="38" dur="1500" fill="hold"/>
                                        <p:tgtEl>
                                          <p:spTgt spid="8"/>
                                        </p:tgtEl>
                                        <p:attrNameLst>
                                          <p:attrName>fillcolor</p:attrName>
                                        </p:attrNameLst>
                                      </p:cBhvr>
                                      <p:to>
                                        <p:clrVal>
                                          <a:srgbClr val="FF0000"/>
                                        </p:clrVal>
                                      </p:to>
                                    </p:set>
                                    <p:set>
                                      <p:cBhvr>
                                        <p:cTn id="39" dur="1500" fill="hold"/>
                                        <p:tgtEl>
                                          <p:spTgt spid="8"/>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4"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5"/>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5" grpId="0"/>
      <p:bldP spid="5" grpId="1"/>
      <p:bldP spid="6" grpId="0"/>
      <p:bldP spid="6" grpId="1"/>
      <p:bldP spid="7" grpId="0"/>
      <p:bldP spid="7" grpId="1"/>
      <p:bldP spid="8" grpId="0"/>
      <p:bldP spid="8" grpId="1"/>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92" y="2265870"/>
            <a:ext cx="8050289" cy="4056681"/>
          </a:xfrm>
          <a:prstGeom prst="rect">
            <a:avLst/>
          </a:prstGeom>
        </p:spPr>
      </p:pic>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sp>
        <p:nvSpPr>
          <p:cNvPr id="19" name="TextBox 18"/>
          <p:cNvSpPr txBox="1"/>
          <p:nvPr/>
        </p:nvSpPr>
        <p:spPr>
          <a:xfrm>
            <a:off x="2632826" y="4304648"/>
            <a:ext cx="6781800" cy="1077218"/>
          </a:xfrm>
          <a:prstGeom prst="rect">
            <a:avLst/>
          </a:prstGeom>
          <a:noFill/>
        </p:spPr>
        <p:txBody>
          <a:bodyPr wrap="square" rtlCol="0">
            <a:spAutoFit/>
          </a:bodyPr>
          <a:lstStyle/>
          <a:p>
            <a:pPr algn="ctr"/>
            <a:r>
              <a:rPr lang="en-US" sz="3200" b="1" dirty="0" err="1" smtClean="0">
                <a:solidFill>
                  <a:prstClr val="black"/>
                </a:solidFill>
                <a:latin typeface="Times New Roman" pitchFamily="18" charset="0"/>
                <a:cs typeface="Times New Roman" pitchFamily="18" charset="0"/>
              </a:rPr>
              <a:t>Đọc</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diễn</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cảm</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bài</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thơ</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Vội</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vàng</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của</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Xuân</a:t>
            </a:r>
            <a:r>
              <a:rPr lang="en-US" sz="3200" b="1" dirty="0" smtClean="0">
                <a:solidFill>
                  <a:prstClr val="black"/>
                </a:solidFill>
                <a:latin typeface="Times New Roman" pitchFamily="18" charset="0"/>
                <a:cs typeface="Times New Roman" pitchFamily="18" charset="0"/>
              </a:rPr>
              <a:t> </a:t>
            </a:r>
            <a:r>
              <a:rPr lang="en-US" sz="3200" b="1" dirty="0" err="1" smtClean="0">
                <a:solidFill>
                  <a:prstClr val="black"/>
                </a:solidFill>
                <a:latin typeface="Times New Roman" pitchFamily="18" charset="0"/>
                <a:cs typeface="Times New Roman" pitchFamily="18" charset="0"/>
              </a:rPr>
              <a:t>Diệu</a:t>
            </a:r>
            <a:r>
              <a:rPr lang="en-US" sz="3200" b="1" dirty="0" smtClean="0">
                <a:solidFill>
                  <a:prstClr val="black"/>
                </a:solidFill>
                <a:latin typeface="Times New Roman" pitchFamily="18" charset="0"/>
                <a:cs typeface="Times New Roman" pitchFamily="18" charset="0"/>
              </a:rPr>
              <a:t>?</a:t>
            </a:r>
            <a:endParaRPr lang="en-US" sz="3200" b="1" dirty="0">
              <a:solidFill>
                <a:prstClr val="black"/>
              </a:solidFill>
              <a:latin typeface="Times New Roman" pitchFamily="18" charset="0"/>
              <a:cs typeface="Times New Roman" pitchFamily="18" charset="0"/>
            </a:endParaRPr>
          </a:p>
        </p:txBody>
      </p:sp>
      <p:pic>
        <p:nvPicPr>
          <p:cNvPr id="21"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826" y="4368390"/>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p:cNvSpPr txBox="1"/>
          <p:nvPr/>
        </p:nvSpPr>
        <p:spPr>
          <a:xfrm>
            <a:off x="371133" y="4540617"/>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dirty="0" smtClean="0">
                <a:solidFill>
                  <a:prstClr val="white"/>
                </a:solidFill>
                <a:effectLst>
                  <a:glow rad="101600">
                    <a:srgbClr val="4472C4">
                      <a:satMod val="175000"/>
                      <a:alpha val="40000"/>
                    </a:srgbClr>
                  </a:glow>
                  <a:outerShdw blurRad="38100" dist="38100" dir="2700000" algn="tl">
                    <a:srgbClr val="000000">
                      <a:alpha val="43137"/>
                    </a:srgbClr>
                  </a:outerShdw>
                </a:effectLst>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rPr>
              <a:t>4</a:t>
            </a:r>
          </a:p>
        </p:txBody>
      </p:sp>
    </p:spTree>
    <p:extLst>
      <p:ext uri="{BB962C8B-B14F-4D97-AF65-F5344CB8AC3E}">
        <p14:creationId xmlns:p14="http://schemas.microsoft.com/office/powerpoint/2010/main" val="34595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0" presetClass="emph" presetSubtype="0" fill="hold" grpId="0" nodeType="clickEffect">
                                  <p:stCondLst>
                                    <p:cond delay="0"/>
                                  </p:stCondLst>
                                  <p:childTnLst>
                                    <p:animClr clrSpc="hsl" dir="cw">
                                      <p:cBhvr override="childStyle">
                                        <p:cTn id="16" dur="500" fill="hold"/>
                                        <p:tgtEl>
                                          <p:spTgt spid="12">
                                            <p:txEl>
                                              <p:pRg st="0" end="0"/>
                                            </p:txEl>
                                          </p:spTgt>
                                        </p:tgtEl>
                                        <p:attrNameLst>
                                          <p:attrName>style.color</p:attrName>
                                        </p:attrNameLst>
                                      </p:cBhvr>
                                      <p:by>
                                        <p:hsl h="0" s="12549" l="25098"/>
                                      </p:by>
                                    </p:animClr>
                                    <p:animClr clrSpc="hsl" dir="cw">
                                      <p:cBhvr>
                                        <p:cTn id="17" dur="500" fill="hold"/>
                                        <p:tgtEl>
                                          <p:spTgt spid="12">
                                            <p:txEl>
                                              <p:pRg st="0" end="0"/>
                                            </p:txEl>
                                          </p:spTgt>
                                        </p:tgtEl>
                                        <p:attrNameLst>
                                          <p:attrName>fillcolor</p:attrName>
                                        </p:attrNameLst>
                                      </p:cBhvr>
                                      <p:by>
                                        <p:hsl h="0" s="12549" l="25098"/>
                                      </p:by>
                                    </p:animClr>
                                    <p:animClr clrSpc="hsl" dir="cw">
                                      <p:cBhvr>
                                        <p:cTn id="18" dur="500" fill="hold"/>
                                        <p:tgtEl>
                                          <p:spTgt spid="12">
                                            <p:txEl>
                                              <p:pRg st="0" end="0"/>
                                            </p:txEl>
                                          </p:spTgt>
                                        </p:tgtEl>
                                        <p:attrNameLst>
                                          <p:attrName>stroke.color</p:attrName>
                                        </p:attrNameLst>
                                      </p:cBhvr>
                                      <p:by>
                                        <p:hsl h="0" s="12549" l="25098"/>
                                      </p:by>
                                    </p:animClr>
                                    <p:set>
                                      <p:cBhvr>
                                        <p:cTn id="19" dur="500" fill="hold"/>
                                        <p:tgtEl>
                                          <p:spTgt spid="12">
                                            <p:txEl>
                                              <p:pRg st="0" end="0"/>
                                            </p:tx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12">
                                            <p:txEl>
                                              <p:pRg st="1" end="1"/>
                                            </p:txEl>
                                          </p:spTgt>
                                        </p:tgtEl>
                                        <p:attrNameLst>
                                          <p:attrName>style.color</p:attrName>
                                        </p:attrNameLst>
                                      </p:cBhvr>
                                      <p:by>
                                        <p:hsl h="0" s="12549" l="25098"/>
                                      </p:by>
                                    </p:animClr>
                                    <p:animClr clrSpc="hsl" dir="cw">
                                      <p:cBhvr>
                                        <p:cTn id="22" dur="500" fill="hold"/>
                                        <p:tgtEl>
                                          <p:spTgt spid="12">
                                            <p:txEl>
                                              <p:pRg st="1" end="1"/>
                                            </p:txEl>
                                          </p:spTgt>
                                        </p:tgtEl>
                                        <p:attrNameLst>
                                          <p:attrName>fillcolor</p:attrName>
                                        </p:attrNameLst>
                                      </p:cBhvr>
                                      <p:by>
                                        <p:hsl h="0" s="12549" l="25098"/>
                                      </p:by>
                                    </p:animClr>
                                    <p:animClr clrSpc="hsl" dir="cw">
                                      <p:cBhvr>
                                        <p:cTn id="23" dur="500" fill="hold"/>
                                        <p:tgtEl>
                                          <p:spTgt spid="12">
                                            <p:txEl>
                                              <p:pRg st="1" end="1"/>
                                            </p:txEl>
                                          </p:spTgt>
                                        </p:tgtEl>
                                        <p:attrNameLst>
                                          <p:attrName>stroke.color</p:attrName>
                                        </p:attrNameLst>
                                      </p:cBhvr>
                                      <p:by>
                                        <p:hsl h="0" s="12549" l="25098"/>
                                      </p:by>
                                    </p:animClr>
                                    <p:set>
                                      <p:cBhvr>
                                        <p:cTn id="24" dur="500" fill="hold"/>
                                        <p:tgtEl>
                                          <p:spTgt spid="12">
                                            <p:txEl>
                                              <p:pRg st="1" end="1"/>
                                            </p:txEl>
                                          </p:spTgt>
                                        </p:tgtEl>
                                        <p:attrNameLst>
                                          <p:attrName>fill.type</p:attrName>
                                        </p:attrNameLst>
                                      </p:cBhvr>
                                      <p:to>
                                        <p:strVal val="solid"/>
                                      </p:to>
                                    </p:set>
                                  </p:childTnLst>
                                </p:cTn>
                              </p:par>
                              <p:par>
                                <p:cTn id="25" presetID="8" presetClass="emph" presetSubtype="0" repeatCount="indefinite" fill="hold" nodeType="withEffect">
                                  <p:stCondLst>
                                    <p:cond delay="0"/>
                                  </p:stCondLst>
                                  <p:childTnLst>
                                    <p:animRot by="21600000">
                                      <p:cBhvr>
                                        <p:cTn id="26" dur="4000" fill="hold"/>
                                        <p:tgtEl>
                                          <p:spTgt spid="13"/>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4000" fill="hold"/>
                                        <p:tgtEl>
                                          <p:spTgt spid="14"/>
                                        </p:tgtEl>
                                        <p:attrNameLst>
                                          <p:attrName>r</p:attrName>
                                        </p:attrNameLst>
                                      </p:cBhvr>
                                    </p:animRot>
                                  </p:childTnLst>
                                </p:cTn>
                              </p:par>
                              <p:par>
                                <p:cTn id="29" presetID="8" presetClass="emph" presetSubtype="0" repeatCount="indefinite" accel="10000" autoRev="1" fill="hold" nodeType="withEffect">
                                  <p:stCondLst>
                                    <p:cond delay="0"/>
                                  </p:stCondLst>
                                  <p:childTnLst>
                                    <p:animRot by="3000000">
                                      <p:cBhvr>
                                        <p:cTn id="30" dur="15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animEffect transition="in" filter="fade">
                                      <p:cBhvr>
                                        <p:cTn id="35" dur="1000"/>
                                        <p:tgtEl>
                                          <p:spTgt spid="19">
                                            <p:txEl>
                                              <p:pRg st="0" end="0"/>
                                            </p:txEl>
                                          </p:spTgt>
                                        </p:tgtEl>
                                      </p:cBhvr>
                                    </p:animEffect>
                                    <p:anim calcmode="lin" valueType="num">
                                      <p:cBhvr>
                                        <p:cTn id="3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9">
                                            <p:txEl>
                                              <p:pRg st="0" end="0"/>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2" presetClass="exit" presetSubtype="4" fill="hold" grpId="2" nodeType="clickEffect">
                                  <p:stCondLst>
                                    <p:cond delay="0"/>
                                  </p:stCondLst>
                                  <p:childTnLst>
                                    <p:anim calcmode="lin" valueType="num">
                                      <p:cBhvr additive="base">
                                        <p:cTn id="42" dur="500"/>
                                        <p:tgtEl>
                                          <p:spTgt spid="22"/>
                                        </p:tgtEl>
                                        <p:attrNameLst>
                                          <p:attrName>ppt_y</p:attrName>
                                        </p:attrNameLst>
                                      </p:cBhvr>
                                      <p:tavLst>
                                        <p:tav tm="0">
                                          <p:val>
                                            <p:strVal val="#ppt_y"/>
                                          </p:val>
                                        </p:tav>
                                        <p:tav tm="100000">
                                          <p:val>
                                            <p:strVal val="#ppt_y+#ppt_h*1.125000"/>
                                          </p:val>
                                        </p:tav>
                                      </p:tavLst>
                                    </p:anim>
                                    <p:animEffect transition="out" filter="wipe(down)">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28490" fill="hold"/>
                                        <p:tgtEl>
                                          <p:spTgt spid="21"/>
                                        </p:tgtEl>
                                      </p:cBhvr>
                                    </p:cmd>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0" nodeType="clickEffect">
                                  <p:stCondLst>
                                    <p:cond delay="0"/>
                                  </p:stCondLst>
                                  <p:childTnLst>
                                    <p:animEffect transition="out" filter="fade">
                                      <p:cBhvr>
                                        <p:cTn id="52" dur="1000"/>
                                        <p:tgtEl>
                                          <p:spTgt spid="19">
                                            <p:txEl>
                                              <p:pRg st="0" end="0"/>
                                            </p:txEl>
                                          </p:spTgt>
                                        </p:tgtEl>
                                      </p:cBhvr>
                                    </p:animEffect>
                                    <p:anim calcmode="lin" valueType="num">
                                      <p:cBhvr>
                                        <p:cTn id="53" dur="1000"/>
                                        <p:tgtEl>
                                          <p:spTgt spid="19">
                                            <p:txEl>
                                              <p:pRg st="0" end="0"/>
                                            </p:txEl>
                                          </p:spTgt>
                                        </p:tgtEl>
                                        <p:attrNameLst>
                                          <p:attrName>ppt_x</p:attrName>
                                        </p:attrNameLst>
                                      </p:cBhvr>
                                      <p:tavLst>
                                        <p:tav tm="0">
                                          <p:val>
                                            <p:strVal val="ppt_x"/>
                                          </p:val>
                                        </p:tav>
                                        <p:tav tm="100000">
                                          <p:val>
                                            <p:strVal val="ppt_x"/>
                                          </p:val>
                                        </p:tav>
                                      </p:tavLst>
                                    </p:anim>
                                    <p:anim calcmode="lin" valueType="num">
                                      <p:cBhvr>
                                        <p:cTn id="54" dur="1000"/>
                                        <p:tgtEl>
                                          <p:spTgt spid="19">
                                            <p:txEl>
                                              <p:pRg st="0" end="0"/>
                                            </p:txEl>
                                          </p:spTgt>
                                        </p:tgtEl>
                                        <p:attrNameLst>
                                          <p:attrName>ppt_y</p:attrName>
                                        </p:attrNameLst>
                                      </p:cBhvr>
                                      <p:tavLst>
                                        <p:tav tm="0">
                                          <p:val>
                                            <p:strVal val="ppt_y"/>
                                          </p:val>
                                        </p:tav>
                                        <p:tav tm="100000">
                                          <p:val>
                                            <p:strVal val="ppt_y+.1"/>
                                          </p:val>
                                        </p:tav>
                                      </p:tavLst>
                                    </p:anim>
                                    <p:set>
                                      <p:cBhvr>
                                        <p:cTn id="55" dur="1" fill="hold">
                                          <p:stCondLst>
                                            <p:cond delay="999"/>
                                          </p:stCondLst>
                                        </p:cTn>
                                        <p:tgtEl>
                                          <p:spTgt spid="1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1"/>
                    </p:tgtEl>
                  </p:cond>
                </p:stCondLst>
                <p:endSync evt="end" delay="0">
                  <p:rtn val="all"/>
                </p:endSync>
                <p:childTnLst>
                  <p:par>
                    <p:cTn id="57" fill="hold">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p:cTn id="60" dur="1" fill="hold"/>
                                        <p:tgtEl>
                                          <p:spTgt spid="21"/>
                                        </p:tgtEl>
                                      </p:cBhvr>
                                    </p:cmd>
                                  </p:childTnLst>
                                </p:cTn>
                              </p:par>
                            </p:childTnLst>
                          </p:cTn>
                        </p:par>
                      </p:childTnLst>
                    </p:cTn>
                  </p:par>
                </p:childTnLst>
              </p:cTn>
              <p:nextCondLst>
                <p:cond evt="onClick" delay="0">
                  <p:tgtEl>
                    <p:spTgt spid="21"/>
                  </p:tgtEl>
                </p:cond>
              </p:nextCondLst>
            </p:seq>
            <p:video>
              <p:cMediaNode vol="80000">
                <p:cTn id="61" fill="hold" display="0">
                  <p:stCondLst>
                    <p:cond delay="indefinite"/>
                  </p:stCondLst>
                </p:cTn>
                <p:tgtEl>
                  <p:spTgt spid="21"/>
                </p:tgtEl>
              </p:cMediaNode>
            </p:video>
            <p:seq concurrent="1" nextAc="seek">
              <p:cTn id="62" restart="whenNotActive" fill="hold" evtFilter="cancelBubble" nodeType="interactiveSeq">
                <p:stCondLst>
                  <p:cond evt="onClick" delay="0">
                    <p:tgtEl>
                      <p:spTgt spid="22"/>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par>
                          <p:cTn id="67" fill="hold">
                            <p:stCondLst>
                              <p:cond delay="0"/>
                            </p:stCondLst>
                            <p:childTnLst>
                              <p:par>
                                <p:cTn id="68" presetID="53" presetClass="entr" presetSubtype="16" fill="hold" grpId="1" nodeType="after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p:cTn id="70" dur="500" fill="hold"/>
                                        <p:tgtEl>
                                          <p:spTgt spid="22"/>
                                        </p:tgtEl>
                                        <p:attrNameLst>
                                          <p:attrName>ppt_w</p:attrName>
                                        </p:attrNameLst>
                                      </p:cBhvr>
                                      <p:tavLst>
                                        <p:tav tm="0">
                                          <p:val>
                                            <p:fltVal val="0"/>
                                          </p:val>
                                        </p:tav>
                                        <p:tav tm="100000">
                                          <p:val>
                                            <p:strVal val="#ppt_w"/>
                                          </p:val>
                                        </p:tav>
                                      </p:tavLst>
                                    </p:anim>
                                    <p:anim calcmode="lin" valueType="num">
                                      <p:cBhvr>
                                        <p:cTn id="71" dur="500" fill="hold"/>
                                        <p:tgtEl>
                                          <p:spTgt spid="22"/>
                                        </p:tgtEl>
                                        <p:attrNameLst>
                                          <p:attrName>ppt_h</p:attrName>
                                        </p:attrNameLst>
                                      </p:cBhvr>
                                      <p:tavLst>
                                        <p:tav tm="0">
                                          <p:val>
                                            <p:fltVal val="0"/>
                                          </p:val>
                                        </p:tav>
                                        <p:tav tm="100000">
                                          <p:val>
                                            <p:strVal val="#ppt_h"/>
                                          </p:val>
                                        </p:tav>
                                      </p:tavLst>
                                    </p:anim>
                                    <p:animEffect transition="in" filter="fade">
                                      <p:cBhvr>
                                        <p:cTn id="72" dur="500"/>
                                        <p:tgtEl>
                                          <p:spTgt spid="22"/>
                                        </p:tgtEl>
                                      </p:cBhvr>
                                    </p:animEffect>
                                  </p:childTnLst>
                                </p:cTn>
                              </p:par>
                            </p:childTnLst>
                          </p:cTn>
                        </p:par>
                      </p:childTnLst>
                    </p:cTn>
                  </p:par>
                </p:childTnLst>
              </p:cTn>
              <p:nextCondLst>
                <p:cond evt="onClick" delay="0">
                  <p:tgtEl>
                    <p:spTgt spid="22"/>
                  </p:tgtEl>
                </p:cond>
              </p:nextCondLst>
            </p:seq>
          </p:childTnLst>
        </p:cTn>
      </p:par>
    </p:tnLst>
    <p:bldLst>
      <p:bldP spid="12" grpId="0" build="allAtOnce"/>
      <p:bldP spid="19" grpId="0" build="allAtOnce"/>
      <p:bldP spid="22" grpId="0"/>
      <p:bldP spid="22" grpId="1"/>
      <p:bldP spid="22"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132" y="1683849"/>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dirty="0" smtClean="0">
                <a:solidFill>
                  <a:prstClr val="white"/>
                </a:solidFill>
                <a:effectLst>
                  <a:glow rad="101600">
                    <a:srgbClr val="4472C4">
                      <a:satMod val="175000"/>
                      <a:alpha val="40000"/>
                    </a:srgbClr>
                  </a:glow>
                  <a:outerShdw blurRad="38100" dist="38100" dir="2700000" algn="tl">
                    <a:srgbClr val="000000">
                      <a:alpha val="43137"/>
                    </a:srgbClr>
                  </a:outerShdw>
                </a:effectLst>
              </a:rPr>
              <a:t>0</a:t>
            </a:r>
            <a:r>
              <a:rPr lang="en-US" dirty="0" smtClean="0">
                <a:solidFill>
                  <a:prstClr val="white"/>
                </a:solidFill>
                <a:effectLst>
                  <a:glow rad="101600">
                    <a:srgbClr val="4472C4">
                      <a:satMod val="175000"/>
                      <a:alpha val="40000"/>
                    </a:srgbClr>
                  </a:glow>
                  <a:outerShdw blurRad="38100" dist="38100" dir="2700000" algn="tl">
                    <a:srgbClr val="000000">
                      <a:alpha val="43137"/>
                    </a:srgbClr>
                  </a:outerShdw>
                </a:effectLst>
              </a:rPr>
              <a:t>5</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5" name="TextBox 4"/>
          <p:cNvSpPr txBox="1"/>
          <p:nvPr/>
        </p:nvSpPr>
        <p:spPr>
          <a:xfrm>
            <a:off x="2916257" y="1897688"/>
            <a:ext cx="8644190" cy="1230153"/>
          </a:xfrm>
          <a:prstGeom prst="rect">
            <a:avLst/>
          </a:prstGeom>
          <a:noFill/>
        </p:spPr>
        <p:txBody>
          <a:bodyPr wrap="square" lIns="120975" tIns="60488" rIns="120975" bIns="60488" rtlCol="0">
            <a:spAutoFit/>
          </a:bodyPr>
          <a:lstStyle>
            <a:defPPr>
              <a:defRPr lang="en-US"/>
            </a:defPPr>
            <a:lvl1pPr algn="ctr">
              <a:defRPr sz="3200" b="1">
                <a:solidFill>
                  <a:schemeClr val="bg1"/>
                </a:solidFill>
                <a:effectLst>
                  <a:glow rad="139700">
                    <a:schemeClr val="accent5">
                      <a:satMod val="175000"/>
                      <a:alpha val="40000"/>
                    </a:schemeClr>
                  </a:glow>
                </a:effectLst>
                <a:latin typeface="UTM Swiss Condensed" pitchFamily="2" charset="0"/>
              </a:defRPr>
            </a:lvl1pPr>
          </a:lstStyle>
          <a:p>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Thơ</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Mới</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phát</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triển</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mạnh</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mẽ</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trong</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giai</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đoạn</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 </a:t>
            </a:r>
            <a:r>
              <a:rPr lang="en-US" sz="3600" i="1" dirty="0" err="1" smtClean="0">
                <a:solidFill>
                  <a:prstClr val="white"/>
                </a:solidFill>
                <a:effectLst>
                  <a:glow rad="139700">
                    <a:srgbClr val="4472C4">
                      <a:satMod val="175000"/>
                      <a:alpha val="40000"/>
                    </a:srgbClr>
                  </a:glow>
                </a:effectLst>
                <a:latin typeface="Times New Roman" charset="0"/>
                <a:ea typeface="Times New Roman" charset="0"/>
                <a:cs typeface="Times New Roman" charset="0"/>
              </a:rPr>
              <a:t>nào</a:t>
            </a:r>
            <a:r>
              <a:rPr lang="en-US" sz="3600" i="1" dirty="0" smtClean="0">
                <a:solidFill>
                  <a:prstClr val="white"/>
                </a:solidFill>
                <a:effectLst>
                  <a:glow rad="139700">
                    <a:srgbClr val="4472C4">
                      <a:satMod val="175000"/>
                      <a:alpha val="40000"/>
                    </a:srgbClr>
                  </a:glow>
                </a:effectLst>
                <a:latin typeface="Times New Roman" charset="0"/>
                <a:ea typeface="Times New Roman" charset="0"/>
                <a:cs typeface="Times New Roman" charset="0"/>
              </a:rPr>
              <a:t>?</a:t>
            </a:r>
            <a:endParaRPr lang="en-US" sz="3600" i="1" dirty="0">
              <a:solidFill>
                <a:prstClr val="white"/>
              </a:solidFill>
              <a:effectLst>
                <a:glow rad="139700">
                  <a:srgbClr val="4472C4">
                    <a:satMod val="175000"/>
                    <a:alpha val="40000"/>
                  </a:srgbClr>
                </a:glow>
              </a:effectLst>
              <a:latin typeface="Times New Roman" charset="0"/>
              <a:ea typeface="Times New Roman" charset="0"/>
              <a:cs typeface="Times New Roman" charset="0"/>
            </a:endParaRPr>
          </a:p>
        </p:txBody>
      </p:sp>
      <p:sp>
        <p:nvSpPr>
          <p:cNvPr id="6" name="Rectangle 5"/>
          <p:cNvSpPr/>
          <p:nvPr/>
        </p:nvSpPr>
        <p:spPr>
          <a:xfrm>
            <a:off x="622507" y="4166333"/>
            <a:ext cx="4508882" cy="860821"/>
          </a:xfrm>
          <a:prstGeom prst="rect">
            <a:avLst/>
          </a:prstGeom>
          <a:noFill/>
        </p:spPr>
        <p:txBody>
          <a:bodyPr wrap="square" lIns="120975" tIns="60488" rIns="120975" bIns="60488" rtlCol="0">
            <a:spAutoFit/>
          </a:bodyPr>
          <a:lstStyle/>
          <a:p>
            <a:pPr algn="ctr"/>
            <a:r>
              <a:rPr lang="en-US" sz="48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1930 - 1940 </a:t>
            </a:r>
            <a:endParaRPr lang="en-US" sz="48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Rectangle 6"/>
          <p:cNvSpPr/>
          <p:nvPr/>
        </p:nvSpPr>
        <p:spPr>
          <a:xfrm>
            <a:off x="7078933" y="4119034"/>
            <a:ext cx="4005420" cy="860821"/>
          </a:xfrm>
          <a:prstGeom prst="rect">
            <a:avLst/>
          </a:prstGeom>
          <a:noFill/>
        </p:spPr>
        <p:txBody>
          <a:bodyPr wrap="square" lIns="120975" tIns="60488" rIns="120975" bIns="60488" rtlCol="0">
            <a:spAutoFit/>
          </a:bodyPr>
          <a:lstStyle/>
          <a:p>
            <a:pPr algn="ctr"/>
            <a:r>
              <a:rPr lang="en-US" sz="4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1932 - 1945</a:t>
            </a:r>
            <a:endParaRPr lang="en-US" sz="4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8" name="Rectangle 7"/>
          <p:cNvSpPr/>
          <p:nvPr/>
        </p:nvSpPr>
        <p:spPr>
          <a:xfrm>
            <a:off x="6302349" y="5508153"/>
            <a:ext cx="5558588" cy="860821"/>
          </a:xfrm>
          <a:prstGeom prst="rect">
            <a:avLst/>
          </a:prstGeom>
          <a:noFill/>
        </p:spPr>
        <p:txBody>
          <a:bodyPr wrap="square" lIns="120975" tIns="60488" rIns="120975" bIns="60488" rtlCol="0">
            <a:spAutoFit/>
          </a:bodyPr>
          <a:lstStyle/>
          <a:p>
            <a:pPr algn="ctr"/>
            <a:r>
              <a:rPr lang="en-US" sz="4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1940 - 1950</a:t>
            </a:r>
            <a:endParaRPr lang="en-US" sz="4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sp>
        <p:nvSpPr>
          <p:cNvPr id="11" name="Rectangle 10"/>
          <p:cNvSpPr/>
          <p:nvPr/>
        </p:nvSpPr>
        <p:spPr>
          <a:xfrm>
            <a:off x="702819" y="5522792"/>
            <a:ext cx="4348257" cy="860821"/>
          </a:xfrm>
          <a:prstGeom prst="rect">
            <a:avLst/>
          </a:prstGeom>
          <a:noFill/>
        </p:spPr>
        <p:txBody>
          <a:bodyPr wrap="square" lIns="120975" tIns="60488" rIns="120975" bIns="60488" rtlCol="0">
            <a:spAutoFit/>
          </a:bodyPr>
          <a:lstStyle/>
          <a:p>
            <a:pPr algn="ctr"/>
            <a:r>
              <a:rPr lang="en-US" sz="4800" b="1" dirty="0" smtClean="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rPr>
              <a:t>1935 - 1945</a:t>
            </a:r>
            <a:endParaRPr lang="en-US" sz="4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endParaRPr>
          </a:p>
        </p:txBody>
      </p:sp>
      <p:pic>
        <p:nvPicPr>
          <p:cNvPr id="12" name="Picture 11" descr="A close up of a logo&#10;&#10;Description generated with high confidence">
            <a:extLst>
              <a:ext uri="{FF2B5EF4-FFF2-40B4-BE49-F238E27FC236}">
                <a16:creationId xmlns:a16="http://schemas.microsoft.com/office/drawing/2014/main" xmlns="" id="{964FB21D-FDAE-4FB6-998B-E375D87B1A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F5A1C9F4-6D35-4ADC-985D-1511E1F287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E0B0854F-5D45-4087-9590-C6C4141BB0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93F2B4A6-F0BC-459A-BBEA-007AA2104E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7618FB5C-14DD-4AB3-8FE3-2EFB72AA5B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3A5D8ECF-D455-456D-B785-F4492FBDF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5813C06D-095B-47F6-A0A3-B1A0FDFCEB99}"/>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b</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78240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500"/>
                                        <p:tgtEl>
                                          <p:spTgt spid="6"/>
                                        </p:tgtEl>
                                      </p:cBhvr>
                                    </p:animEffect>
                                  </p:childTnLst>
                                </p:cTn>
                              </p:par>
                            </p:childTnLst>
                          </p:cTn>
                        </p:par>
                        <p:par>
                          <p:cTn id="18" fill="hold">
                            <p:stCondLst>
                              <p:cond delay="1500"/>
                            </p:stCondLst>
                            <p:childTnLst>
                              <p:par>
                                <p:cTn id="19" presetID="10" presetClass="entr" presetSubtype="0" fill="hold" grpId="0" nodeType="afterEffect">
                                  <p:stCondLst>
                                    <p:cond delay="0"/>
                                  </p:stCondLst>
                                  <p:iterate type="lt">
                                    <p:tmPct val="0"/>
                                  </p:iterate>
                                  <p:childTnLst>
                                    <p:set>
                                      <p:cBhvr>
                                        <p:cTn id="20" dur="1" fill="hold">
                                          <p:stCondLst>
                                            <p:cond delay="0"/>
                                          </p:stCondLst>
                                        </p:cTn>
                                        <p:tgtEl>
                                          <p:spTgt spid="7"/>
                                        </p:tgtEl>
                                        <p:attrNameLst>
                                          <p:attrName>style.visibility</p:attrName>
                                        </p:attrNameLst>
                                      </p:cBhvr>
                                      <p:to>
                                        <p:strVal val="visible"/>
                                      </p:to>
                                    </p:set>
                                    <p:animEffect transition="in" filter="fade">
                                      <p:cBhvr>
                                        <p:cTn id="21" dur="1250"/>
                                        <p:tgtEl>
                                          <p:spTgt spid="7"/>
                                        </p:tgtEl>
                                      </p:cBhvr>
                                    </p:animEffect>
                                  </p:childTnLst>
                                </p:cTn>
                              </p:par>
                            </p:childTnLst>
                          </p:cTn>
                        </p:par>
                        <p:par>
                          <p:cTn id="22" fill="hold">
                            <p:stCondLst>
                              <p:cond delay="275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250"/>
                                        <p:tgtEl>
                                          <p:spTgt spid="11"/>
                                        </p:tgtEl>
                                      </p:cBhvr>
                                    </p:animEffect>
                                  </p:childTnLst>
                                </p:cTn>
                              </p:par>
                            </p:childTnLst>
                          </p:cTn>
                        </p:par>
                        <p:par>
                          <p:cTn id="26" fill="hold">
                            <p:stCondLst>
                              <p:cond delay="40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25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7"/>
                                        </p:tgtEl>
                                        <p:attrNameLst>
                                          <p:attrName>style.color</p:attrName>
                                        </p:attrNameLst>
                                      </p:cBhvr>
                                      <p:to>
                                        <p:clrVal>
                                          <a:srgbClr val="FF0000"/>
                                        </p:clrVal>
                                      </p:to>
                                    </p:set>
                                    <p:set>
                                      <p:cBhvr>
                                        <p:cTn id="38" dur="1500" fill="hold"/>
                                        <p:tgtEl>
                                          <p:spTgt spid="7"/>
                                        </p:tgtEl>
                                        <p:attrNameLst>
                                          <p:attrName>fillcolor</p:attrName>
                                        </p:attrNameLst>
                                      </p:cBhvr>
                                      <p:to>
                                        <p:clrVal>
                                          <a:srgbClr val="FF0000"/>
                                        </p:clrVal>
                                      </p:to>
                                    </p:set>
                                    <p:set>
                                      <p:cBhvr>
                                        <p:cTn id="39" dur="1500" fill="hold"/>
                                        <p:tgtEl>
                                          <p:spTgt spid="7"/>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5"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1"/>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ppt_w</p:attrName>
                                        </p:attrNameLst>
                                      </p:cBhvr>
                                      <p:tavLst>
                                        <p:tav tm="0">
                                          <p:val>
                                            <p:fltVal val="0"/>
                                          </p:val>
                                        </p:tav>
                                        <p:tav tm="100000">
                                          <p:val>
                                            <p:strVal val="#ppt_w"/>
                                          </p:val>
                                        </p:tav>
                                      </p:tavLst>
                                    </p:anim>
                                    <p:anim calcmode="lin" valueType="num">
                                      <p:cBhvr>
                                        <p:cTn id="55" dur="500" fill="hold"/>
                                        <p:tgtEl>
                                          <p:spTgt spid="4"/>
                                        </p:tgtEl>
                                        <p:attrNameLst>
                                          <p:attrName>ppt_h</p:attrName>
                                        </p:attrNameLst>
                                      </p:cBhvr>
                                      <p:tavLst>
                                        <p:tav tm="0">
                                          <p:val>
                                            <p:fltVal val="0"/>
                                          </p:val>
                                        </p:tav>
                                        <p:tav tm="100000">
                                          <p:val>
                                            <p:strVal val="#ppt_h"/>
                                          </p:val>
                                        </p:tav>
                                      </p:tavLst>
                                    </p:anim>
                                    <p:animEffect transition="in" filter="fade">
                                      <p:cBhvr>
                                        <p:cTn id="56" dur="500"/>
                                        <p:tgtEl>
                                          <p:spTgt spid="4"/>
                                        </p:tgtEl>
                                      </p:cBhvr>
                                    </p:animEffect>
                                  </p:childTnLst>
                                </p:cTn>
                              </p:par>
                            </p:childTnLst>
                          </p:cTn>
                        </p:par>
                      </p:childTnLst>
                    </p:cTn>
                  </p:par>
                </p:childTnLst>
              </p:cTn>
              <p:nextCondLst>
                <p:cond evt="onClick" delay="0">
                  <p:tgtEl>
                    <p:spTgt spid="4"/>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4" grpId="0"/>
      <p:bldP spid="4" grpId="1"/>
      <p:bldP spid="6" grpId="0"/>
      <p:bldP spid="6" grpId="1"/>
      <p:bldP spid="7" grpId="0"/>
      <p:bldP spid="7" grpId="1"/>
      <p:bldP spid="8" grpId="0"/>
      <p:bldP spid="8" grpId="1"/>
      <p:bldP spid="11" grpId="0"/>
      <p:bldP spid="11"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702584-ABB6-44C4-B7DB-BF075895F37E}"/>
              </a:ext>
            </a:extLst>
          </p:cNvPr>
          <p:cNvSpPr>
            <a:spLocks noGrp="1"/>
          </p:cNvSpPr>
          <p:nvPr>
            <p:ph type="title"/>
          </p:nvPr>
        </p:nvSpPr>
        <p:spPr/>
        <p:txBody>
          <a:bodyPr/>
          <a:lstStyle/>
          <a:p>
            <a:endParaRPr lang="vi-VN" dirty="0"/>
          </a:p>
        </p:txBody>
      </p:sp>
      <p:pic>
        <p:nvPicPr>
          <p:cNvPr id="6" name="Content Placeholder 5">
            <a:extLst>
              <a:ext uri="{FF2B5EF4-FFF2-40B4-BE49-F238E27FC236}">
                <a16:creationId xmlns:a16="http://schemas.microsoft.com/office/drawing/2014/main" xmlns="" id="{65C0773C-5D1A-464A-9C68-135EA7A8B80E}"/>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artisticFilmGrain/>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sp>
        <p:nvSpPr>
          <p:cNvPr id="12" name="TextBox 11">
            <a:extLst>
              <a:ext uri="{FF2B5EF4-FFF2-40B4-BE49-F238E27FC236}">
                <a16:creationId xmlns:a16="http://schemas.microsoft.com/office/drawing/2014/main" xmlns="" id="{2B795B6A-6B58-4265-8533-9780F2F2473C}"/>
              </a:ext>
            </a:extLst>
          </p:cNvPr>
          <p:cNvSpPr txBox="1">
            <a:spLocks noChangeArrowheads="1"/>
          </p:cNvSpPr>
          <p:nvPr/>
        </p:nvSpPr>
        <p:spPr bwMode="auto">
          <a:xfrm>
            <a:off x="3558124" y="2031777"/>
            <a:ext cx="630282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3600" b="1" dirty="0">
                <a:solidFill>
                  <a:prstClr val="white"/>
                </a:solidFill>
                <a:latin typeface="Times New Roman" panose="02020603050405020304" pitchFamily="18" charset="0"/>
                <a:cs typeface="Times New Roman" panose="02020603050405020304" pitchFamily="18" charset="0"/>
              </a:rPr>
              <a:t>(</a:t>
            </a:r>
            <a:r>
              <a:rPr lang="en-US" altLang="vi-VN" sz="3600" b="1" dirty="0" err="1">
                <a:solidFill>
                  <a:prstClr val="white"/>
                </a:solidFill>
                <a:latin typeface="Times New Roman" panose="02020603050405020304" pitchFamily="18" charset="0"/>
                <a:cs typeface="Times New Roman" panose="02020603050405020304" pitchFamily="18" charset="0"/>
              </a:rPr>
              <a:t>Trích</a:t>
            </a:r>
            <a:r>
              <a:rPr lang="en-US" altLang="vi-VN" sz="3600" b="1" dirty="0">
                <a:solidFill>
                  <a:prstClr val="white"/>
                </a:solidFill>
                <a:latin typeface="Times New Roman" panose="02020603050405020304" pitchFamily="18" charset="0"/>
                <a:cs typeface="Times New Roman" panose="02020603050405020304" pitchFamily="18" charset="0"/>
              </a:rPr>
              <a:t> </a:t>
            </a:r>
            <a:r>
              <a:rPr lang="en-US" altLang="vi-VN" sz="3600" b="1" i="1" dirty="0">
                <a:solidFill>
                  <a:prstClr val="white"/>
                </a:solidFill>
                <a:latin typeface="Times New Roman" panose="02020603050405020304" pitchFamily="18" charset="0"/>
                <a:cs typeface="Times New Roman" panose="02020603050405020304" pitchFamily="18" charset="0"/>
              </a:rPr>
              <a:t>“</a:t>
            </a:r>
            <a:r>
              <a:rPr lang="en-US" altLang="vi-VN" sz="3600" b="1" i="1" dirty="0" err="1">
                <a:solidFill>
                  <a:prstClr val="white"/>
                </a:solidFill>
                <a:latin typeface="Times New Roman" panose="02020603050405020304" pitchFamily="18" charset="0"/>
                <a:cs typeface="Times New Roman" panose="02020603050405020304" pitchFamily="18" charset="0"/>
              </a:rPr>
              <a:t>Thi</a:t>
            </a:r>
            <a:r>
              <a:rPr lang="en-US" altLang="vi-VN" sz="3600" b="1" i="1" dirty="0">
                <a:solidFill>
                  <a:prstClr val="white"/>
                </a:solidFill>
                <a:latin typeface="Times New Roman" panose="02020603050405020304" pitchFamily="18" charset="0"/>
                <a:cs typeface="Times New Roman" panose="02020603050405020304" pitchFamily="18" charset="0"/>
              </a:rPr>
              <a:t> </a:t>
            </a:r>
            <a:r>
              <a:rPr lang="en-US" altLang="vi-VN" sz="3600" b="1" i="1" dirty="0" err="1">
                <a:solidFill>
                  <a:prstClr val="white"/>
                </a:solidFill>
                <a:latin typeface="Times New Roman" panose="02020603050405020304" pitchFamily="18" charset="0"/>
                <a:cs typeface="Times New Roman" panose="02020603050405020304" pitchFamily="18" charset="0"/>
              </a:rPr>
              <a:t>nhân</a:t>
            </a:r>
            <a:r>
              <a:rPr lang="en-US" altLang="vi-VN" sz="3600" b="1" i="1" dirty="0">
                <a:solidFill>
                  <a:prstClr val="white"/>
                </a:solidFill>
                <a:latin typeface="Times New Roman" panose="02020603050405020304" pitchFamily="18" charset="0"/>
                <a:cs typeface="Times New Roman" panose="02020603050405020304" pitchFamily="18" charset="0"/>
              </a:rPr>
              <a:t> </a:t>
            </a:r>
            <a:r>
              <a:rPr lang="en-US" altLang="vi-VN" sz="3600" b="1" i="1" dirty="0" err="1">
                <a:solidFill>
                  <a:prstClr val="white"/>
                </a:solidFill>
                <a:latin typeface="Times New Roman" panose="02020603050405020304" pitchFamily="18" charset="0"/>
                <a:cs typeface="Times New Roman" panose="02020603050405020304" pitchFamily="18" charset="0"/>
              </a:rPr>
              <a:t>Việt</a:t>
            </a:r>
            <a:r>
              <a:rPr lang="en-US" altLang="vi-VN" sz="3600" b="1" i="1" dirty="0">
                <a:solidFill>
                  <a:prstClr val="white"/>
                </a:solidFill>
                <a:latin typeface="Times New Roman" panose="02020603050405020304" pitchFamily="18" charset="0"/>
                <a:cs typeface="Times New Roman" panose="02020603050405020304" pitchFamily="18" charset="0"/>
              </a:rPr>
              <a:t> Nam”</a:t>
            </a:r>
            <a:r>
              <a:rPr lang="en-US" altLang="vi-VN" sz="3600" b="1" dirty="0">
                <a:solidFill>
                  <a:prstClr val="white"/>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xmlns="" id="{B5F5FBDC-C496-40BE-B41D-0FE28C695F6A}"/>
              </a:ext>
            </a:extLst>
          </p:cNvPr>
          <p:cNvSpPr txBox="1">
            <a:spLocks noChangeArrowheads="1"/>
          </p:cNvSpPr>
          <p:nvPr/>
        </p:nvSpPr>
        <p:spPr bwMode="auto">
          <a:xfrm>
            <a:off x="8392886" y="2778479"/>
            <a:ext cx="36793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3600" b="1" i="1" dirty="0">
                <a:solidFill>
                  <a:prstClr val="white"/>
                </a:solidFill>
                <a:latin typeface="Times New Roman" panose="02020603050405020304" pitchFamily="18" charset="0"/>
                <a:cs typeface="Times New Roman" panose="02020603050405020304" pitchFamily="18" charset="0"/>
              </a:rPr>
              <a:t>- </a:t>
            </a:r>
            <a:r>
              <a:rPr lang="vi-VN" altLang="vi-VN" sz="3600" b="1" i="1" dirty="0">
                <a:solidFill>
                  <a:prstClr val="white"/>
                </a:solidFill>
                <a:latin typeface="Times New Roman" panose="02020603050405020304" pitchFamily="18" charset="0"/>
                <a:cs typeface="Times New Roman" panose="02020603050405020304" pitchFamily="18" charset="0"/>
              </a:rPr>
              <a:t>Hoài Thanh -</a:t>
            </a:r>
            <a:endParaRPr lang="en-US" altLang="vi-VN" sz="3600" b="1" i="1" dirty="0">
              <a:solidFill>
                <a:prstClr val="white"/>
              </a:solidFill>
              <a:latin typeface="Times New Roman" panose="02020603050405020304" pitchFamily="18" charset="0"/>
              <a:cs typeface="Times New Roman" panose="02020603050405020304" pitchFamily="18" charset="0"/>
            </a:endParaRPr>
          </a:p>
        </p:txBody>
      </p:sp>
      <p:pic>
        <p:nvPicPr>
          <p:cNvPr id="15" name="Picture 4">
            <a:extLst>
              <a:ext uri="{FF2B5EF4-FFF2-40B4-BE49-F238E27FC236}">
                <a16:creationId xmlns:a16="http://schemas.microsoft.com/office/drawing/2014/main" xmlns="" id="{20FE1A2A-620D-4E7B-B1F4-C79FBAE28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6012" y="2998653"/>
            <a:ext cx="3242724" cy="37647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WordArt 21">
            <a:extLst>
              <a:ext uri="{FF2B5EF4-FFF2-40B4-BE49-F238E27FC236}">
                <a16:creationId xmlns:a16="http://schemas.microsoft.com/office/drawing/2014/main" xmlns="" id="{7B28117B-52D9-4A3F-BD09-B5B42A1B30C3}"/>
              </a:ext>
            </a:extLst>
          </p:cNvPr>
          <p:cNvSpPr>
            <a:spLocks noChangeArrowheads="1" noChangeShapeType="1" noTextEdit="1"/>
          </p:cNvSpPr>
          <p:nvPr/>
        </p:nvSpPr>
        <p:spPr bwMode="auto">
          <a:xfrm>
            <a:off x="1741714" y="160224"/>
            <a:ext cx="9318172" cy="2194720"/>
          </a:xfrm>
          <a:prstGeom prst="rect">
            <a:avLst/>
          </a:prstGeom>
          <a:ln>
            <a:noFill/>
          </a:ln>
        </p:spPr>
        <p:txBody>
          <a:bodyPr wrap="none" fromWordArt="1">
            <a:prstTxWarp prst="textChevron">
              <a:avLst>
                <a:gd name="adj" fmla="val 25000"/>
              </a:avLst>
            </a:prstTxWarp>
          </a:bodyPr>
          <a:lstStyle/>
          <a:p>
            <a:pPr algn="ctr"/>
            <a:r>
              <a:rPr lang="vi-VN" sz="6600" i="1" kern="10" dirty="0">
                <a:ln w="19050">
                  <a:solidFill>
                    <a:srgbClr val="99CCFF"/>
                  </a:solidFill>
                  <a:round/>
                  <a:headEnd/>
                  <a:tailEnd/>
                </a:ln>
                <a:solidFill>
                  <a:schemeClr val="bg1"/>
                </a:solidFill>
                <a:latin typeface="Amazone" pitchFamily="66" charset="0"/>
                <a:cs typeface="Times New Roman" panose="02020603050405020304" pitchFamily="18" charset="0"/>
              </a:rPr>
              <a:t>Một thời đại trong thi ca</a:t>
            </a:r>
          </a:p>
        </p:txBody>
      </p:sp>
    </p:spTree>
    <p:extLst>
      <p:ext uri="{BB962C8B-B14F-4D97-AF65-F5344CB8AC3E}">
        <p14:creationId xmlns:p14="http://schemas.microsoft.com/office/powerpoint/2010/main" val="241103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Bottom)">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3593"/>
            <a:ext cx="10515600" cy="1325563"/>
          </a:xfrm>
        </p:spPr>
        <p:txBody>
          <a:bodyPr>
            <a:normAutofit/>
          </a:bodyPr>
          <a:lstStyle/>
          <a:p>
            <a:pPr algn="ctr"/>
            <a:r>
              <a:rPr lang="en-US" sz="6600" b="1" dirty="0" err="1" smtClean="0">
                <a:solidFill>
                  <a:schemeClr val="accent2"/>
                </a:solidFill>
                <a:latin typeface="Amazone" pitchFamily="66" charset="0"/>
                <a:cs typeface="Times New Roman" pitchFamily="18" charset="0"/>
              </a:rPr>
              <a:t>Cấu</a:t>
            </a:r>
            <a:r>
              <a:rPr lang="en-US" sz="6600" b="1" dirty="0" smtClean="0">
                <a:solidFill>
                  <a:schemeClr val="accent2"/>
                </a:solidFill>
                <a:latin typeface="Amazone" pitchFamily="66" charset="0"/>
                <a:cs typeface="Times New Roman" pitchFamily="18" charset="0"/>
              </a:rPr>
              <a:t> </a:t>
            </a:r>
            <a:r>
              <a:rPr lang="en-US" sz="6600" b="1" dirty="0" err="1" smtClean="0">
                <a:solidFill>
                  <a:schemeClr val="accent2"/>
                </a:solidFill>
                <a:latin typeface="Amazone" pitchFamily="66" charset="0"/>
                <a:cs typeface="Times New Roman" pitchFamily="18" charset="0"/>
              </a:rPr>
              <a:t>trúc</a:t>
            </a:r>
            <a:r>
              <a:rPr lang="en-US" sz="6600" b="1" dirty="0" smtClean="0">
                <a:solidFill>
                  <a:schemeClr val="accent2"/>
                </a:solidFill>
                <a:latin typeface="Amazone" pitchFamily="66" charset="0"/>
                <a:cs typeface="Times New Roman" pitchFamily="18" charset="0"/>
              </a:rPr>
              <a:t> </a:t>
            </a:r>
            <a:r>
              <a:rPr lang="en-US" sz="6600" b="1" dirty="0" err="1" smtClean="0">
                <a:solidFill>
                  <a:schemeClr val="accent2"/>
                </a:solidFill>
                <a:latin typeface="Amazone" pitchFamily="66" charset="0"/>
                <a:cs typeface="Times New Roman" pitchFamily="18" charset="0"/>
              </a:rPr>
              <a:t>bài</a:t>
            </a:r>
            <a:r>
              <a:rPr lang="en-US" sz="6600" b="1" dirty="0" smtClean="0">
                <a:solidFill>
                  <a:schemeClr val="accent2"/>
                </a:solidFill>
                <a:latin typeface="Amazone" pitchFamily="66" charset="0"/>
                <a:cs typeface="Times New Roman" pitchFamily="18" charset="0"/>
              </a:rPr>
              <a:t> </a:t>
            </a:r>
            <a:r>
              <a:rPr lang="en-US" sz="6600" b="1" dirty="0" err="1" smtClean="0">
                <a:solidFill>
                  <a:schemeClr val="accent2"/>
                </a:solidFill>
                <a:latin typeface="Amazone" pitchFamily="66" charset="0"/>
                <a:cs typeface="Times New Roman" pitchFamily="18" charset="0"/>
              </a:rPr>
              <a:t>học</a:t>
            </a:r>
            <a:endParaRPr lang="en-US" sz="6600" b="1" dirty="0">
              <a:solidFill>
                <a:schemeClr val="accent2"/>
              </a:solidFill>
              <a:latin typeface="Amazone" pitchFamily="66" charset="0"/>
              <a:cs typeface="Times New Roman" pitchFamily="18" charset="0"/>
            </a:endParaRPr>
          </a:p>
        </p:txBody>
      </p:sp>
      <p:sp>
        <p:nvSpPr>
          <p:cNvPr id="3" name="Content Placeholder 2"/>
          <p:cNvSpPr>
            <a:spLocks noGrp="1"/>
          </p:cNvSpPr>
          <p:nvPr>
            <p:ph idx="1"/>
          </p:nvPr>
        </p:nvSpPr>
        <p:spPr>
          <a:xfrm>
            <a:off x="853966" y="1636433"/>
            <a:ext cx="10515600" cy="4351338"/>
          </a:xfrm>
        </p:spPr>
        <p:txBody>
          <a:bodyPr>
            <a:normAutofit lnSpcReduction="10000"/>
          </a:bodyPr>
          <a:lstStyle/>
          <a:p>
            <a:pPr marL="571500" indent="-571500">
              <a:lnSpc>
                <a:spcPct val="200000"/>
              </a:lnSpc>
              <a:buAutoNum type="romanUcPeriod"/>
            </a:pPr>
            <a:r>
              <a:rPr lang="en-US" sz="3200" b="1" dirty="0" err="1" smtClean="0">
                <a:solidFill>
                  <a:srgbClr val="0070C0"/>
                </a:solidFill>
                <a:latin typeface="Times New Roman" pitchFamily="18" charset="0"/>
                <a:cs typeface="Times New Roman" pitchFamily="18" charset="0"/>
              </a:rPr>
              <a:t>Tìm</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hiểu</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chung</a:t>
            </a:r>
            <a:endParaRPr lang="en-US" sz="3200" b="1" dirty="0" smtClean="0">
              <a:solidFill>
                <a:srgbClr val="0070C0"/>
              </a:solidFill>
              <a:latin typeface="Times New Roman" pitchFamily="18" charset="0"/>
              <a:cs typeface="Times New Roman" pitchFamily="18" charset="0"/>
            </a:endParaRPr>
          </a:p>
          <a:p>
            <a:pPr marL="571500" indent="-571500">
              <a:lnSpc>
                <a:spcPct val="200000"/>
              </a:lnSpc>
              <a:buAutoNum type="romanUcPeriod"/>
            </a:pPr>
            <a:r>
              <a:rPr lang="en-US" sz="3200" b="1" dirty="0" err="1" smtClean="0">
                <a:solidFill>
                  <a:srgbClr val="0070C0"/>
                </a:solidFill>
                <a:latin typeface="Times New Roman" pitchFamily="18" charset="0"/>
                <a:cs typeface="Times New Roman" pitchFamily="18" charset="0"/>
              </a:rPr>
              <a:t>Đọc</a:t>
            </a:r>
            <a:r>
              <a:rPr lang="en-US" sz="3200" b="1" dirty="0" smtClean="0">
                <a:solidFill>
                  <a:srgbClr val="0070C0"/>
                </a:solidFill>
                <a:latin typeface="Times New Roman" pitchFamily="18" charset="0"/>
                <a:cs typeface="Times New Roman" pitchFamily="18" charset="0"/>
              </a:rPr>
              <a:t> – </a:t>
            </a:r>
            <a:r>
              <a:rPr lang="en-US" sz="3200" b="1" dirty="0" err="1" smtClean="0">
                <a:solidFill>
                  <a:srgbClr val="0070C0"/>
                </a:solidFill>
                <a:latin typeface="Times New Roman" pitchFamily="18" charset="0"/>
                <a:cs typeface="Times New Roman" pitchFamily="18" charset="0"/>
              </a:rPr>
              <a:t>hiểu</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văn</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bản</a:t>
            </a:r>
            <a:endParaRPr lang="en-US" sz="3200" b="1" dirty="0" smtClean="0">
              <a:solidFill>
                <a:srgbClr val="0070C0"/>
              </a:solidFill>
              <a:latin typeface="Times New Roman" pitchFamily="18" charset="0"/>
              <a:cs typeface="Times New Roman" pitchFamily="18" charset="0"/>
            </a:endParaRPr>
          </a:p>
          <a:p>
            <a:pPr marL="571500" indent="-571500">
              <a:lnSpc>
                <a:spcPct val="200000"/>
              </a:lnSpc>
              <a:buAutoNum type="romanUcPeriod"/>
            </a:pPr>
            <a:r>
              <a:rPr lang="en-US" sz="3200" b="1" dirty="0" err="1" smtClean="0">
                <a:solidFill>
                  <a:srgbClr val="0070C0"/>
                </a:solidFill>
                <a:latin typeface="Times New Roman" pitchFamily="18" charset="0"/>
                <a:cs typeface="Times New Roman" pitchFamily="18" charset="0"/>
              </a:rPr>
              <a:t>Tổng</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kết</a:t>
            </a:r>
            <a:endParaRPr lang="en-US" sz="3200" b="1" dirty="0" smtClean="0">
              <a:solidFill>
                <a:srgbClr val="0070C0"/>
              </a:solidFill>
              <a:latin typeface="Times New Roman" pitchFamily="18" charset="0"/>
              <a:cs typeface="Times New Roman" pitchFamily="18" charset="0"/>
            </a:endParaRPr>
          </a:p>
          <a:p>
            <a:pPr marL="571500" indent="-571500">
              <a:lnSpc>
                <a:spcPct val="200000"/>
              </a:lnSpc>
              <a:buAutoNum type="romanUcPeriod"/>
            </a:pPr>
            <a:r>
              <a:rPr lang="en-US" sz="3200" b="1" dirty="0" err="1" smtClean="0">
                <a:solidFill>
                  <a:srgbClr val="0070C0"/>
                </a:solidFill>
                <a:latin typeface="Times New Roman" pitchFamily="18" charset="0"/>
                <a:cs typeface="Times New Roman" pitchFamily="18" charset="0"/>
              </a:rPr>
              <a:t>Luyện</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tập</a:t>
            </a:r>
            <a:endParaRPr lang="en-US" sz="3200" b="1" dirty="0">
              <a:solidFill>
                <a:srgbClr val="0070C0"/>
              </a:solidFill>
              <a:latin typeface="Times New Roman" pitchFamily="18" charset="0"/>
              <a:cs typeface="Times New Roman" pitchFamily="18" charset="0"/>
            </a:endParaRPr>
          </a:p>
        </p:txBody>
      </p:sp>
      <p:pic>
        <p:nvPicPr>
          <p:cNvPr id="2050" name="Picture 2" descr="Xuân Diệu - Hoài Thanh: Hai tác gia, một điểm dừng - VnExpress Giải tr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9845" y="1710668"/>
            <a:ext cx="3309921" cy="4257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20FE1A2A-620D-4E7B-B1F4-C79FBAE28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9212" y="2727434"/>
            <a:ext cx="3259277" cy="40359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85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050"/>
                                        </p:tgtEl>
                                        <p:attrNameLst>
                                          <p:attrName>style.visibility</p:attrName>
                                        </p:attrNameLst>
                                      </p:cBhvr>
                                      <p:to>
                                        <p:strVal val="visible"/>
                                      </p:to>
                                    </p:set>
                                    <p:animEffect transition="in" filter="circle(in)">
                                      <p:cBhvr>
                                        <p:cTn id="32" dur="2000"/>
                                        <p:tgtEl>
                                          <p:spTgt spid="205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circle(in)">
                                      <p:cBhvr>
                                        <p:cTn id="3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625</TotalTime>
  <Words>3274</Words>
  <Application>Microsoft Office PowerPoint</Application>
  <PresentationFormat>Custom</PresentationFormat>
  <Paragraphs>305</Paragraphs>
  <Slides>49</Slides>
  <Notes>10</Notes>
  <HiddenSlides>0</HiddenSlides>
  <MMClips>7</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49</vt:i4>
      </vt:variant>
    </vt:vector>
  </HeadingPairs>
  <TitlesOfParts>
    <vt:vector size="65" baseType="lpstr">
      <vt:lpstr>Arial</vt:lpstr>
      <vt:lpstr>Calibri</vt:lpstr>
      <vt:lpstr>UTM Swiss Condensed</vt:lpstr>
      <vt:lpstr>Script MT Bold</vt:lpstr>
      <vt:lpstr>Segoe UI Black</vt:lpstr>
      <vt:lpstr>Amazone</vt:lpstr>
      <vt:lpstr>Symbol</vt:lpstr>
      <vt:lpstr>Algerian</vt:lpstr>
      <vt:lpstr>Wingdings</vt:lpstr>
      <vt:lpstr>Times New Roman</vt:lpstr>
      <vt:lpstr>Calibri Light</vt:lpstr>
      <vt:lpstr>2_Office Theme</vt:lpstr>
      <vt:lpstr>3_Office Theme</vt:lpstr>
      <vt:lpstr>4_Office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Cấu trúc bài học</vt:lpstr>
      <vt:lpstr>I. Tìm hiểu chung</vt:lpstr>
      <vt:lpstr>I. Tìm hiểu chung</vt:lpstr>
      <vt:lpstr>I. Tìm hiểu chung</vt:lpstr>
      <vt:lpstr>I. Tìm hiểu chung</vt:lpstr>
      <vt:lpstr>I. Tìm hiểu chung</vt:lpstr>
      <vt:lpstr>I. Tìm hiểu chung</vt:lpstr>
      <vt:lpstr>I. Tìm hiểu chung</vt:lpstr>
      <vt:lpstr>PowerPoint Presentation</vt:lpstr>
      <vt:lpstr>I. Tìm hiểu chung</vt:lpstr>
      <vt:lpstr>I. Tìm hiểu chung</vt:lpstr>
      <vt:lpstr>II. Đọc - hiểu văn bản</vt:lpstr>
      <vt:lpstr>PowerPoint Presentation</vt:lpstr>
      <vt:lpstr>PowerPoint Presentation</vt:lpstr>
      <vt:lpstr>PowerPoint Presentation</vt:lpstr>
      <vt:lpstr>PowerPoint Presentation</vt:lpstr>
      <vt:lpstr>PowerPoint Presentation</vt:lpstr>
      <vt:lpstr>PowerPoint Presentation</vt:lpstr>
      <vt:lpstr>b. Nguyên tắc xác định tinh thần Thơ mới:</vt:lpstr>
      <vt:lpstr>b. Nguyên tắc xác định tinh thần Thơ mới:</vt:lpstr>
      <vt:lpstr>b. Nguyên tắc xác định tinh thần Thơ mới:</vt:lpstr>
      <vt:lpstr>PowerPoint Presentation</vt:lpstr>
      <vt:lpstr>2. Tinh thần Thơ mới:</vt:lpstr>
      <vt:lpstr>2. Tinh thần Thơ mới:</vt:lpstr>
      <vt:lpstr>PowerPoint Presentation</vt:lpstr>
      <vt:lpstr>b.  Hành trình của cái tôi (cá nhân trong nghĩa tuyệt đối của nó):</vt:lpstr>
      <vt:lpstr>PowerPoint Presentation</vt:lpstr>
      <vt:lpstr>3. Bi kịch cái tôi cá nhân và hướng giải quyết bi kịch: </vt:lpstr>
      <vt:lpstr>PowerPoint Presentation</vt:lpstr>
      <vt:lpstr>PowerPoint Presentation</vt:lpstr>
      <vt:lpstr>PowerPoint Presentation</vt:lpstr>
      <vt:lpstr>- Bi kịch thứ ba:  “Thời trước, dầu bị oan khuất như Cao Bá Nhạ, dầu bị khi bỏ như cô phụ trên bến Tầm Dương, vẫn còn có thể nương tựa vào một cái gì không di dịch. Ngày nay lớp thành kiến phủ trên linh hồn đã tiêu tan cùng lớp hoa hoè phú trên thi tử. Phương Tây đã giao trả hồn ta lại cho ta. Nhưng ta bàng hoàng vì nhìn vào đo ta thấy thiếu một điều, một điều cần hơn trăm nghìn điều khác: một lòng tin đầy đủ.”</vt:lpstr>
      <vt:lpstr>b. Giải quyết bi kịch:</vt:lpstr>
      <vt:lpstr>b. Giải quyết bi kịch:</vt:lpstr>
      <vt:lpstr>PowerPoint Presentation</vt:lpstr>
      <vt:lpstr>PowerPoint Presentation</vt:lpstr>
      <vt:lpstr>PowerPoint Presentation</vt:lpstr>
      <vt:lpstr>IV. Luyện tập</vt:lpstr>
      <vt:lpstr>IV. Luyện tập</vt:lpstr>
      <vt:lpstr>IV. Luyện tập</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PHONG PC</cp:lastModifiedBy>
  <cp:revision>43</cp:revision>
  <dcterms:created xsi:type="dcterms:W3CDTF">2018-05-24T12:43:45Z</dcterms:created>
  <dcterms:modified xsi:type="dcterms:W3CDTF">2022-04-12T04:40:46Z</dcterms:modified>
</cp:coreProperties>
</file>