
<file path=[Content_Types].xml><?xml version="1.0" encoding="utf-8"?>
<Types xmlns="http://schemas.openxmlformats.org/package/2006/content-types">
  <Default Extension="wav" ContentType="audio/x-wav"/>
  <Default Extension="png" ContentType="image/png"/>
  <Default Extension="jpeg" ContentType="image/jpeg"/>
  <Default Extension="JPG" ContentType="image/.jp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3"/>
  </p:sldMasterIdLst>
  <p:notesMasterIdLst>
    <p:notesMasterId r:id="rId9"/>
  </p:notesMasterIdLst>
  <p:handoutMasterIdLst>
    <p:handoutMasterId r:id="rId54"/>
  </p:handoutMasterIdLst>
  <p:sldIdLst>
    <p:sldId id="401" r:id="rId4"/>
    <p:sldId id="400" r:id="rId5"/>
    <p:sldId id="406" r:id="rId6"/>
    <p:sldId id="308" r:id="rId7"/>
    <p:sldId id="403" r:id="rId8"/>
    <p:sldId id="407" r:id="rId10"/>
    <p:sldId id="417" r:id="rId11"/>
    <p:sldId id="409" r:id="rId12"/>
    <p:sldId id="410" r:id="rId13"/>
    <p:sldId id="411" r:id="rId14"/>
    <p:sldId id="412" r:id="rId15"/>
    <p:sldId id="413" r:id="rId16"/>
    <p:sldId id="414" r:id="rId17"/>
    <p:sldId id="415" r:id="rId18"/>
    <p:sldId id="416" r:id="rId19"/>
    <p:sldId id="408" r:id="rId20"/>
    <p:sldId id="261" r:id="rId21"/>
    <p:sldId id="278" r:id="rId22"/>
    <p:sldId id="339" r:id="rId23"/>
    <p:sldId id="341" r:id="rId24"/>
    <p:sldId id="342" r:id="rId25"/>
    <p:sldId id="405" r:id="rId26"/>
    <p:sldId id="258" r:id="rId27"/>
    <p:sldId id="418" r:id="rId28"/>
    <p:sldId id="259" r:id="rId29"/>
    <p:sldId id="382" r:id="rId30"/>
    <p:sldId id="260" r:id="rId31"/>
    <p:sldId id="276" r:id="rId32"/>
    <p:sldId id="423" r:id="rId33"/>
    <p:sldId id="344" r:id="rId34"/>
    <p:sldId id="424" r:id="rId35"/>
    <p:sldId id="345" r:id="rId36"/>
    <p:sldId id="346" r:id="rId37"/>
    <p:sldId id="425" r:id="rId38"/>
    <p:sldId id="347" r:id="rId39"/>
    <p:sldId id="384" r:id="rId40"/>
    <p:sldId id="383" r:id="rId41"/>
    <p:sldId id="343" r:id="rId42"/>
    <p:sldId id="419" r:id="rId43"/>
    <p:sldId id="277" r:id="rId44"/>
    <p:sldId id="376" r:id="rId45"/>
    <p:sldId id="378" r:id="rId46"/>
    <p:sldId id="379" r:id="rId47"/>
    <p:sldId id="380" r:id="rId48"/>
    <p:sldId id="381" r:id="rId49"/>
    <p:sldId id="420" r:id="rId50"/>
    <p:sldId id="421" r:id="rId51"/>
    <p:sldId id="426" r:id="rId52"/>
    <p:sldId id="422" r:id="rId53"/>
  </p:sldIdLst>
  <p:sldSz cx="9144000" cy="5141595"/>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3644"/>
    <a:srgbClr val="0C0B0B"/>
    <a:srgbClr val="6BC5DF"/>
    <a:srgbClr val="232A34"/>
    <a:srgbClr val="F6F2C1"/>
    <a:srgbClr val="BD0B18"/>
    <a:srgbClr val="D50D1B"/>
    <a:srgbClr val="EAEAEA"/>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97" d="100"/>
          <a:sy n="97" d="100"/>
        </p:scale>
        <p:origin x="970" y="58"/>
      </p:cViewPr>
      <p:guideLst>
        <p:guide orient="horz" pos="1946"/>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handoutMaster" Target="handoutMasters/handoutMaster1.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0F9B84EA-7D68-4D60-9CB1-D50884785D1C}" type="datetimeFigureOut">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8D4E0FC9-F1F8-4FAE-9988-3BA365CFD46F}"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D2A48B96-639E-45A3-A0BA-2464DFDB1FAA}" type="datetimeFigureOut">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p>
        </p:txBody>
      </p:sp>
      <p:sp>
        <p:nvSpPr>
          <p:cNvPr id="307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3077"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trike="noStrike" noProof="0">
                <a:ln>
                  <a:noFill/>
                </a:ln>
                <a:effectLst/>
                <a:uLnTx/>
                <a:uFillTx/>
                <a:sym typeface="+mn-ea"/>
              </a:rPr>
              <a:t>Click to edit Master text style</a:t>
            </a:r>
            <a:endParaRPr kumimoji="0" lang="zh-CN" altLang="en-US"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defRPr/>
            </a:pPr>
            <a:r>
              <a:rPr lang="zh-CN" altLang="en-US" strike="noStrike" noProof="0">
                <a:ln>
                  <a:noFill/>
                </a:ln>
                <a:effectLst/>
                <a:uLnTx/>
                <a:uFillTx/>
                <a:sym typeface="+mn-ea"/>
              </a:rPr>
              <a:t>Second level</a:t>
            </a:r>
            <a:endParaRPr kumimoji="0" lang="zh-CN" altLang="en-US"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defRPr/>
            </a:pPr>
            <a:r>
              <a:rPr lang="zh-CN" altLang="en-US" strike="noStrike" noProof="0">
                <a:ln>
                  <a:noFill/>
                </a:ln>
                <a:effectLst/>
                <a:uLnTx/>
                <a:uFillTx/>
                <a:sym typeface="+mn-ea"/>
              </a:rPr>
              <a:t>Third level</a:t>
            </a:r>
            <a:endParaRPr kumimoji="0" lang="zh-CN" altLang="en-US"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defRPr/>
            </a:pPr>
            <a:r>
              <a:rPr lang="zh-CN" altLang="en-US" strike="noStrike" noProof="0">
                <a:ln>
                  <a:noFill/>
                </a:ln>
                <a:effectLst/>
                <a:uLnTx/>
                <a:uFillTx/>
                <a:sym typeface="+mn-ea"/>
              </a:rPr>
              <a:t>Fourth level</a:t>
            </a:r>
            <a:endParaRPr kumimoji="0" lang="zh-CN" altLang="en-US"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defRPr/>
            </a:pPr>
            <a:r>
              <a:rPr lang="zh-CN" altLang="en-US" strike="noStrike" noProof="0">
                <a:ln>
                  <a:noFill/>
                </a:ln>
                <a:effectLst/>
                <a:uLnTx/>
                <a:uFillTx/>
                <a:sym typeface="+mn-ea"/>
              </a:rPr>
              <a:t>Fifth level</a:t>
            </a:r>
            <a:endParaRPr lang="zh-CN" altLang="en-US" strike="noStrike" noProof="1"/>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3F2D422-0331-4A9A-9AC6-1209F231DEA2}"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3F2D422-0331-4A9A-9AC6-1209F231DEA2}" type="slidenum">
              <a:rPr lang="en-US" smtClean="0"/>
            </a:fld>
            <a:endParaRPr lang="en-US"/>
          </a:p>
        </p:txBody>
      </p:sp>
      <p:sp>
        <p:nvSpPr>
          <p:cNvPr id="5" name="Notes Placeholder 4"/>
          <p:cNvSpPr>
            <a:spLocks noGrp="1"/>
          </p:cNvSpPr>
          <p:nvPr>
            <p:ph type="body" sz="quarter" idx="1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3" name="Footer Placeholder 2"/>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794"/>
            <a:ext cx="2949178" cy="119978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341"/>
            <a:ext cx="4629150" cy="365409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0965" indent="0">
              <a:buNone/>
              <a:defRPr sz="1500"/>
            </a:lvl5pPr>
            <a:lvl6pPr marL="1713865" indent="0">
              <a:buNone/>
              <a:defRPr sz="1500"/>
            </a:lvl6pPr>
            <a:lvl7pPr marL="2056765" indent="0">
              <a:buNone/>
              <a:defRPr sz="1500"/>
            </a:lvl7pPr>
            <a:lvl8pPr marL="2399665" indent="0">
              <a:buNone/>
              <a:defRPr sz="1500"/>
            </a:lvl8pPr>
            <a:lvl9pPr marL="2742565"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2574"/>
            <a:ext cx="2949178" cy="285780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0965" indent="0">
              <a:buNone/>
              <a:defRPr sz="750"/>
            </a:lvl5pPr>
            <a:lvl6pPr marL="1713865" indent="0">
              <a:buNone/>
              <a:defRPr sz="750"/>
            </a:lvl6pPr>
            <a:lvl7pPr marL="2056765" indent="0">
              <a:buNone/>
              <a:defRPr sz="750"/>
            </a:lvl7pPr>
            <a:lvl8pPr marL="2399665" indent="0">
              <a:buNone/>
              <a:defRPr sz="750"/>
            </a:lvl8pPr>
            <a:lvl9pPr marL="2742565" indent="0">
              <a:buNone/>
              <a:defRPr sz="75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6" name="Footer Placeholder 5"/>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759"/>
            <a:ext cx="1971675" cy="435753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273759"/>
            <a:ext cx="5800725" cy="4357534"/>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513"/>
            <a:ext cx="7772400" cy="179014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0695"/>
            <a:ext cx="6858000" cy="124143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0965" indent="0" algn="ctr">
              <a:buNone/>
              <a:defRPr sz="1200"/>
            </a:lvl5pPr>
            <a:lvl6pPr marL="1713865" indent="0" algn="ctr">
              <a:buNone/>
              <a:defRPr sz="1200"/>
            </a:lvl6pPr>
            <a:lvl7pPr marL="2056765" indent="0" algn="ctr">
              <a:buNone/>
              <a:defRPr sz="1200"/>
            </a:lvl7pPr>
            <a:lvl8pPr marL="2399665" indent="0" algn="ctr">
              <a:buNone/>
              <a:defRPr sz="1200"/>
            </a:lvl8pPr>
            <a:lvl9pPr marL="2742565"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1909"/>
            <a:ext cx="7886700" cy="213889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1036"/>
            <a:ext cx="7886700" cy="1124793"/>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0965" indent="0">
              <a:buNone/>
              <a:defRPr sz="1200">
                <a:solidFill>
                  <a:schemeClr val="tx1">
                    <a:tint val="75000"/>
                  </a:schemeClr>
                </a:solidFill>
              </a:defRPr>
            </a:lvl5pPr>
            <a:lvl6pPr marL="1713865" indent="0">
              <a:buNone/>
              <a:defRPr sz="1200">
                <a:solidFill>
                  <a:schemeClr val="tx1">
                    <a:tint val="75000"/>
                  </a:schemeClr>
                </a:solidFill>
              </a:defRPr>
            </a:lvl6pPr>
            <a:lvl7pPr marL="2056765" indent="0">
              <a:buNone/>
              <a:defRPr sz="1200">
                <a:solidFill>
                  <a:schemeClr val="tx1">
                    <a:tint val="75000"/>
                  </a:schemeClr>
                </a:solidFill>
              </a:defRPr>
            </a:lvl7pPr>
            <a:lvl8pPr marL="2399665" indent="0">
              <a:buNone/>
              <a:defRPr sz="1200">
                <a:solidFill>
                  <a:schemeClr val="tx1">
                    <a:tint val="75000"/>
                  </a:schemeClr>
                </a:solidFill>
              </a:defRPr>
            </a:lvl8pPr>
            <a:lvl9pPr marL="2742565" indent="0">
              <a:buNone/>
              <a:defRPr sz="12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8796"/>
            <a:ext cx="3886200" cy="326249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4629150" y="1368796"/>
            <a:ext cx="3886200" cy="326249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6" name="Footer Placeholder 5"/>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760"/>
            <a:ext cx="7886700" cy="993866"/>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483"/>
            <a:ext cx="3868340" cy="61774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0965" indent="0">
              <a:buNone/>
              <a:defRPr sz="1200" b="1"/>
            </a:lvl5pPr>
            <a:lvl6pPr marL="1713865" indent="0">
              <a:buNone/>
              <a:defRPr sz="1200" b="1"/>
            </a:lvl6pPr>
            <a:lvl7pPr marL="2056765" indent="0">
              <a:buNone/>
              <a:defRPr sz="1200" b="1"/>
            </a:lvl7pPr>
            <a:lvl8pPr marL="2399665" indent="0">
              <a:buNone/>
              <a:defRPr sz="1200" b="1"/>
            </a:lvl8pPr>
            <a:lvl9pPr marL="2742565" indent="0">
              <a:buNone/>
              <a:defRPr sz="1200" b="1"/>
            </a:lvl9pPr>
          </a:lstStyle>
          <a:p>
            <a:pPr lvl="0"/>
            <a:r>
              <a:rPr lang="en-US"/>
              <a:t>Click to edit Master text styles</a:t>
            </a:r>
            <a:endParaRPr lang="en-US"/>
          </a:p>
        </p:txBody>
      </p:sp>
      <p:sp>
        <p:nvSpPr>
          <p:cNvPr id="4" name="Content Placeholder 3"/>
          <p:cNvSpPr>
            <a:spLocks noGrp="1"/>
          </p:cNvSpPr>
          <p:nvPr>
            <p:ph sz="half" idx="2"/>
          </p:nvPr>
        </p:nvSpPr>
        <p:spPr>
          <a:xfrm>
            <a:off x="629842" y="1878227"/>
            <a:ext cx="3868340" cy="2762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629151" y="1260483"/>
            <a:ext cx="3887391" cy="61774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0965" indent="0">
              <a:buNone/>
              <a:defRPr sz="1200" b="1"/>
            </a:lvl5pPr>
            <a:lvl6pPr marL="1713865" indent="0">
              <a:buNone/>
              <a:defRPr sz="1200" b="1"/>
            </a:lvl6pPr>
            <a:lvl7pPr marL="2056765" indent="0">
              <a:buNone/>
              <a:defRPr sz="1200" b="1"/>
            </a:lvl7pPr>
            <a:lvl8pPr marL="2399665" indent="0">
              <a:buNone/>
              <a:defRPr sz="1200" b="1"/>
            </a:lvl8pPr>
            <a:lvl9pPr marL="2742565" indent="0">
              <a:buNone/>
              <a:defRPr sz="1200" b="1"/>
            </a:lvl9pPr>
          </a:lstStyle>
          <a:p>
            <a:pPr lvl="0"/>
            <a:r>
              <a:rPr lang="en-US"/>
              <a:t>Click to edit Master text styles</a:t>
            </a:r>
            <a:endParaRPr lang="en-US"/>
          </a:p>
        </p:txBody>
      </p:sp>
      <p:sp>
        <p:nvSpPr>
          <p:cNvPr id="6" name="Content Placeholder 5"/>
          <p:cNvSpPr>
            <a:spLocks noGrp="1"/>
          </p:cNvSpPr>
          <p:nvPr>
            <p:ph sz="quarter" idx="4"/>
          </p:nvPr>
        </p:nvSpPr>
        <p:spPr>
          <a:xfrm>
            <a:off x="4629151" y="1878227"/>
            <a:ext cx="3887391" cy="2762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8" name="Footer Placeholder 7"/>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4" name="Footer Placeholder 3"/>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3" name="Footer Placeholder 2"/>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794"/>
            <a:ext cx="2949178" cy="119978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341"/>
            <a:ext cx="4629150" cy="365409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29841" y="1542574"/>
            <a:ext cx="2949178" cy="285780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0965" indent="0">
              <a:buNone/>
              <a:defRPr sz="750"/>
            </a:lvl5pPr>
            <a:lvl6pPr marL="1713865" indent="0">
              <a:buNone/>
              <a:defRPr sz="750"/>
            </a:lvl6pPr>
            <a:lvl7pPr marL="2056765" indent="0">
              <a:buNone/>
              <a:defRPr sz="750"/>
            </a:lvl7pPr>
            <a:lvl8pPr marL="2399665" indent="0">
              <a:buNone/>
              <a:defRPr sz="750"/>
            </a:lvl8pPr>
            <a:lvl9pPr marL="2742565" indent="0">
              <a:buNone/>
              <a:defRPr sz="75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lvl="0" fontAlgn="base"/>
            <a:endParaRPr lang="zh-CN" altLang="en-US" strike="noStrike" noProof="1">
              <a:latin typeface="Arial" panose="020B0604020202020204" pitchFamily="34" charset="0"/>
            </a:endParaRPr>
          </a:p>
        </p:txBody>
      </p:sp>
      <p:sp>
        <p:nvSpPr>
          <p:cNvPr id="6" name="Footer Placeholder 5"/>
          <p:cNvSpPr>
            <a:spLocks noGrp="1"/>
          </p:cNvSpPr>
          <p:nvPr>
            <p:ph type="ftr" sz="quarter" idx="11"/>
          </p:nvPr>
        </p:nvSpPr>
        <p:spPr/>
        <p:txBody>
          <a:bodyPr/>
          <a:lstStyle/>
          <a:p>
            <a:pPr lvl="0" fontAlgn="base"/>
            <a:endParaRPr lang="zh-CN" altLang="en-US" strike="noStrike" noProof="1">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slideLayout" Target="../slideLayouts/slideLayout9.xml"/><Relationship Id="rId7" Type="http://schemas.openxmlformats.org/officeDocument/2006/relationships/slideLayout" Target="../slideLayouts/slideLayout8.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3" Type="http://schemas.openxmlformats.org/officeDocument/2006/relationships/slideLayout" Target="../slideLayouts/slideLayout4.xml"/><Relationship Id="rId2" Type="http://schemas.openxmlformats.org/officeDocument/2006/relationships/slideLayout" Target="../slideLayouts/slideLayout3.xml"/><Relationship Id="rId13" Type="http://schemas.openxmlformats.org/officeDocument/2006/relationships/theme" Target="../theme/theme2.xml"/><Relationship Id="rId12" Type="http://schemas.openxmlformats.org/officeDocument/2006/relationships/slideLayout" Target="../slideLayouts/slideLayout13.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457200" y="206375"/>
            <a:ext cx="8229600" cy="857250"/>
          </a:xfrm>
          <a:prstGeom prst="rect">
            <a:avLst/>
          </a:prstGeom>
          <a:noFill/>
          <a:ln w="9525">
            <a:noFill/>
          </a:ln>
        </p:spPr>
        <p:txBody>
          <a:bodyPr anchor="ctr"/>
          <a:lstStyle/>
          <a:p>
            <a:pPr lvl="0" indent="0"/>
            <a:r>
              <a:rPr lang="zh-CN" altLang="en-US"/>
              <a:t>Click to edit Master title style</a:t>
            </a:r>
            <a:endParaRPr lang="zh-CN" altLang="en-US"/>
          </a:p>
        </p:txBody>
      </p:sp>
      <p:sp>
        <p:nvSpPr>
          <p:cNvPr id="1027" name="文本占位符 1026"/>
          <p:cNvSpPr>
            <a:spLocks noGrp="1"/>
          </p:cNvSpPr>
          <p:nvPr>
            <p:ph type="body"/>
          </p:nvPr>
        </p:nvSpPr>
        <p:spPr>
          <a:xfrm>
            <a:off x="457200" y="1200150"/>
            <a:ext cx="8229600" cy="3392488"/>
          </a:xfrm>
          <a:prstGeom prst="rect">
            <a:avLst/>
          </a:prstGeom>
          <a:noFill/>
          <a:ln w="9525">
            <a:noFill/>
          </a:ln>
        </p:spPr>
        <p:txBody>
          <a:bodyPr anchor="t"/>
          <a:lstStyle/>
          <a:p>
            <a:pPr lvl="0" indent="-342900"/>
            <a:r>
              <a:rPr lang="zh-CN" altLang="en-US"/>
              <a:t>Click to edit Master </a:t>
            </a:r>
            <a:r>
              <a:rPr lang="zh-CN" altLang="zh-CN" dirty="0"/>
              <a:t>text</a:t>
            </a:r>
            <a:r>
              <a:rPr lang="zh-CN" altLang="en-US"/>
              <a:t> style</a:t>
            </a:r>
            <a:endParaRPr lang="zh-CN" altLang="en-US"/>
          </a:p>
          <a:p>
            <a:pPr lvl="1" indent="-285750"/>
            <a:r>
              <a:rPr lang="zh-CN" altLang="en-US"/>
              <a:t>Second level</a:t>
            </a:r>
            <a:endParaRPr lang="zh-CN" altLang="en-US"/>
          </a:p>
          <a:p>
            <a:pPr lvl="2" indent="-228600"/>
            <a:r>
              <a:rPr lang="zh-CN" altLang="en-US"/>
              <a:t>Third level</a:t>
            </a:r>
            <a:endParaRPr lang="zh-CN" altLang="en-US"/>
          </a:p>
          <a:p>
            <a:pPr lvl="3" indent="-228600"/>
            <a:r>
              <a:rPr lang="zh-CN" altLang="en-US"/>
              <a:t>Fourth level</a:t>
            </a:r>
            <a:endParaRPr lang="zh-CN" altLang="en-US"/>
          </a:p>
          <a:p>
            <a:pPr lvl="4" indent="-228600"/>
            <a:r>
              <a:rPr lang="zh-CN" altLang="en-US"/>
              <a:t>Fifth level</a:t>
            </a:r>
            <a:endParaRPr lang="zh-CN" altLang="en-US"/>
          </a:p>
        </p:txBody>
      </p:sp>
      <p:sp>
        <p:nvSpPr>
          <p:cNvPr id="1028" name="日期占位符 1027"/>
          <p:cNvSpPr>
            <a:spLocks noGrp="1"/>
          </p:cNvSpPr>
          <p:nvPr>
            <p:ph type="dt" sz="half" idx="2"/>
          </p:nvPr>
        </p:nvSpPr>
        <p:spPr>
          <a:xfrm>
            <a:off x="457200" y="4683125"/>
            <a:ext cx="2133600" cy="357188"/>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4683125"/>
            <a:ext cx="2895600" cy="357188"/>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4683125"/>
            <a:ext cx="2133600" cy="357188"/>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760"/>
            <a:ext cx="7886700" cy="99386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8796"/>
            <a:ext cx="7886700" cy="3262497"/>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4765793"/>
            <a:ext cx="2057400" cy="273759"/>
          </a:xfrm>
          <a:prstGeom prst="rect">
            <a:avLst/>
          </a:prstGeom>
        </p:spPr>
        <p:txBody>
          <a:bodyPr vert="horz" lIns="91440" tIns="45720" rIns="91440" bIns="45720" rtlCol="0" anchor="ctr"/>
          <a:lstStyle>
            <a:lvl1pPr algn="l">
              <a:defRPr sz="900">
                <a:solidFill>
                  <a:schemeClr val="tx1">
                    <a:tint val="75000"/>
                  </a:schemeClr>
                </a:solidFill>
              </a:defRPr>
            </a:lvl1pPr>
          </a:lstStyle>
          <a:p>
            <a:pPr lvl="0" fontAlgn="base"/>
            <a:endParaRPr lang="zh-CN" altLang="en-US" strike="noStrike" noProof="1">
              <a:latin typeface="Arial" panose="020B0604020202020204" pitchFamily="34" charset="0"/>
            </a:endParaRPr>
          </a:p>
        </p:txBody>
      </p:sp>
      <p:sp>
        <p:nvSpPr>
          <p:cNvPr id="5" name="Footer Placeholder 4"/>
          <p:cNvSpPr>
            <a:spLocks noGrp="1"/>
          </p:cNvSpPr>
          <p:nvPr>
            <p:ph type="ftr" sz="quarter" idx="3"/>
          </p:nvPr>
        </p:nvSpPr>
        <p:spPr>
          <a:xfrm>
            <a:off x="3028950" y="4765793"/>
            <a:ext cx="3086100" cy="273759"/>
          </a:xfrm>
          <a:prstGeom prst="rect">
            <a:avLst/>
          </a:prstGeom>
        </p:spPr>
        <p:txBody>
          <a:bodyPr vert="horz" lIns="91440" tIns="45720" rIns="91440" bIns="45720" rtlCol="0" anchor="ctr"/>
          <a:lstStyle>
            <a:lvl1pPr algn="ctr">
              <a:defRPr sz="900">
                <a:solidFill>
                  <a:schemeClr val="tx1">
                    <a:tint val="75000"/>
                  </a:schemeClr>
                </a:solidFill>
              </a:defRPr>
            </a:lvl1pPr>
          </a:lstStyle>
          <a:p>
            <a:pPr lvl="0" fontAlgn="base"/>
            <a:endParaRPr lang="zh-CN" altLang="en-US" strike="noStrike" noProof="1">
              <a:latin typeface="Arial" panose="020B0604020202020204" pitchFamily="34" charset="0"/>
            </a:endParaRPr>
          </a:p>
        </p:txBody>
      </p:sp>
      <p:sp>
        <p:nvSpPr>
          <p:cNvPr id="6" name="Slide Number Placeholder 5"/>
          <p:cNvSpPr>
            <a:spLocks noGrp="1"/>
          </p:cNvSpPr>
          <p:nvPr>
            <p:ph type="sldNum" sz="quarter" idx="4"/>
          </p:nvPr>
        </p:nvSpPr>
        <p:spPr>
          <a:xfrm>
            <a:off x="6457950" y="4765793"/>
            <a:ext cx="2057400" cy="273759"/>
          </a:xfrm>
          <a:prstGeom prst="rect">
            <a:avLst/>
          </a:prstGeom>
        </p:spPr>
        <p:txBody>
          <a:bodyPr vert="horz" lIns="91440" tIns="45720" rIns="91440" bIns="45720" rtlCol="0" anchor="ctr"/>
          <a:lstStyle>
            <a:lvl1pPr algn="r">
              <a:defRPr sz="900">
                <a:solidFill>
                  <a:schemeClr val="tx1">
                    <a:tint val="75000"/>
                  </a:schemeClr>
                </a:solidFill>
              </a:defRPr>
            </a:lvl1pPr>
          </a:lstStyle>
          <a:p>
            <a:pPr lvl="0" fontAlgn="base"/>
            <a:fld id="{9A0DB2DC-4C9A-4742-B13C-FB6460FD3503}" type="slidenum">
              <a:rPr lang="zh-CN" altLang="en-US" strike="noStrike" noProof="1" smtClean="0">
                <a:latin typeface="Arial" panose="020B0604020202020204" pitchFamily="34" charset="0"/>
                <a:ea typeface="SimSun"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51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41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31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21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11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01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0965" algn="l" defTabSz="685800" rtl="0" eaLnBrk="1" latinLnBrk="0" hangingPunct="1">
        <a:defRPr sz="1350" kern="1200">
          <a:solidFill>
            <a:schemeClr val="tx1"/>
          </a:solidFill>
          <a:latin typeface="+mn-lt"/>
          <a:ea typeface="+mn-ea"/>
          <a:cs typeface="+mn-cs"/>
        </a:defRPr>
      </a:lvl5pPr>
      <a:lvl6pPr marL="1713865" algn="l" defTabSz="685800" rtl="0" eaLnBrk="1" latinLnBrk="0" hangingPunct="1">
        <a:defRPr sz="1350" kern="1200">
          <a:solidFill>
            <a:schemeClr val="tx1"/>
          </a:solidFill>
          <a:latin typeface="+mn-lt"/>
          <a:ea typeface="+mn-ea"/>
          <a:cs typeface="+mn-cs"/>
        </a:defRPr>
      </a:lvl6pPr>
      <a:lvl7pPr marL="2056765" algn="l" defTabSz="685800" rtl="0" eaLnBrk="1" latinLnBrk="0" hangingPunct="1">
        <a:defRPr sz="1350" kern="1200">
          <a:solidFill>
            <a:schemeClr val="tx1"/>
          </a:solidFill>
          <a:latin typeface="+mn-lt"/>
          <a:ea typeface="+mn-ea"/>
          <a:cs typeface="+mn-cs"/>
        </a:defRPr>
      </a:lvl7pPr>
      <a:lvl8pPr marL="2399665" algn="l" defTabSz="685800" rtl="0" eaLnBrk="1" latinLnBrk="0" hangingPunct="1">
        <a:defRPr sz="1350" kern="1200">
          <a:solidFill>
            <a:schemeClr val="tx1"/>
          </a:solidFill>
          <a:latin typeface="+mn-lt"/>
          <a:ea typeface="+mn-ea"/>
          <a:cs typeface="+mn-cs"/>
        </a:defRPr>
      </a:lvl8pPr>
      <a:lvl9pPr marL="274256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7.jpeg"/><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5.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5.jpe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6.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7.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7.jpe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KHỞI ĐỘNG"/>
          <p:cNvPicPr>
            <a:picLocks noChangeAspect="1"/>
          </p:cNvPicPr>
          <p:nvPr>
            <p:ph idx="1"/>
          </p:nvPr>
        </p:nvPicPr>
        <p:blipFill>
          <a:blip r:embed="rId1"/>
          <a:stretch>
            <a:fillRect/>
          </a:stretch>
        </p:blipFill>
        <p:spPr>
          <a:xfrm>
            <a:off x="1693" y="476"/>
            <a:ext cx="9141089" cy="514111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67360" y="120650"/>
            <a:ext cx="8422640" cy="4885055"/>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3: </a:t>
            </a:r>
            <a:r>
              <a:rPr lang="en-US" altLang="vi-VN" sz="3200" b="1" dirty="0">
                <a:solidFill>
                  <a:schemeClr val="tx1"/>
                </a:solidFill>
                <a:latin typeface="Cambria" panose="02040503050406030204" pitchFamily="18" charset="0"/>
                <a:sym typeface="+mn-ea"/>
              </a:rPr>
              <a:t>Phan Châu Trinh đã phát động và khởi xướng phong trào gì ở Trung kì</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Duy Tân</a:t>
            </a:r>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60680" y="194310"/>
            <a:ext cx="8422640" cy="4488180"/>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4: </a:t>
            </a:r>
            <a:r>
              <a:rPr lang="en-US" altLang="vi-VN" sz="3200" b="1" dirty="0">
                <a:solidFill>
                  <a:schemeClr val="tx1"/>
                </a:solidFill>
                <a:latin typeface="Cambria" panose="02040503050406030204" pitchFamily="18" charset="0"/>
                <a:sym typeface="+mn-ea"/>
              </a:rPr>
              <a:t>Phan Châu Trinh viết văn chương với mục đích chính để làm gì</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Cách mạng</a:t>
            </a:r>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23850" y="122555"/>
            <a:ext cx="8422640" cy="4491990"/>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5: Lúc cuối đời, </a:t>
            </a:r>
            <a:r>
              <a:rPr lang="en-US" altLang="vi-VN" sz="3200" b="1" dirty="0">
                <a:solidFill>
                  <a:schemeClr val="tx1"/>
                </a:solidFill>
                <a:latin typeface="Cambria" panose="02040503050406030204" pitchFamily="18" charset="0"/>
                <a:sym typeface="+mn-ea"/>
              </a:rPr>
              <a:t>Phan Châu Trinh đã làm gì để truyền bá tư tưởng yêu nước</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Diễn thuyết</a:t>
            </a:r>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95605" y="122555"/>
            <a:ext cx="8422640" cy="4382770"/>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6: </a:t>
            </a:r>
            <a:r>
              <a:rPr lang="en-US" altLang="vi-VN" sz="3200" b="1" dirty="0">
                <a:solidFill>
                  <a:schemeClr val="tx1"/>
                </a:solidFill>
                <a:latin typeface="Cambria" panose="02040503050406030204" pitchFamily="18" charset="0"/>
                <a:sym typeface="+mn-ea"/>
              </a:rPr>
              <a:t>Phan Châu Trinh đã diễn thuyết bài </a:t>
            </a:r>
            <a:r>
              <a:rPr lang="en-US" altLang="vi-VN" sz="3200" b="1" i="1" dirty="0">
                <a:solidFill>
                  <a:schemeClr val="tx1"/>
                </a:solidFill>
                <a:latin typeface="Cambria" panose="02040503050406030204" pitchFamily="18" charset="0"/>
                <a:sym typeface="+mn-ea"/>
              </a:rPr>
              <a:t>Đạo đức và luân lí Đông Tây </a:t>
            </a:r>
            <a:r>
              <a:rPr lang="en-US" altLang="vi-VN" sz="3200" b="1" dirty="0">
                <a:solidFill>
                  <a:schemeClr val="tx1"/>
                </a:solidFill>
                <a:latin typeface="Cambria" panose="02040503050406030204" pitchFamily="18" charset="0"/>
                <a:sym typeface="+mn-ea"/>
              </a:rPr>
              <a:t>ở đâu</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Sài Gòn</a:t>
            </a:r>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95605" y="122555"/>
            <a:ext cx="8422640" cy="4382770"/>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7: Thời gian diễn ra buổi diễn thuyết bài </a:t>
            </a:r>
            <a:r>
              <a:rPr lang="en-US" altLang="vi-VN" sz="3200" b="1" i="1" dirty="0">
                <a:solidFill>
                  <a:schemeClr val="tx1"/>
                </a:solidFill>
                <a:latin typeface="Cambria" panose="02040503050406030204" pitchFamily="18" charset="0"/>
                <a:sym typeface="+mn-ea"/>
              </a:rPr>
              <a:t>Đạo đức và luân lí Đông Tây</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19/ 11/ 1925</a:t>
            </a:r>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95605" y="194310"/>
            <a:ext cx="8422640" cy="4224020"/>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8: Vị trí của đoạn trích </a:t>
            </a:r>
            <a:r>
              <a:rPr lang="en-US" altLang="vi-VN" sz="3200" b="1" i="1" dirty="0">
                <a:solidFill>
                  <a:schemeClr val="tx1"/>
                </a:solidFill>
                <a:latin typeface="Cambria" panose="02040503050406030204" pitchFamily="18" charset="0"/>
              </a:rPr>
              <a:t>Về luân lí xã hội ở nước ta </a:t>
            </a:r>
            <a:r>
              <a:rPr lang="en-US" altLang="vi-VN" sz="3200" b="1" dirty="0">
                <a:solidFill>
                  <a:schemeClr val="tx1"/>
                </a:solidFill>
                <a:latin typeface="Cambria" panose="02040503050406030204" pitchFamily="18" charset="0"/>
              </a:rPr>
              <a:t>trong </a:t>
            </a:r>
            <a:r>
              <a:rPr lang="en-US" altLang="vi-VN" sz="3200" b="1" i="1" dirty="0">
                <a:solidFill>
                  <a:schemeClr val="tx1"/>
                </a:solidFill>
                <a:latin typeface="Cambria" panose="02040503050406030204" pitchFamily="18" charset="0"/>
                <a:sym typeface="+mn-ea"/>
              </a:rPr>
              <a:t>Đạo đức và luân lí Đông Tây</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Phần ba</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1"/>
          <p:cNvPicPr>
            <a:picLocks noChangeAspect="1"/>
          </p:cNvPicPr>
          <p:nvPr>
            <p:ph idx="1"/>
          </p:nvPr>
        </p:nvPicPr>
        <p:blipFill>
          <a:blip r:embed="rId1"/>
          <a:stretch>
            <a:fillRect/>
          </a:stretch>
        </p:blipFill>
        <p:spPr>
          <a:xfrm>
            <a:off x="0" y="31115"/>
            <a:ext cx="9111615" cy="511111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9458" name="Rectangle 2"/>
          <p:cNvSpPr>
            <a:spLocks noGrp="1"/>
          </p:cNvSpPr>
          <p:nvPr/>
        </p:nvSpPr>
        <p:spPr>
          <a:xfrm>
            <a:off x="2555777" y="193040"/>
            <a:ext cx="4320480" cy="563880"/>
          </a:xfrm>
          <a:prstGeom prst="rect">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 Tìm hiểu chung</a:t>
            </a:r>
            <a:endParaRPr sz="4000" b="1" dirty="0">
              <a:solidFill>
                <a:srgbClr val="C00000"/>
              </a:solidFill>
              <a:latin typeface="Times New Roman" panose="02020603050405020304" pitchFamily="18" charset="0"/>
            </a:endParaRPr>
          </a:p>
        </p:txBody>
      </p:sp>
      <p:pic>
        <p:nvPicPr>
          <p:cNvPr id="19460" name="Picture 4" descr="PhanChuTrinh1872-1926-full"/>
          <p:cNvPicPr>
            <a:picLocks noChangeAspect="1"/>
          </p:cNvPicPr>
          <p:nvPr/>
        </p:nvPicPr>
        <p:blipFill>
          <a:blip r:embed="rId2"/>
          <a:stretch>
            <a:fillRect/>
          </a:stretch>
        </p:blipFill>
        <p:spPr>
          <a:xfrm>
            <a:off x="93981" y="914772"/>
            <a:ext cx="2749828" cy="4115698"/>
          </a:xfrm>
          <a:prstGeom prst="rect">
            <a:avLst/>
          </a:prstGeom>
          <a:noFill/>
          <a:ln w="57150" cap="flat" cmpd="sng">
            <a:noFill/>
            <a:prstDash val="solid"/>
            <a:miter/>
            <a:headEnd type="none" w="med" len="med"/>
            <a:tailEnd type="none" w="med" len="med"/>
          </a:ln>
        </p:spPr>
      </p:pic>
      <p:sp>
        <p:nvSpPr>
          <p:cNvPr id="19459" name="Rectangle 3"/>
          <p:cNvSpPr>
            <a:spLocks noGrp="1"/>
          </p:cNvSpPr>
          <p:nvPr/>
        </p:nvSpPr>
        <p:spPr>
          <a:xfrm>
            <a:off x="3203848" y="842764"/>
            <a:ext cx="5356587" cy="478036"/>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sz="2800" b="1" dirty="0">
                <a:solidFill>
                  <a:srgbClr val="C00000"/>
                </a:solidFill>
                <a:latin typeface="Times New Roman" panose="02020603050405020304" pitchFamily="18" charset="0"/>
              </a:rPr>
              <a:t>1. Tác giả:</a:t>
            </a:r>
            <a:endParaRPr sz="2800" b="1" dirty="0">
              <a:solidFill>
                <a:srgbClr val="C00000"/>
              </a:solidFill>
              <a:latin typeface="Times New Roman" panose="02020603050405020304" pitchFamily="18" charset="0"/>
            </a:endParaRPr>
          </a:p>
        </p:txBody>
      </p:sp>
      <p:sp>
        <p:nvSpPr>
          <p:cNvPr id="19462" name="Text Box 6"/>
          <p:cNvSpPr txBox="1"/>
          <p:nvPr/>
        </p:nvSpPr>
        <p:spPr>
          <a:xfrm>
            <a:off x="3132093" y="868418"/>
            <a:ext cx="5716626" cy="1630045"/>
          </a:xfrm>
          <a:prstGeom prst="rect">
            <a:avLst/>
          </a:prstGeom>
          <a:noFill/>
          <a:ln w="9525">
            <a:noFill/>
          </a:ln>
        </p:spPr>
        <p:txBody>
          <a:bodyPr wrap="square">
            <a:spAutoFit/>
          </a:bodyPr>
          <a:lstStyle/>
          <a:p>
            <a:endParaRPr sz="2800" dirty="0">
              <a:latin typeface="Times New Roman" panose="02020603050405020304" pitchFamily="18" charset="0"/>
              <a:cs typeface="Times New Roman" panose="02020603050405020304" pitchFamily="18" charset="0"/>
            </a:endParaRPr>
          </a:p>
          <a:p>
            <a:pPr marL="342900" indent="-342900" algn="just"/>
            <a:r>
              <a:rPr lang="en-US" sz="2400" b="1" dirty="0">
                <a:solidFill>
                  <a:srgbClr val="0070C0"/>
                </a:solidFill>
                <a:latin typeface="Times New Roman" panose="02020603050405020304" pitchFamily="18" charset="0"/>
                <a:cs typeface="Times New Roman" panose="02020603050405020304" pitchFamily="18" charset="0"/>
              </a:rPr>
              <a:t>- Phan Châu Trinh (1872-1926).</a:t>
            </a:r>
            <a:endParaRPr lang="en-US" sz="2400" b="1" dirty="0">
              <a:solidFill>
                <a:srgbClr val="0070C0"/>
              </a:solidFill>
              <a:latin typeface="Times New Roman" panose="02020603050405020304" pitchFamily="18" charset="0"/>
              <a:cs typeface="Times New Roman" panose="02020603050405020304" pitchFamily="18" charset="0"/>
            </a:endParaRPr>
          </a:p>
          <a:p>
            <a:pPr marL="342900" indent="-342900" algn="just"/>
            <a:r>
              <a:rPr lang="en-US" sz="2400" dirty="0" err="1">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a:t>
            </a:r>
            <a:r>
              <a:rPr sz="2400" dirty="0" err="1">
                <a:latin typeface="Times New Roman" panose="02020603050405020304" pitchFamily="18" charset="0"/>
                <a:ea typeface="Times New Roman" panose="02020603050405020304" pitchFamily="18" charset="0"/>
              </a:rPr>
              <a:t>à</a:t>
            </a:r>
            <a:r>
              <a:rPr sz="2400" dirty="0">
                <a:latin typeface="Times New Roman" panose="02020603050405020304" pitchFamily="18" charset="0"/>
                <a:cs typeface="Times New Roman" panose="02020603050405020304" pitchFamily="18" charset="0"/>
              </a:rPr>
              <a:t> nh</a:t>
            </a:r>
            <a:r>
              <a:rPr sz="2400" dirty="0">
                <a:latin typeface="Times New Roman" panose="02020603050405020304" pitchFamily="18" charset="0"/>
                <a:ea typeface="Times New Roman" panose="02020603050405020304" pitchFamily="18" charset="0"/>
              </a:rPr>
              <a:t>à</a:t>
            </a:r>
            <a:r>
              <a:rPr sz="2400" dirty="0">
                <a:latin typeface="Times New Roman" panose="02020603050405020304" pitchFamily="18" charset="0"/>
                <a:cs typeface="Times New Roman" panose="02020603050405020304" pitchFamily="18" charset="0"/>
              </a:rPr>
              <a:t> cách mạng lớn của Việt Nam </a:t>
            </a:r>
            <a:r>
              <a:rPr lang="vi-VN" sz="2400" dirty="0">
                <a:latin typeface="Times New Roman" panose="02020603050405020304" pitchFamily="18" charset="0"/>
                <a:cs typeface="Times New Roman" panose="02020603050405020304" pitchFamily="18" charset="0"/>
              </a:rPr>
              <a:t>đầu thế kỉ XX</a:t>
            </a:r>
            <a:endParaRPr lang="vi-VN"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203848" y="2498571"/>
            <a:ext cx="5846171" cy="2430145"/>
          </a:xfrm>
          <a:prstGeom prst="rect">
            <a:avLst/>
          </a:prstGeom>
          <a:noFill/>
        </p:spPr>
        <p:txBody>
          <a:bodyPr wrap="square">
            <a:spAutoFit/>
          </a:bodyPr>
          <a:lstStyle/>
          <a:p>
            <a:pPr marL="0" indent="0" algn="just" eaLnBrk="1" hangingPunct="1">
              <a:buNone/>
            </a:pPr>
            <a:r>
              <a:rPr lang="en-US" sz="2400" dirty="0">
                <a:latin typeface="Times New Roman" panose="02020603050405020304" pitchFamily="18" charset="0"/>
              </a:rPr>
              <a:t>- </a:t>
            </a:r>
            <a:r>
              <a:rPr lang="en-US" sz="2400" dirty="0" err="1">
                <a:latin typeface="Times New Roman" panose="02020603050405020304" pitchFamily="18" charset="0"/>
              </a:rPr>
              <a:t>Ông</a:t>
            </a:r>
            <a:r>
              <a:rPr lang="vi-VN" sz="2400" dirty="0">
                <a:latin typeface="Times New Roman" panose="02020603050405020304" pitchFamily="18" charset="0"/>
              </a:rPr>
              <a:t> có ý thức dùng văn chương làm vũ khí cách mạng.</a:t>
            </a:r>
            <a:endParaRPr lang="vi-VN" sz="2400" dirty="0">
              <a:latin typeface="Times New Roman" panose="02020603050405020304" pitchFamily="18" charset="0"/>
            </a:endParaRPr>
          </a:p>
          <a:p>
            <a:pPr algn="just" eaLnBrk="1" hangingPunct="1">
              <a:buNone/>
            </a:pPr>
            <a:r>
              <a:rPr lang="vi-VN" sz="2400" dirty="0">
                <a:latin typeface="Times New Roman" panose="02020603050405020304" pitchFamily="18" charset="0"/>
              </a:rPr>
              <a:t>- Văn chính luận chặt chẽ, đanh thép.</a:t>
            </a:r>
            <a:endParaRPr lang="vi-VN" sz="2400" dirty="0">
              <a:latin typeface="Times New Roman" panose="02020603050405020304" pitchFamily="18" charset="0"/>
            </a:endParaRPr>
          </a:p>
          <a:p>
            <a:pPr algn="just" eaLnBrk="1" hangingPunct="1">
              <a:buNone/>
            </a:pPr>
            <a:r>
              <a:rPr lang="vi-VN" sz="2400" dirty="0">
                <a:latin typeface="Times New Roman" panose="02020603050405020304" pitchFamily="18" charset="0"/>
              </a:rPr>
              <a:t>- Thơ giàu cảm xúc.</a:t>
            </a:r>
            <a:endParaRPr lang="vi-VN" sz="2400" dirty="0">
              <a:latin typeface="Times New Roman" panose="02020603050405020304" pitchFamily="18" charset="0"/>
            </a:endParaRPr>
          </a:p>
          <a:p>
            <a:pPr algn="just" eaLnBrk="1" hangingPunct="1">
              <a:buNone/>
            </a:pPr>
            <a:r>
              <a:rPr lang="vi-VN" sz="2800" b="1" dirty="0">
                <a:solidFill>
                  <a:srgbClr val="0070C0"/>
                </a:solidFill>
                <a:latin typeface="Times New Roman" panose="02020603050405020304" pitchFamily="18" charset="0"/>
              </a:rPr>
              <a:t>=&gt; Văn thơ thấm nhuần tư tưởng yêu nước và tinh thần dân chủ.</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circle(in)">
                                      <p:cBhvr>
                                        <p:cTn id="7" dur="2000"/>
                                        <p:tgtEl>
                                          <p:spTgt spid="1946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checkerboard(across)">
                                      <p:cBhvr>
                                        <p:cTn id="12" dur="500"/>
                                        <p:tgtEl>
                                          <p:spTgt spid="1945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46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P spid="19458" grpId="1" animBg="1"/>
      <p:bldP spid="19462" grpId="0"/>
      <p:bldP spid="19462" grpId="1"/>
      <p:bldP spid="3" grpId="0"/>
      <p:bldP spid="3"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b="-4559"/>
          </a:stretch>
        </a:blipFill>
        <a:effectLst/>
      </p:bgPr>
    </p:bg>
    <p:spTree>
      <p:nvGrpSpPr>
        <p:cNvPr id="1" name=""/>
        <p:cNvGrpSpPr/>
        <p:nvPr/>
      </p:nvGrpSpPr>
      <p:grpSpPr>
        <a:xfrm>
          <a:off x="0" y="0"/>
          <a:ext cx="0" cy="0"/>
          <a:chOff x="0" y="0"/>
          <a:chExt cx="0" cy="0"/>
        </a:xfrm>
      </p:grpSpPr>
      <p:sp>
        <p:nvSpPr>
          <p:cNvPr id="5122" name="矩形 11265"/>
          <p:cNvSpPr/>
          <p:nvPr/>
        </p:nvSpPr>
        <p:spPr>
          <a:xfrm>
            <a:off x="0" y="0"/>
            <a:ext cx="9144000" cy="5141913"/>
          </a:xfrm>
          <a:prstGeom prst="rect">
            <a:avLst/>
          </a:prstGeom>
          <a:solidFill>
            <a:srgbClr val="232A34">
              <a:alpha val="79999"/>
            </a:srgbClr>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14339" name="矩形 20482"/>
          <p:cNvSpPr/>
          <p:nvPr/>
        </p:nvSpPr>
        <p:spPr>
          <a:xfrm>
            <a:off x="0" y="674370"/>
            <a:ext cx="9144635" cy="3396615"/>
          </a:xfrm>
          <a:prstGeom prst="rect">
            <a:avLst/>
          </a:prstGeom>
          <a:solidFill>
            <a:schemeClr val="tx1">
              <a:alpha val="58000"/>
            </a:schemeClr>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7218" name="直接连接符 13361"/>
          <p:cNvSpPr/>
          <p:nvPr/>
        </p:nvSpPr>
        <p:spPr>
          <a:xfrm>
            <a:off x="0" y="475615"/>
            <a:ext cx="2821305" cy="635"/>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sp>
      <p:sp>
        <p:nvSpPr>
          <p:cNvPr id="7219" name="直接连接符 13362"/>
          <p:cNvSpPr/>
          <p:nvPr/>
        </p:nvSpPr>
        <p:spPr>
          <a:xfrm>
            <a:off x="6086475" y="474980"/>
            <a:ext cx="3057525" cy="635"/>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sp>
      <p:sp>
        <p:nvSpPr>
          <p:cNvPr id="24579" name="Rectangle 3"/>
          <p:cNvSpPr/>
          <p:nvPr/>
        </p:nvSpPr>
        <p:spPr>
          <a:xfrm>
            <a:off x="2821305" y="275590"/>
            <a:ext cx="3383915" cy="398780"/>
          </a:xfrm>
          <a:prstGeom prst="rect">
            <a:avLst/>
          </a:prstGeom>
          <a:noFill/>
          <a:ln w="9525">
            <a:noFill/>
          </a:ln>
        </p:spPr>
        <p:txBody>
          <a:bodyPr wrap="square">
            <a:spAutoFit/>
          </a:bodyPr>
          <a:lstStyle/>
          <a:p>
            <a:pPr>
              <a:spcBef>
                <a:spcPct val="50000"/>
              </a:spcBef>
            </a:pPr>
            <a:r>
              <a:rPr sz="2000" dirty="0">
                <a:solidFill>
                  <a:schemeClr val="bg1"/>
                </a:solidFill>
                <a:latin typeface="Times New Roman" panose="02020603050405020304" pitchFamily="18" charset="0"/>
                <a:sym typeface="Wingdings" panose="05000000000000000000" pitchFamily="2" charset="2"/>
              </a:rPr>
              <a:t> </a:t>
            </a:r>
            <a:r>
              <a:rPr sz="2000" b="1" i="1" dirty="0">
                <a:solidFill>
                  <a:schemeClr val="bg1"/>
                </a:solidFill>
                <a:latin typeface="Times New Roman" panose="02020603050405020304" pitchFamily="18" charset="0"/>
              </a:rPr>
              <a:t>Đám tang Phan Châu Trinh </a:t>
            </a:r>
            <a:endParaRPr sz="2000" b="1" i="1" dirty="0">
              <a:solidFill>
                <a:schemeClr val="bg1"/>
              </a:solidFill>
              <a:latin typeface="Times New Roman" panose="02020603050405020304" pitchFamily="18" charset="0"/>
            </a:endParaRPr>
          </a:p>
        </p:txBody>
      </p:sp>
      <p:sp>
        <p:nvSpPr>
          <p:cNvPr id="25603" name="Rectangle 3"/>
          <p:cNvSpPr/>
          <p:nvPr/>
        </p:nvSpPr>
        <p:spPr>
          <a:xfrm>
            <a:off x="1078230" y="4173220"/>
            <a:ext cx="7310194" cy="706755"/>
          </a:xfrm>
          <a:prstGeom prst="rect">
            <a:avLst/>
          </a:prstGeom>
          <a:noFill/>
          <a:ln w="9525">
            <a:noFill/>
          </a:ln>
        </p:spPr>
        <p:txBody>
          <a:bodyPr wrap="square">
            <a:spAutoFit/>
          </a:bodyPr>
          <a:lstStyle/>
          <a:p>
            <a:pPr algn="ctr">
              <a:spcBef>
                <a:spcPct val="50000"/>
              </a:spcBef>
            </a:pPr>
            <a:r>
              <a:rPr sz="2000" dirty="0">
                <a:solidFill>
                  <a:schemeClr val="bg1"/>
                </a:solidFill>
                <a:latin typeface="Times New Roman" panose="02020603050405020304" pitchFamily="18" charset="0"/>
                <a:sym typeface="Wingdings" panose="05000000000000000000" pitchFamily="2" charset="2"/>
              </a:rPr>
              <a:t> </a:t>
            </a:r>
            <a:r>
              <a:rPr sz="2000" b="1" dirty="0">
                <a:solidFill>
                  <a:schemeClr val="bg1"/>
                </a:solidFill>
                <a:latin typeface="Times New Roman" panose="02020603050405020304" pitchFamily="18" charset="0"/>
              </a:rPr>
              <a:t>Đám tang Phan Châu Trinh trở thành một phong trào vận động ái quốc rộng khắp cả nước.</a:t>
            </a:r>
            <a:endParaRPr sz="2000" b="1" dirty="0">
              <a:solidFill>
                <a:schemeClr val="bg1"/>
              </a:solidFill>
              <a:latin typeface="Times New Roman" panose="02020603050405020304" pitchFamily="18" charset="0"/>
            </a:endParaRPr>
          </a:p>
        </p:txBody>
      </p:sp>
      <p:pic>
        <p:nvPicPr>
          <p:cNvPr id="4" name="Picture 3" descr="image_preview"/>
          <p:cNvPicPr>
            <a:picLocks noChangeAspect="1"/>
          </p:cNvPicPr>
          <p:nvPr/>
        </p:nvPicPr>
        <p:blipFill>
          <a:blip r:embed="rId2"/>
          <a:srcRect l="6981" b="12680"/>
          <a:stretch>
            <a:fillRect/>
          </a:stretch>
        </p:blipFill>
        <p:spPr>
          <a:xfrm>
            <a:off x="90170" y="828040"/>
            <a:ext cx="4490720" cy="3047365"/>
          </a:xfrm>
          <a:prstGeom prst="rect">
            <a:avLst/>
          </a:prstGeom>
        </p:spPr>
      </p:pic>
      <p:pic>
        <p:nvPicPr>
          <p:cNvPr id="5" name="Picture 4" descr="tumblr_inline_nvh6kz1gWB1s09z1b_1280"/>
          <p:cNvPicPr>
            <a:picLocks noChangeAspect="1"/>
          </p:cNvPicPr>
          <p:nvPr/>
        </p:nvPicPr>
        <p:blipFill>
          <a:blip r:embed="rId3"/>
          <a:stretch>
            <a:fillRect/>
          </a:stretch>
        </p:blipFill>
        <p:spPr>
          <a:xfrm>
            <a:off x="4652645" y="828040"/>
            <a:ext cx="4388485" cy="30473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wedge">
                                      <p:cBhvr>
                                        <p:cTn id="7" dur="1000"/>
                                        <p:tgtEl>
                                          <p:spTgt spid="2457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5603"/>
                                        </p:tgtEl>
                                        <p:attrNameLst>
                                          <p:attrName>style.visibility</p:attrName>
                                        </p:attrNameLst>
                                      </p:cBhvr>
                                      <p:to>
                                        <p:strVal val="visible"/>
                                      </p:to>
                                    </p:set>
                                    <p:animEffect transition="in" filter="wedge">
                                      <p:cBhvr>
                                        <p:cTn id="12"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560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b="-4559"/>
          </a:stretch>
        </a:blipFill>
        <a:effectLst/>
      </p:bgPr>
    </p:bg>
    <p:spTree>
      <p:nvGrpSpPr>
        <p:cNvPr id="1" name=""/>
        <p:cNvGrpSpPr/>
        <p:nvPr/>
      </p:nvGrpSpPr>
      <p:grpSpPr>
        <a:xfrm>
          <a:off x="0" y="0"/>
          <a:ext cx="0" cy="0"/>
          <a:chOff x="0" y="0"/>
          <a:chExt cx="0" cy="0"/>
        </a:xfrm>
      </p:grpSpPr>
      <p:sp>
        <p:nvSpPr>
          <p:cNvPr id="5122" name="矩形 11265"/>
          <p:cNvSpPr/>
          <p:nvPr/>
        </p:nvSpPr>
        <p:spPr>
          <a:xfrm>
            <a:off x="0" y="0"/>
            <a:ext cx="9144000" cy="5141913"/>
          </a:xfrm>
          <a:prstGeom prst="rect">
            <a:avLst/>
          </a:prstGeom>
          <a:solidFill>
            <a:srgbClr val="232A34">
              <a:alpha val="79999"/>
            </a:srgbClr>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7218" name="直接连接符 13361"/>
          <p:cNvSpPr/>
          <p:nvPr/>
        </p:nvSpPr>
        <p:spPr>
          <a:xfrm>
            <a:off x="0" y="4198620"/>
            <a:ext cx="6108700" cy="635"/>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sp>
      <p:sp>
        <p:nvSpPr>
          <p:cNvPr id="7219" name="直接连接符 13362"/>
          <p:cNvSpPr/>
          <p:nvPr/>
        </p:nvSpPr>
        <p:spPr>
          <a:xfrm>
            <a:off x="5910580" y="4197350"/>
            <a:ext cx="3362960" cy="1270"/>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sp>
      <p:pic>
        <p:nvPicPr>
          <p:cNvPr id="60423" name="Picture 7" descr="DSC04340"/>
          <p:cNvPicPr>
            <a:picLocks noChangeAspect="1"/>
          </p:cNvPicPr>
          <p:nvPr/>
        </p:nvPicPr>
        <p:blipFill>
          <a:blip r:embed="rId2"/>
          <a:stretch>
            <a:fillRect/>
          </a:stretch>
        </p:blipFill>
        <p:spPr>
          <a:xfrm>
            <a:off x="2691130" y="565785"/>
            <a:ext cx="4011930" cy="3311525"/>
          </a:xfrm>
          <a:prstGeom prst="rect">
            <a:avLst/>
          </a:prstGeom>
          <a:noFill/>
          <a:ln w="9525">
            <a:noFill/>
          </a:ln>
        </p:spPr>
      </p:pic>
      <p:pic>
        <p:nvPicPr>
          <p:cNvPr id="2" name="Picture 1" descr="19012881_phan-chau-trinh-3-4-tan-binh-tp-ho-chi-minh-jpg-1458468538"/>
          <p:cNvPicPr>
            <a:picLocks noChangeAspect="1"/>
          </p:cNvPicPr>
          <p:nvPr/>
        </p:nvPicPr>
        <p:blipFill>
          <a:blip r:embed="rId3"/>
          <a:srcRect l="15571" r="8143"/>
          <a:stretch>
            <a:fillRect/>
          </a:stretch>
        </p:blipFill>
        <p:spPr>
          <a:xfrm>
            <a:off x="252095" y="554990"/>
            <a:ext cx="2439035" cy="3322320"/>
          </a:xfrm>
          <a:prstGeom prst="rect">
            <a:avLst/>
          </a:prstGeom>
        </p:spPr>
      </p:pic>
      <p:pic>
        <p:nvPicPr>
          <p:cNvPr id="3" name="Picture 2" descr="142876621655293e08e43e0"/>
          <p:cNvPicPr>
            <a:picLocks noChangeAspect="1"/>
          </p:cNvPicPr>
          <p:nvPr/>
        </p:nvPicPr>
        <p:blipFill>
          <a:blip r:embed="rId4"/>
          <a:stretch>
            <a:fillRect/>
          </a:stretch>
        </p:blipFill>
        <p:spPr>
          <a:xfrm>
            <a:off x="6646545" y="554990"/>
            <a:ext cx="2217420" cy="3322955"/>
          </a:xfrm>
          <a:prstGeom prst="rect">
            <a:avLst/>
          </a:prstGeom>
        </p:spPr>
      </p:pic>
      <p:sp>
        <p:nvSpPr>
          <p:cNvPr id="60421" name="Text Box 5"/>
          <p:cNvSpPr txBox="1"/>
          <p:nvPr/>
        </p:nvSpPr>
        <p:spPr>
          <a:xfrm>
            <a:off x="252095" y="4305300"/>
            <a:ext cx="8816340" cy="398780"/>
          </a:xfrm>
          <a:prstGeom prst="rect">
            <a:avLst/>
          </a:prstGeom>
          <a:noFill/>
          <a:ln w="9525">
            <a:noFill/>
          </a:ln>
        </p:spPr>
        <p:txBody>
          <a:bodyPr wrap="square">
            <a:spAutoFit/>
          </a:bodyPr>
          <a:lstStyle/>
          <a:p>
            <a:pPr algn="ctr">
              <a:spcBef>
                <a:spcPct val="50000"/>
              </a:spcBef>
            </a:pPr>
            <a:r>
              <a:rPr sz="2000" b="1" dirty="0">
                <a:solidFill>
                  <a:schemeClr val="bg1"/>
                </a:solidFill>
                <a:effectLst/>
                <a:latin typeface="Times New Roman" panose="02020603050405020304" pitchFamily="18" charset="0"/>
                <a:cs typeface="Times New Roman" panose="02020603050405020304" pitchFamily="18" charset="0"/>
              </a:rPr>
              <a:t>Mộ v</a:t>
            </a:r>
            <a:r>
              <a:rPr sz="2000" b="1" dirty="0">
                <a:solidFill>
                  <a:schemeClr val="bg1"/>
                </a:solidFill>
                <a:effectLst/>
                <a:latin typeface="Times New Roman" panose="02020603050405020304" pitchFamily="18" charset="0"/>
                <a:ea typeface="Times New Roman" panose="02020603050405020304" pitchFamily="18" charset="0"/>
              </a:rPr>
              <a:t>à</a:t>
            </a:r>
            <a:r>
              <a:rPr sz="2000" b="1" dirty="0">
                <a:solidFill>
                  <a:schemeClr val="bg1"/>
                </a:solidFill>
                <a:effectLst/>
                <a:latin typeface="Times New Roman" panose="02020603050405020304" pitchFamily="18" charset="0"/>
                <a:cs typeface="Times New Roman" panose="02020603050405020304" pitchFamily="18" charset="0"/>
              </a:rPr>
              <a:t> khu tưởng niệm cụ Phan Châu Trinh tại th</a:t>
            </a:r>
            <a:r>
              <a:rPr sz="2000" b="1" dirty="0">
                <a:solidFill>
                  <a:schemeClr val="bg1"/>
                </a:solidFill>
                <a:effectLst/>
                <a:latin typeface="Times New Roman" panose="02020603050405020304" pitchFamily="18" charset="0"/>
                <a:ea typeface="Times New Roman" panose="02020603050405020304" pitchFamily="18" charset="0"/>
              </a:rPr>
              <a:t>à</a:t>
            </a:r>
            <a:r>
              <a:rPr sz="2000" b="1" dirty="0">
                <a:solidFill>
                  <a:schemeClr val="bg1"/>
                </a:solidFill>
                <a:effectLst/>
                <a:latin typeface="Times New Roman" panose="02020603050405020304" pitchFamily="18" charset="0"/>
                <a:cs typeface="Times New Roman" panose="02020603050405020304" pitchFamily="18" charset="0"/>
              </a:rPr>
              <a:t>nh phố Hồ Chí Minh</a:t>
            </a:r>
            <a:endParaRPr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423"/>
                                        </p:tgtEl>
                                        <p:attrNameLst>
                                          <p:attrName>style.visibility</p:attrName>
                                        </p:attrNameLst>
                                      </p:cBhvr>
                                      <p:to>
                                        <p:strVal val="visible"/>
                                      </p:to>
                                    </p:set>
                                    <p:animEffect transition="in" filter="blinds(horizontal)">
                                      <p:cBhvr>
                                        <p:cTn id="7" dur="500"/>
                                        <p:tgtEl>
                                          <p:spTgt spid="6042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0421"/>
                                        </p:tgtEl>
                                        <p:attrNameLst>
                                          <p:attrName>style.visibility</p:attrName>
                                        </p:attrNameLst>
                                      </p:cBhvr>
                                      <p:to>
                                        <p:strVal val="visible"/>
                                      </p:to>
                                    </p:set>
                                    <p:animEffect transition="in" filter="diamond(in)">
                                      <p:cBhvr>
                                        <p:cTn id="12" dur="2000"/>
                                        <p:tgtEl>
                                          <p:spTgt spid="60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Để một đất nước phát triển hưng thịnh"/>
          <p:cNvPicPr>
            <a:picLocks noChangeAspect="1"/>
          </p:cNvPicPr>
          <p:nvPr>
            <p:ph idx="1"/>
          </p:nvPr>
        </p:nvPicPr>
        <p:blipFill>
          <a:blip r:embed="rId1"/>
          <a:stretch>
            <a:fillRect/>
          </a:stretch>
        </p:blipFill>
        <p:spPr>
          <a:xfrm>
            <a:off x="22225" y="-28575"/>
            <a:ext cx="9123680" cy="516953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9458" name="Rectangle 2"/>
          <p:cNvSpPr>
            <a:spLocks noGrp="1"/>
          </p:cNvSpPr>
          <p:nvPr/>
        </p:nvSpPr>
        <p:spPr>
          <a:xfrm>
            <a:off x="1403649" y="122684"/>
            <a:ext cx="4320480" cy="634236"/>
          </a:xfrm>
          <a:prstGeom prst="rect">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3600" b="1" dirty="0">
                <a:solidFill>
                  <a:srgbClr val="C00000"/>
                </a:solidFill>
                <a:latin typeface="Times New Roman" panose="02020603050405020304" pitchFamily="18" charset="0"/>
              </a:rPr>
              <a:t>I. Tìm hiểu chung</a:t>
            </a:r>
            <a:endParaRPr sz="3600" b="1" dirty="0">
              <a:solidFill>
                <a:srgbClr val="C00000"/>
              </a:solidFill>
              <a:latin typeface="Times New Roman" panose="02020603050405020304" pitchFamily="18" charset="0"/>
            </a:endParaRPr>
          </a:p>
        </p:txBody>
      </p:sp>
      <p:sp>
        <p:nvSpPr>
          <p:cNvPr id="26626" name="Rectangle 2"/>
          <p:cNvSpPr>
            <a:spLocks noGrp="1"/>
          </p:cNvSpPr>
          <p:nvPr/>
        </p:nvSpPr>
        <p:spPr>
          <a:xfrm>
            <a:off x="395536" y="842764"/>
            <a:ext cx="8568952" cy="6733421"/>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sz="2800" b="1" dirty="0">
                <a:solidFill>
                  <a:srgbClr val="C00000"/>
                </a:solidFill>
                <a:latin typeface="Times New Roman" panose="02020603050405020304" pitchFamily="18" charset="0"/>
              </a:rPr>
              <a:t>2. </a:t>
            </a:r>
            <a:r>
              <a:rPr sz="2800" b="1" dirty="0" err="1">
                <a:solidFill>
                  <a:srgbClr val="C00000"/>
                </a:solidFill>
                <a:latin typeface="Times New Roman" panose="02020603050405020304" pitchFamily="18" charset="0"/>
              </a:rPr>
              <a:t>Đoạn</a:t>
            </a:r>
            <a:r>
              <a:rPr sz="2800" b="1" dirty="0">
                <a:solidFill>
                  <a:srgbClr val="C00000"/>
                </a:solidFill>
                <a:latin typeface="Times New Roman" panose="02020603050405020304" pitchFamily="18" charset="0"/>
              </a:rPr>
              <a:t> </a:t>
            </a:r>
            <a:r>
              <a:rPr sz="2800" b="1" dirty="0" err="1">
                <a:solidFill>
                  <a:srgbClr val="C00000"/>
                </a:solidFill>
                <a:latin typeface="Times New Roman" panose="02020603050405020304" pitchFamily="18" charset="0"/>
              </a:rPr>
              <a:t>trích</a:t>
            </a:r>
            <a:endParaRPr lang="en-US" sz="2800" b="1" i="1" dirty="0">
              <a:solidFill>
                <a:srgbClr val="C00000"/>
              </a:solidFill>
              <a:latin typeface="Times New Roman" panose="02020603050405020304" pitchFamily="18" charset="0"/>
            </a:endParaRPr>
          </a:p>
          <a:p>
            <a:pPr eaLnBrk="1" hangingPunct="1">
              <a:buNone/>
            </a:pPr>
            <a:r>
              <a:rPr sz="2800" b="1" i="1" dirty="0">
                <a:latin typeface="Times New Roman" panose="02020603050405020304" pitchFamily="18" charset="0"/>
              </a:rPr>
              <a:t>a. Xuất xứ, vị trí</a:t>
            </a:r>
            <a:endParaRPr sz="2800" dirty="0">
              <a:latin typeface="Times New Roman" panose="02020603050405020304" pitchFamily="18" charset="0"/>
            </a:endParaRPr>
          </a:p>
          <a:p>
            <a:pPr algn="just" eaLnBrk="1" hangingPunct="1">
              <a:buNone/>
            </a:pPr>
            <a:r>
              <a:rPr sz="2800" dirty="0">
                <a:latin typeface="Times New Roman" panose="02020603050405020304" pitchFamily="18" charset="0"/>
              </a:rPr>
              <a:t> - Thuộc phần III của bài diễn thuyết “</a:t>
            </a:r>
            <a:r>
              <a:rPr sz="2800" i="1" dirty="0">
                <a:latin typeface="Times New Roman" panose="02020603050405020304" pitchFamily="18" charset="0"/>
              </a:rPr>
              <a:t>Đạo đức và luân lí Đông Tây</a:t>
            </a:r>
            <a:r>
              <a:rPr sz="2800" dirty="0">
                <a:latin typeface="Times New Roman" panose="02020603050405020304" pitchFamily="18" charset="0"/>
              </a:rPr>
              <a:t>” </a:t>
            </a:r>
            <a:r>
              <a:rPr sz="2800" dirty="0" err="1">
                <a:latin typeface="Times New Roman" panose="02020603050405020304" pitchFamily="18" charset="0"/>
              </a:rPr>
              <a:t>được</a:t>
            </a:r>
            <a:r>
              <a:rPr sz="2800" dirty="0">
                <a:latin typeface="Times New Roman" panose="02020603050405020304" pitchFamily="18" charset="0"/>
              </a:rPr>
              <a:t> ông diễn thuyết vào đêm 19/11/1925 tại nhà Hội thanh niên Sài Gòn.</a:t>
            </a:r>
            <a:endParaRPr sz="2800" dirty="0">
              <a:latin typeface="Times New Roman" panose="02020603050405020304" pitchFamily="18" charset="0"/>
            </a:endParaRPr>
          </a:p>
          <a:p>
            <a:pPr algn="just" eaLnBrk="1" hangingPunct="1">
              <a:buNone/>
            </a:pPr>
            <a:r>
              <a:rPr sz="2800" dirty="0">
                <a:latin typeface="Times New Roman" panose="02020603050405020304" pitchFamily="18" charset="0"/>
              </a:rPr>
              <a:t> </a:t>
            </a:r>
            <a:r>
              <a:rPr sz="2800" b="1" dirty="0">
                <a:latin typeface="Times New Roman" panose="02020603050405020304" pitchFamily="18" charset="0"/>
              </a:rPr>
              <a:t>b</a:t>
            </a:r>
            <a:r>
              <a:rPr sz="2800" b="1" i="1" dirty="0">
                <a:latin typeface="Times New Roman" panose="02020603050405020304" pitchFamily="18" charset="0"/>
              </a:rPr>
              <a:t>. Thể loại</a:t>
            </a:r>
            <a:r>
              <a:rPr sz="2800" dirty="0">
                <a:latin typeface="Times New Roman" panose="02020603050405020304" pitchFamily="18" charset="0"/>
              </a:rPr>
              <a:t>: Văn bản diễn </a:t>
            </a:r>
            <a:r>
              <a:rPr sz="2800" dirty="0" err="1">
                <a:latin typeface="Times New Roman" panose="02020603050405020304" pitchFamily="18" charset="0"/>
              </a:rPr>
              <a:t>thuyết</a:t>
            </a:r>
            <a:r>
              <a:rPr sz="2800" dirty="0">
                <a:latin typeface="Times New Roman" panose="02020603050405020304" pitchFamily="18" charset="0"/>
              </a:rPr>
              <a:t> (Văn chính luận).</a:t>
            </a:r>
            <a:endParaRPr sz="2800"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checkerboard(across)">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26">
                                            <p:txEl>
                                              <p:pRg st="0" end="0"/>
                                            </p:txEl>
                                          </p:spTgt>
                                        </p:tgtEl>
                                        <p:attrNameLst>
                                          <p:attrName>style.visibility</p:attrName>
                                        </p:attrNameLst>
                                      </p:cBhvr>
                                      <p:to>
                                        <p:strVal val="visible"/>
                                      </p:to>
                                    </p:set>
                                    <p:animEffect transition="in" filter="box(in)">
                                      <p:cBhvr>
                                        <p:cTn id="12" dur="500"/>
                                        <p:tgtEl>
                                          <p:spTgt spid="266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6626">
                                            <p:txEl>
                                              <p:pRg st="1" end="1"/>
                                            </p:txEl>
                                          </p:spTgt>
                                        </p:tgtEl>
                                        <p:attrNameLst>
                                          <p:attrName>style.visibility</p:attrName>
                                        </p:attrNameLst>
                                      </p:cBhvr>
                                      <p:to>
                                        <p:strVal val="visible"/>
                                      </p:to>
                                    </p:set>
                                    <p:animEffect transition="in" filter="box(in)">
                                      <p:cBhvr>
                                        <p:cTn id="17" dur="500"/>
                                        <p:tgtEl>
                                          <p:spTgt spid="266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6626">
                                            <p:txEl>
                                              <p:pRg st="2" end="2"/>
                                            </p:txEl>
                                          </p:spTgt>
                                        </p:tgtEl>
                                        <p:attrNameLst>
                                          <p:attrName>style.visibility</p:attrName>
                                        </p:attrNameLst>
                                      </p:cBhvr>
                                      <p:to>
                                        <p:strVal val="visible"/>
                                      </p:to>
                                    </p:set>
                                    <p:animEffect transition="in" filter="box(in)">
                                      <p:cBhvr>
                                        <p:cTn id="22" dur="500"/>
                                        <p:tgtEl>
                                          <p:spTgt spid="2662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6626">
                                            <p:txEl>
                                              <p:pRg st="3" end="3"/>
                                            </p:txEl>
                                          </p:spTgt>
                                        </p:tgtEl>
                                        <p:attrNameLst>
                                          <p:attrName>style.visibility</p:attrName>
                                        </p:attrNameLst>
                                      </p:cBhvr>
                                      <p:to>
                                        <p:strVal val="visible"/>
                                      </p:to>
                                    </p:set>
                                    <p:animEffect transition="in" filter="box(in)">
                                      <p:cBhvr>
                                        <p:cTn id="27" dur="500"/>
                                        <p:tgtEl>
                                          <p:spTgt spid="266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ldLvl="0" animBg="1"/>
      <p:bldP spid="2662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9458" name="Rectangle 2"/>
          <p:cNvSpPr>
            <a:spLocks noGrp="1"/>
          </p:cNvSpPr>
          <p:nvPr/>
        </p:nvSpPr>
        <p:spPr>
          <a:xfrm>
            <a:off x="2267745" y="131440"/>
            <a:ext cx="4464496" cy="625480"/>
          </a:xfrm>
          <a:prstGeom prst="rect">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 Tìm hiểu chung</a:t>
            </a:r>
            <a:endParaRPr sz="4000" b="1" dirty="0">
              <a:solidFill>
                <a:srgbClr val="C00000"/>
              </a:solidFill>
              <a:latin typeface="Times New Roman" panose="02020603050405020304" pitchFamily="18" charset="0"/>
            </a:endParaRPr>
          </a:p>
        </p:txBody>
      </p:sp>
      <p:sp>
        <p:nvSpPr>
          <p:cNvPr id="26626" name="Rectangle 2"/>
          <p:cNvSpPr>
            <a:spLocks noGrp="1"/>
          </p:cNvSpPr>
          <p:nvPr/>
        </p:nvSpPr>
        <p:spPr>
          <a:xfrm>
            <a:off x="263524" y="626740"/>
            <a:ext cx="7692851" cy="62548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sz="2800" b="1" dirty="0">
                <a:solidFill>
                  <a:srgbClr val="C00000"/>
                </a:solidFill>
                <a:latin typeface="Times New Roman" panose="02020603050405020304" pitchFamily="18" charset="0"/>
              </a:rPr>
              <a:t>2. </a:t>
            </a:r>
            <a:r>
              <a:rPr sz="2800" b="1" dirty="0" err="1">
                <a:solidFill>
                  <a:srgbClr val="C00000"/>
                </a:solidFill>
                <a:latin typeface="Times New Roman" panose="02020603050405020304" pitchFamily="18" charset="0"/>
              </a:rPr>
              <a:t>Đoạn</a:t>
            </a:r>
            <a:r>
              <a:rPr sz="2800" b="1" dirty="0">
                <a:solidFill>
                  <a:srgbClr val="C00000"/>
                </a:solidFill>
                <a:latin typeface="Times New Roman" panose="02020603050405020304" pitchFamily="18" charset="0"/>
              </a:rPr>
              <a:t> </a:t>
            </a:r>
            <a:r>
              <a:rPr sz="2800" b="1" dirty="0" err="1">
                <a:solidFill>
                  <a:srgbClr val="C00000"/>
                </a:solidFill>
                <a:latin typeface="Times New Roman" panose="02020603050405020304" pitchFamily="18" charset="0"/>
              </a:rPr>
              <a:t>trích</a:t>
            </a:r>
            <a:br>
              <a:rPr sz="2800" b="1" i="1" dirty="0">
                <a:solidFill>
                  <a:srgbClr val="C00000"/>
                </a:solidFill>
                <a:latin typeface="Times New Roman" panose="02020603050405020304" pitchFamily="18" charset="0"/>
              </a:rPr>
            </a:br>
            <a:endParaRPr sz="2800" dirty="0">
              <a:latin typeface="Times New Roman" panose="02020603050405020304" pitchFamily="18" charset="0"/>
            </a:endParaRPr>
          </a:p>
        </p:txBody>
      </p:sp>
      <p:sp>
        <p:nvSpPr>
          <p:cNvPr id="27652" name="Rectangle 4"/>
          <p:cNvSpPr/>
          <p:nvPr/>
        </p:nvSpPr>
        <p:spPr>
          <a:xfrm>
            <a:off x="179512" y="1202804"/>
            <a:ext cx="8856983" cy="3538220"/>
          </a:xfrm>
          <a:prstGeom prst="rect">
            <a:avLst/>
          </a:prstGeom>
          <a:noFill/>
          <a:ln w="9525">
            <a:noFill/>
          </a:ln>
        </p:spPr>
        <p:txBody>
          <a:bodyPr wrap="square">
            <a:spAutoFit/>
          </a:bodyPr>
          <a:lstStyle/>
          <a:p>
            <a:r>
              <a:rPr sz="2800" b="1" dirty="0">
                <a:solidFill>
                  <a:schemeClr val="accent2"/>
                </a:solidFill>
                <a:latin typeface="Times New Roman" panose="02020603050405020304" pitchFamily="18" charset="0"/>
              </a:rPr>
              <a:t> </a:t>
            </a:r>
            <a:r>
              <a:rPr sz="2800" b="1" i="1" dirty="0">
                <a:latin typeface="Times New Roman" panose="02020603050405020304" pitchFamily="18" charset="0"/>
              </a:rPr>
              <a:t>c. Bố cục</a:t>
            </a:r>
            <a:r>
              <a:rPr sz="2800" b="1" dirty="0">
                <a:latin typeface="Times New Roman" panose="02020603050405020304" pitchFamily="18" charset="0"/>
              </a:rPr>
              <a:t> : 3 phần</a:t>
            </a:r>
            <a:r>
              <a:rPr sz="2800" b="1" dirty="0">
                <a:solidFill>
                  <a:schemeClr val="accent2"/>
                </a:solidFill>
                <a:latin typeface="Times New Roman" panose="02020603050405020304" pitchFamily="18" charset="0"/>
              </a:rPr>
              <a:t> </a:t>
            </a:r>
            <a:endParaRPr sz="2800" b="1" dirty="0">
              <a:solidFill>
                <a:schemeClr val="accent2"/>
              </a:solidFill>
              <a:latin typeface="Times New Roman" panose="02020603050405020304" pitchFamily="18" charset="0"/>
            </a:endParaRPr>
          </a:p>
          <a:p>
            <a:r>
              <a:rPr sz="2800" b="1" i="1" dirty="0">
                <a:latin typeface="Times New Roman" panose="02020603050405020304" pitchFamily="18" charset="0"/>
              </a:rPr>
              <a:t>* Phần 1</a:t>
            </a:r>
            <a:r>
              <a:rPr sz="2800" b="1" dirty="0">
                <a:latin typeface="Times New Roman" panose="02020603050405020304" pitchFamily="18" charset="0"/>
              </a:rPr>
              <a:t> </a:t>
            </a:r>
            <a:r>
              <a:rPr sz="2800" b="1" dirty="0">
                <a:solidFill>
                  <a:srgbClr val="0070C0"/>
                </a:solidFill>
                <a:latin typeface="Times New Roman" panose="02020603050405020304" pitchFamily="18" charset="0"/>
              </a:rPr>
              <a:t>(Từ đầu đến “</a:t>
            </a:r>
            <a:r>
              <a:rPr sz="2800" b="1" i="1" dirty="0">
                <a:solidFill>
                  <a:srgbClr val="0070C0"/>
                </a:solidFill>
                <a:latin typeface="Times New Roman" panose="02020603050405020304" pitchFamily="18" charset="0"/>
              </a:rPr>
              <a:t>từ lâu rồi</a:t>
            </a:r>
            <a:r>
              <a:rPr sz="2800" b="1" dirty="0">
                <a:solidFill>
                  <a:srgbClr val="0070C0"/>
                </a:solidFill>
                <a:latin typeface="Times New Roman" panose="02020603050405020304" pitchFamily="18" charset="0"/>
              </a:rPr>
              <a:t>”):</a:t>
            </a:r>
            <a:r>
              <a:rPr lang="en-US" sz="2800" b="1" dirty="0">
                <a:solidFill>
                  <a:srgbClr val="0070C0"/>
                </a:solidFill>
                <a:latin typeface="Times New Roman" panose="02020603050405020304" pitchFamily="18" charset="0"/>
              </a:rPr>
              <a:t> </a:t>
            </a:r>
            <a:r>
              <a:rPr lang="en-US" sz="2800" b="1" dirty="0">
                <a:solidFill>
                  <a:schemeClr val="tx1"/>
                </a:solidFill>
                <a:latin typeface="Times New Roman" panose="02020603050405020304" pitchFamily="18" charset="0"/>
              </a:rPr>
              <a:t>Nêu thực trạng chung ở nước ta</a:t>
            </a:r>
            <a:endParaRPr sz="2800" b="1" dirty="0">
              <a:solidFill>
                <a:schemeClr val="tx1"/>
              </a:solidFill>
              <a:latin typeface="Times New Roman" panose="02020603050405020304" pitchFamily="18" charset="0"/>
            </a:endParaRPr>
          </a:p>
          <a:p>
            <a:r>
              <a:rPr sz="2800" b="1" i="1" dirty="0">
                <a:latin typeface="Times New Roman" panose="02020603050405020304" pitchFamily="18" charset="0"/>
              </a:rPr>
              <a:t>*  Phần 2  </a:t>
            </a:r>
            <a:r>
              <a:rPr sz="2800" i="1" dirty="0">
                <a:latin typeface="Times New Roman" panose="02020603050405020304" pitchFamily="18" charset="0"/>
              </a:rPr>
              <a:t>(</a:t>
            </a:r>
            <a:r>
              <a:rPr sz="2800" b="1" dirty="0">
                <a:solidFill>
                  <a:srgbClr val="0070C0"/>
                </a:solidFill>
                <a:latin typeface="Times New Roman" panose="02020603050405020304" pitchFamily="18" charset="0"/>
              </a:rPr>
              <a:t>Từ “</a:t>
            </a:r>
            <a:r>
              <a:rPr sz="2800" b="1" i="1" dirty="0">
                <a:solidFill>
                  <a:srgbClr val="0070C0"/>
                </a:solidFill>
                <a:latin typeface="Times New Roman" panose="02020603050405020304" pitchFamily="18" charset="0"/>
              </a:rPr>
              <a:t>Cái XHCN…cũng vì thế</a:t>
            </a:r>
            <a:r>
              <a:rPr sz="2800" b="1" dirty="0">
                <a:solidFill>
                  <a:srgbClr val="0070C0"/>
                </a:solidFill>
                <a:latin typeface="Times New Roman" panose="02020603050405020304" pitchFamily="18" charset="0"/>
              </a:rPr>
              <a:t>”):</a:t>
            </a:r>
            <a:r>
              <a:rPr lang="en-US" sz="2800" b="1" dirty="0">
                <a:solidFill>
                  <a:srgbClr val="0070C0"/>
                </a:solidFill>
                <a:latin typeface="Times New Roman" panose="02020603050405020304" pitchFamily="18" charset="0"/>
              </a:rPr>
              <a:t> </a:t>
            </a:r>
            <a:r>
              <a:rPr lang="en-US" sz="2800" b="1" dirty="0">
                <a:solidFill>
                  <a:schemeClr val="tx1"/>
                </a:solidFill>
                <a:latin typeface="Times New Roman" panose="02020603050405020304" pitchFamily="18" charset="0"/>
              </a:rPr>
              <a:t>Nêu biểu hiện và nguyên nhân của thực trạng trên</a:t>
            </a:r>
            <a:endParaRPr sz="2800" b="1" dirty="0">
              <a:solidFill>
                <a:schemeClr val="tx1"/>
              </a:solidFill>
              <a:latin typeface="Times New Roman" panose="02020603050405020304" pitchFamily="18" charset="0"/>
            </a:endParaRPr>
          </a:p>
          <a:p>
            <a:r>
              <a:rPr sz="2800" b="1" i="1" dirty="0">
                <a:latin typeface="Times New Roman" panose="02020603050405020304" pitchFamily="18" charset="0"/>
              </a:rPr>
              <a:t>* Phần 3</a:t>
            </a:r>
            <a:r>
              <a:rPr sz="2800" b="1" dirty="0">
                <a:latin typeface="Times New Roman" panose="02020603050405020304" pitchFamily="18" charset="0"/>
              </a:rPr>
              <a:t> (</a:t>
            </a:r>
            <a:r>
              <a:rPr sz="2800" b="1" i="1" dirty="0">
                <a:solidFill>
                  <a:srgbClr val="0070C0"/>
                </a:solidFill>
                <a:latin typeface="Times New Roman" panose="02020603050405020304" pitchFamily="18" charset="0"/>
              </a:rPr>
              <a:t>Còn lại):</a:t>
            </a:r>
            <a:r>
              <a:rPr lang="en-US" sz="2800" b="1" i="1" dirty="0">
                <a:solidFill>
                  <a:srgbClr val="0070C0"/>
                </a:solidFill>
                <a:latin typeface="Times New Roman" panose="02020603050405020304" pitchFamily="18" charset="0"/>
              </a:rPr>
              <a:t> </a:t>
            </a:r>
            <a:r>
              <a:rPr lang="en-US" sz="2800" b="1" dirty="0">
                <a:solidFill>
                  <a:schemeClr val="tx1"/>
                </a:solidFill>
                <a:latin typeface="Times New Roman" panose="02020603050405020304" pitchFamily="18" charset="0"/>
              </a:rPr>
              <a:t>Giải pháp cải tổ nền luân lí xã hội ở nước ta</a:t>
            </a:r>
            <a:endParaRPr sz="2800" dirty="0">
              <a:solidFill>
                <a:schemeClr val="tx1"/>
              </a:solidFill>
              <a:latin typeface="Times New Roman" panose="02020603050405020304" pitchFamily="18" charset="0"/>
            </a:endParaRPr>
          </a:p>
          <a:p>
            <a:r>
              <a:rPr sz="2800" b="1" dirty="0">
                <a:solidFill>
                  <a:srgbClr val="FF3300"/>
                </a:solidFill>
                <a:latin typeface="Times New Roman" panose="02020603050405020304" pitchFamily="18" charset="0"/>
              </a:rPr>
              <a:t> </a:t>
            </a:r>
            <a:endParaRPr sz="2800" b="1" dirty="0">
              <a:latin typeface="Times New Roman" panose="02020603050405020304" pitchFamily="18" charset="0"/>
              <a:sym typeface="Wingdings" panose="05000000000000000000"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checkerboard(across)">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26">
                                            <p:txEl>
                                              <p:pRg st="0" end="0"/>
                                            </p:txEl>
                                          </p:spTgt>
                                        </p:tgtEl>
                                        <p:attrNameLst>
                                          <p:attrName>style.visibility</p:attrName>
                                        </p:attrNameLst>
                                      </p:cBhvr>
                                      <p:to>
                                        <p:strVal val="visible"/>
                                      </p:to>
                                    </p:set>
                                    <p:animEffect transition="in" filter="box(in)">
                                      <p:cBhvr>
                                        <p:cTn id="12" dur="500"/>
                                        <p:tgtEl>
                                          <p:spTgt spid="266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7652">
                                            <p:txEl>
                                              <p:pRg st="0" end="0"/>
                                            </p:txEl>
                                          </p:spTgt>
                                        </p:tgtEl>
                                        <p:attrNameLst>
                                          <p:attrName>style.visibility</p:attrName>
                                        </p:attrNameLst>
                                      </p:cBhvr>
                                      <p:to>
                                        <p:strVal val="visible"/>
                                      </p:to>
                                    </p:set>
                                    <p:animEffect transition="in" filter="checkerboard(across)">
                                      <p:cBhvr>
                                        <p:cTn id="17" dur="500"/>
                                        <p:tgtEl>
                                          <p:spTgt spid="2765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652">
                                            <p:txEl>
                                              <p:pRg st="1" end="1"/>
                                            </p:txEl>
                                          </p:spTgt>
                                        </p:tgtEl>
                                        <p:attrNameLst>
                                          <p:attrName>style.visibility</p:attrName>
                                        </p:attrNameLst>
                                      </p:cBhvr>
                                      <p:to>
                                        <p:strVal val="visible"/>
                                      </p:to>
                                    </p:set>
                                    <p:animEffect transition="in" filter="barn(inVertical)">
                                      <p:cBhvr>
                                        <p:cTn id="22" dur="500"/>
                                        <p:tgtEl>
                                          <p:spTgt spid="27652">
                                            <p:txEl>
                                              <p:pRg st="1" end="1"/>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7652">
                                            <p:txEl>
                                              <p:pRg st="2" end="2"/>
                                            </p:txEl>
                                          </p:spTgt>
                                        </p:tgtEl>
                                        <p:attrNameLst>
                                          <p:attrName>style.visibility</p:attrName>
                                        </p:attrNameLst>
                                      </p:cBhvr>
                                      <p:to>
                                        <p:strVal val="visible"/>
                                      </p:to>
                                    </p:set>
                                    <p:animEffect transition="in" filter="barn(inVertical)">
                                      <p:cBhvr>
                                        <p:cTn id="25" dur="500"/>
                                        <p:tgtEl>
                                          <p:spTgt spid="27652">
                                            <p:txEl>
                                              <p:pRg st="2" end="2"/>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7652">
                                            <p:txEl>
                                              <p:pRg st="3" end="3"/>
                                            </p:txEl>
                                          </p:spTgt>
                                        </p:tgtEl>
                                        <p:attrNameLst>
                                          <p:attrName>style.visibility</p:attrName>
                                        </p:attrNameLst>
                                      </p:cBhvr>
                                      <p:to>
                                        <p:strVal val="visible"/>
                                      </p:to>
                                    </p:set>
                                    <p:animEffect transition="in" filter="barn(inVertical)">
                                      <p:cBhvr>
                                        <p:cTn id="28" dur="500"/>
                                        <p:tgtEl>
                                          <p:spTgt spid="27652">
                                            <p:txEl>
                                              <p:pRg st="3" end="3"/>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7652">
                                            <p:txEl>
                                              <p:pRg st="4" end="4"/>
                                            </p:txEl>
                                          </p:spTgt>
                                        </p:tgtEl>
                                        <p:attrNameLst>
                                          <p:attrName>style.visibility</p:attrName>
                                        </p:attrNameLst>
                                      </p:cBhvr>
                                      <p:to>
                                        <p:strVal val="visible"/>
                                      </p:to>
                                    </p:set>
                                    <p:animEffect transition="in" filter="barn(inVertical)">
                                      <p:cBhvr>
                                        <p:cTn id="31" dur="500"/>
                                        <p:tgtEl>
                                          <p:spTgt spid="27652">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27652">
                                            <p:txEl>
                                              <p:charRg st="345" end="345"/>
                                            </p:txEl>
                                          </p:spTgt>
                                        </p:tgtEl>
                                        <p:attrNameLst>
                                          <p:attrName>style.visibility</p:attrName>
                                        </p:attrNameLst>
                                      </p:cBhvr>
                                      <p:to>
                                        <p:strVal val="visible"/>
                                      </p:to>
                                    </p:set>
                                    <p:animEffect transition="in" filter="checkerboard(across)">
                                      <p:cBhvr>
                                        <p:cTn id="36" dur="500"/>
                                        <p:tgtEl>
                                          <p:spTgt spid="27652">
                                            <p:txEl>
                                              <p:charRg st="345" end="34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7652">
                                            <p:txEl>
                                              <p:charRg st="345" end="345"/>
                                            </p:txEl>
                                          </p:spTgt>
                                        </p:tgtEl>
                                        <p:attrNameLst>
                                          <p:attrName>style.visibility</p:attrName>
                                        </p:attrNameLst>
                                      </p:cBhvr>
                                      <p:to>
                                        <p:strVal val="visible"/>
                                      </p:to>
                                    </p:set>
                                    <p:anim calcmode="lin" valueType="num">
                                      <p:cBhvr>
                                        <p:cTn id="41" dur="500" fill="hold"/>
                                        <p:tgtEl>
                                          <p:spTgt spid="27652">
                                            <p:txEl>
                                              <p:charRg st="345" end="345"/>
                                            </p:txEl>
                                          </p:spTgt>
                                        </p:tgtEl>
                                        <p:attrNameLst>
                                          <p:attrName>ppt_w</p:attrName>
                                        </p:attrNameLst>
                                      </p:cBhvr>
                                      <p:tavLst>
                                        <p:tav tm="0">
                                          <p:val>
                                            <p:fltVal val="0"/>
                                          </p:val>
                                        </p:tav>
                                        <p:tav tm="100000">
                                          <p:val>
                                            <p:strVal val="#ppt_w"/>
                                          </p:val>
                                        </p:tav>
                                      </p:tavLst>
                                    </p:anim>
                                    <p:anim calcmode="lin" valueType="num">
                                      <p:cBhvr>
                                        <p:cTn id="42" dur="500" fill="hold"/>
                                        <p:tgtEl>
                                          <p:spTgt spid="27652">
                                            <p:txEl>
                                              <p:charRg st="345" end="345"/>
                                            </p:txEl>
                                          </p:spTgt>
                                        </p:tgtEl>
                                        <p:attrNameLst>
                                          <p:attrName>ppt_h</p:attrName>
                                        </p:attrNameLst>
                                      </p:cBhvr>
                                      <p:tavLst>
                                        <p:tav tm="0">
                                          <p:val>
                                            <p:fltVal val="0"/>
                                          </p:val>
                                        </p:tav>
                                        <p:tav tm="100000">
                                          <p:val>
                                            <p:strVal val="#ppt_h"/>
                                          </p:val>
                                        </p:tav>
                                      </p:tavLst>
                                    </p:anim>
                                    <p:animEffect transition="in" filter="fade">
                                      <p:cBhvr>
                                        <p:cTn id="43" dur="500"/>
                                        <p:tgtEl>
                                          <p:spTgt spid="27652">
                                            <p:txEl>
                                              <p:charRg st="345" end="34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ldLvl="0" animBg="1"/>
      <p:bldP spid="2662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1979712" y="238125"/>
            <a:ext cx="5328592" cy="474345"/>
          </a:xfrm>
          <a:prstGeom prst="rect">
            <a:avLst/>
          </a:prstGeom>
          <a:solidFill>
            <a:schemeClr val="accent1">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
        <p:nvSpPr>
          <p:cNvPr id="23555" name="Rectangle 3"/>
          <p:cNvSpPr>
            <a:spLocks noGrp="1"/>
          </p:cNvSpPr>
          <p:nvPr/>
        </p:nvSpPr>
        <p:spPr>
          <a:xfrm>
            <a:off x="251460" y="1346835"/>
            <a:ext cx="8663880" cy="60198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lang="en-US" sz="2800" b="1" dirty="0">
                <a:solidFill>
                  <a:srgbClr val="C00000"/>
                </a:solidFill>
                <a:latin typeface="Times New Roman" panose="02020603050405020304" pitchFamily="18" charset="0"/>
              </a:rPr>
              <a:t>1a. Câu văn đầu tiên cho biết vấn đề tác giả đặt ra trong bài viết là gì? Đây là cách vào đề trực tiếp hay gián tiếp?</a:t>
            </a:r>
            <a:endParaRPr lang="en-US" sz="2800" b="1" dirty="0">
              <a:solidFill>
                <a:srgbClr val="0070C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checkerboard(across)">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1979712" y="238125"/>
            <a:ext cx="5328592" cy="474345"/>
          </a:xfrm>
          <a:prstGeom prst="rect">
            <a:avLst/>
          </a:prstGeom>
          <a:solidFill>
            <a:schemeClr val="accent1">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
        <p:nvSpPr>
          <p:cNvPr id="23555" name="Rectangle 3"/>
          <p:cNvSpPr>
            <a:spLocks noGrp="1"/>
          </p:cNvSpPr>
          <p:nvPr/>
        </p:nvSpPr>
        <p:spPr>
          <a:xfrm>
            <a:off x="228600" y="838200"/>
            <a:ext cx="8663880" cy="60198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sz="2800" b="1" dirty="0">
                <a:solidFill>
                  <a:srgbClr val="C00000"/>
                </a:solidFill>
                <a:latin typeface="Times New Roman" panose="02020603050405020304" pitchFamily="18" charset="0"/>
              </a:rPr>
              <a:t>1. Phần 1: Nêu </a:t>
            </a:r>
            <a:r>
              <a:rPr lang="en-US" sz="2800" b="1" dirty="0">
                <a:solidFill>
                  <a:srgbClr val="C00000"/>
                </a:solidFill>
                <a:latin typeface="Times New Roman" panose="02020603050405020304" pitchFamily="18" charset="0"/>
              </a:rPr>
              <a:t>thực trạng chung ở nước ta</a:t>
            </a:r>
            <a:endParaRPr lang="en-US" sz="2800" b="1" dirty="0">
              <a:solidFill>
                <a:srgbClr val="C00000"/>
              </a:solidFill>
              <a:latin typeface="Times New Roman" panose="02020603050405020304" pitchFamily="18" charset="0"/>
            </a:endParaRPr>
          </a:p>
          <a:p>
            <a:pPr eaLnBrk="1" hangingPunct="1">
              <a:lnSpc>
                <a:spcPct val="120000"/>
              </a:lnSpc>
              <a:buNone/>
            </a:pPr>
            <a:r>
              <a:rPr sz="2800" dirty="0">
                <a:latin typeface="Times New Roman" panose="02020603050405020304" pitchFamily="18" charset="0"/>
              </a:rPr>
              <a:t>- Tác giả khẳng định: “Xã hội luân lí ở nước ta tuyệt nhiên không có”.</a:t>
            </a:r>
            <a:endParaRPr lang="en-US" sz="2800" dirty="0">
              <a:latin typeface="Times New Roman" panose="02020603050405020304" pitchFamily="18" charset="0"/>
            </a:endParaRPr>
          </a:p>
          <a:p>
            <a:pPr eaLnBrk="1" hangingPunct="1">
              <a:lnSpc>
                <a:spcPct val="120000"/>
              </a:lnSpc>
              <a:buNone/>
            </a:pPr>
            <a:r>
              <a:rPr lang="en-US" sz="2800" b="1" dirty="0">
                <a:solidFill>
                  <a:srgbClr val="0070C0"/>
                </a:solidFill>
                <a:latin typeface="Times New Roman" panose="02020603050405020304" pitchFamily="18" charset="0"/>
              </a:rPr>
              <a:t>=</a:t>
            </a:r>
            <a:r>
              <a:rPr sz="2800" b="1" dirty="0">
                <a:solidFill>
                  <a:srgbClr val="0070C0"/>
                </a:solidFill>
                <a:latin typeface="Times New Roman" panose="02020603050405020304" pitchFamily="18" charset="0"/>
              </a:rPr>
              <a:t>&gt; Cách đặt vấn đề trực tiếp, trực diện, nhấn mạnh và phủ định: tuyệt nhiên không ai biết đến xã hội luân lí..</a:t>
            </a:r>
            <a:endParaRPr sz="2800" b="1" dirty="0">
              <a:solidFill>
                <a:srgbClr val="0070C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checkerboard(across)">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diamond(in)">
                                      <p:cBhvr>
                                        <p:cTn id="12" dur="20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diamond(in)">
                                      <p:cBhvr>
                                        <p:cTn id="17" dur="20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1979712" y="238125"/>
            <a:ext cx="5328592" cy="474345"/>
          </a:xfrm>
          <a:prstGeom prst="rect">
            <a:avLst/>
          </a:prstGeom>
          <a:solidFill>
            <a:schemeClr val="accent1">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
        <p:nvSpPr>
          <p:cNvPr id="23555" name="Rectangle 3"/>
          <p:cNvSpPr>
            <a:spLocks noGrp="1"/>
          </p:cNvSpPr>
          <p:nvPr/>
        </p:nvSpPr>
        <p:spPr>
          <a:xfrm>
            <a:off x="251460" y="1346835"/>
            <a:ext cx="8663880" cy="60198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lang="en-US" sz="2800" b="1" dirty="0">
                <a:solidFill>
                  <a:srgbClr val="C00000"/>
                </a:solidFill>
                <a:latin typeface="Times New Roman" panose="02020603050405020304" pitchFamily="18" charset="0"/>
              </a:rPr>
              <a:t>1b. Nếu một người nào đó nói </a:t>
            </a:r>
            <a:r>
              <a:rPr lang="en-US" sz="2800" b="1" dirty="0">
                <a:solidFill>
                  <a:srgbClr val="C00000"/>
                </a:solidFill>
                <a:latin typeface="Times New Roman" panose="02020603050405020304" pitchFamily="18" charset="0"/>
              </a:rPr>
              <a:t>bè bạn hay </a:t>
            </a:r>
            <a:r>
              <a:rPr lang="en-US" sz="2800" b="1" i="1" dirty="0">
                <a:solidFill>
                  <a:srgbClr val="C00000"/>
                </a:solidFill>
                <a:latin typeface="Times New Roman" panose="02020603050405020304" pitchFamily="18" charset="0"/>
              </a:rPr>
              <a:t>thiên hạ </a:t>
            </a:r>
            <a:r>
              <a:rPr lang="en-US" sz="2800" b="1" dirty="0">
                <a:solidFill>
                  <a:srgbClr val="C00000"/>
                </a:solidFill>
                <a:latin typeface="Times New Roman" panose="02020603050405020304" pitchFamily="18" charset="0"/>
              </a:rPr>
              <a:t>(trong sách Nho: “Sửa nhà trị nước rồi mới yên thiên hạ”) chính là xã hội luân lí, thì phần mở đầu này đã trả lời điều đó như thế nào?</a:t>
            </a:r>
            <a:endParaRPr lang="en-US" sz="2800" b="1" dirty="0">
              <a:solidFill>
                <a:srgbClr val="0070C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checkerboard(across)">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28675" name="Rectangle 3"/>
          <p:cNvSpPr>
            <a:spLocks noGrp="1"/>
          </p:cNvSpPr>
          <p:nvPr/>
        </p:nvSpPr>
        <p:spPr>
          <a:xfrm>
            <a:off x="323850" y="1706582"/>
            <a:ext cx="8712011" cy="3500418"/>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100000"/>
              </a:lnSpc>
              <a:buChar char="-"/>
            </a:pPr>
            <a:r>
              <a:rPr sz="2800" b="1" dirty="0">
                <a:latin typeface="Times New Roman" panose="02020603050405020304" pitchFamily="18" charset="0"/>
              </a:rPr>
              <a:t>Bác bỏ </a:t>
            </a:r>
            <a:r>
              <a:rPr sz="2800" b="1" dirty="0" err="1">
                <a:latin typeface="Times New Roman" panose="02020603050405020304" pitchFamily="18" charset="0"/>
              </a:rPr>
              <a:t>những</a:t>
            </a:r>
            <a:r>
              <a:rPr sz="2800" b="1" dirty="0">
                <a:latin typeface="Times New Roman" panose="02020603050405020304" pitchFamily="18" charset="0"/>
              </a:rPr>
              <a:t> </a:t>
            </a:r>
            <a:r>
              <a:rPr lang="en-US" sz="2800" b="1" dirty="0" err="1">
                <a:latin typeface="Times New Roman" panose="02020603050405020304" pitchFamily="18" charset="0"/>
              </a:rPr>
              <a:t>hiểu</a:t>
            </a:r>
            <a:r>
              <a:rPr lang="en-US" sz="2800" b="1" dirty="0">
                <a:latin typeface="Times New Roman" panose="02020603050405020304" pitchFamily="18" charset="0"/>
              </a:rPr>
              <a:t> </a:t>
            </a:r>
            <a:r>
              <a:rPr lang="en-US" sz="2800" b="1" dirty="0" err="1">
                <a:latin typeface="Times New Roman" panose="02020603050405020304" pitchFamily="18" charset="0"/>
              </a:rPr>
              <a:t>nhầm</a:t>
            </a:r>
            <a:r>
              <a:rPr lang="en-US" sz="2800" b="1" dirty="0">
                <a:latin typeface="Times New Roman" panose="02020603050405020304" pitchFamily="18" charset="0"/>
              </a:rPr>
              <a:t> </a:t>
            </a:r>
            <a:r>
              <a:rPr lang="en-US" sz="2800" b="1" dirty="0" err="1">
                <a:latin typeface="Times New Roman" panose="02020603050405020304" pitchFamily="18" charset="0"/>
              </a:rPr>
              <a:t>và</a:t>
            </a:r>
            <a:r>
              <a:rPr lang="en-US" sz="2800" b="1" dirty="0">
                <a:latin typeface="Times New Roman" panose="02020603050405020304" pitchFamily="18" charset="0"/>
              </a:rPr>
              <a:t> </a:t>
            </a:r>
            <a:r>
              <a:rPr lang="en-US" sz="2800" b="1" dirty="0" err="1">
                <a:latin typeface="Times New Roman" panose="02020603050405020304" pitchFamily="18" charset="0"/>
              </a:rPr>
              <a:t>xuyên</a:t>
            </a:r>
            <a:r>
              <a:rPr lang="en-US" sz="2800" b="1" dirty="0">
                <a:latin typeface="Times New Roman" panose="02020603050405020304" pitchFamily="18" charset="0"/>
              </a:rPr>
              <a:t> </a:t>
            </a:r>
            <a:r>
              <a:rPr lang="en-US" sz="2800" b="1" dirty="0" err="1">
                <a:latin typeface="Times New Roman" panose="02020603050405020304" pitchFamily="18" charset="0"/>
              </a:rPr>
              <a:t>tạc</a:t>
            </a:r>
            <a:r>
              <a:rPr lang="en-US" sz="2800" b="1" dirty="0">
                <a:latin typeface="Times New Roman" panose="02020603050405020304" pitchFamily="18" charset="0"/>
              </a:rPr>
              <a:t> </a:t>
            </a:r>
            <a:r>
              <a:rPr lang="en-US" sz="2800" b="1" dirty="0" err="1">
                <a:latin typeface="Times New Roman" panose="02020603050405020304" pitchFamily="18" charset="0"/>
              </a:rPr>
              <a:t>khái</a:t>
            </a:r>
            <a:r>
              <a:rPr lang="en-US" sz="2800" b="1" dirty="0">
                <a:latin typeface="Times New Roman" panose="02020603050405020304" pitchFamily="18" charset="0"/>
              </a:rPr>
              <a:t> </a:t>
            </a:r>
            <a:r>
              <a:rPr lang="en-US" sz="2800" b="1" dirty="0" err="1">
                <a:latin typeface="Times New Roman" panose="02020603050405020304" pitchFamily="18" charset="0"/>
              </a:rPr>
              <a:t>niệm</a:t>
            </a:r>
            <a:r>
              <a:rPr lang="en-US" sz="2800" b="1" dirty="0">
                <a:latin typeface="Times New Roman" panose="02020603050405020304" pitchFamily="18" charset="0"/>
              </a:rPr>
              <a:t> </a:t>
            </a:r>
            <a:r>
              <a:rPr lang="en-US" sz="2800" b="1" dirty="0" err="1">
                <a:latin typeface="Times New Roman" panose="02020603050405020304" pitchFamily="18" charset="0"/>
              </a:rPr>
              <a:t>luân</a:t>
            </a:r>
            <a:r>
              <a:rPr lang="en-US" sz="2800" b="1" dirty="0">
                <a:latin typeface="Times New Roman" panose="02020603050405020304" pitchFamily="18" charset="0"/>
              </a:rPr>
              <a:t> </a:t>
            </a:r>
            <a:r>
              <a:rPr lang="en-US" sz="2800" b="1" dirty="0" err="1">
                <a:latin typeface="Times New Roman" panose="02020603050405020304" pitchFamily="18" charset="0"/>
              </a:rPr>
              <a:t>lí</a:t>
            </a:r>
            <a:r>
              <a:rPr lang="en-US" sz="2800" b="1" dirty="0">
                <a:latin typeface="Times New Roman" panose="02020603050405020304" pitchFamily="18" charset="0"/>
              </a:rPr>
              <a:t> </a:t>
            </a:r>
            <a:r>
              <a:rPr lang="en-US" sz="2800" b="1" dirty="0" err="1">
                <a:latin typeface="Times New Roman" panose="02020603050405020304" pitchFamily="18" charset="0"/>
              </a:rPr>
              <a:t>xã</a:t>
            </a:r>
            <a:r>
              <a:rPr lang="en-US" sz="2800" b="1" dirty="0">
                <a:latin typeface="Times New Roman" panose="02020603050405020304" pitchFamily="18" charset="0"/>
              </a:rPr>
              <a:t> </a:t>
            </a:r>
            <a:r>
              <a:rPr lang="en-US" sz="2800" b="1" dirty="0" err="1">
                <a:latin typeface="Times New Roman" panose="02020603050405020304" pitchFamily="18" charset="0"/>
              </a:rPr>
              <a:t>hội</a:t>
            </a:r>
            <a:endParaRPr lang="en-US" sz="2800" b="1" dirty="0">
              <a:latin typeface="Times New Roman" panose="02020603050405020304" pitchFamily="18" charset="0"/>
            </a:endParaRPr>
          </a:p>
          <a:p>
            <a:pPr marL="0" indent="0">
              <a:lnSpc>
                <a:spcPct val="100000"/>
              </a:lnSpc>
              <a:buNone/>
            </a:pPr>
            <a:r>
              <a:rPr sz="2800" b="1" i="1" dirty="0">
                <a:latin typeface="Times New Roman" panose="02020603050405020304" pitchFamily="18" charset="0"/>
              </a:rPr>
              <a:t>+ Một tiếng bè bạn không thể thay cho xã hội luân lí được nên không cần cắt nghĩa</a:t>
            </a:r>
            <a:endParaRPr sz="2800" b="1" i="1" dirty="0">
              <a:latin typeface="Times New Roman" panose="02020603050405020304" pitchFamily="18" charset="0"/>
            </a:endParaRPr>
          </a:p>
          <a:p>
            <a:pPr eaLnBrk="1" hangingPunct="1">
              <a:lnSpc>
                <a:spcPct val="100000"/>
              </a:lnSpc>
              <a:buNone/>
            </a:pPr>
            <a:r>
              <a:rPr sz="2800" b="1" dirty="0">
                <a:latin typeface="Times New Roman" panose="02020603050405020304" pitchFamily="18" charset="0"/>
              </a:rPr>
              <a:t>+ </a:t>
            </a:r>
            <a:r>
              <a:rPr lang="en-US" sz="2800" b="1" i="1" dirty="0">
                <a:latin typeface="Times New Roman" panose="02020603050405020304" pitchFamily="18" charset="0"/>
              </a:rPr>
              <a:t>Cái chủ ý bình thiên hạ mất đi đã từ lâu rồi</a:t>
            </a:r>
            <a:endParaRPr sz="2800" b="1" dirty="0">
              <a:solidFill>
                <a:srgbClr val="0070C0"/>
              </a:solidFill>
              <a:latin typeface="Times New Roman" panose="02020603050405020304" pitchFamily="18" charset="0"/>
            </a:endParaRPr>
          </a:p>
        </p:txBody>
      </p:sp>
      <p:sp>
        <p:nvSpPr>
          <p:cNvPr id="13314" name="Rectangle 2"/>
          <p:cNvSpPr>
            <a:spLocks noGrp="1"/>
          </p:cNvSpPr>
          <p:nvPr/>
        </p:nvSpPr>
        <p:spPr>
          <a:xfrm>
            <a:off x="1763688" y="238125"/>
            <a:ext cx="5400600" cy="474345"/>
          </a:xfrm>
          <a:prstGeom prst="rect">
            <a:avLst/>
          </a:prstGeom>
          <a:solidFill>
            <a:schemeClr val="accent1">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
        <p:nvSpPr>
          <p:cNvPr id="2" name="Text Box 1"/>
          <p:cNvSpPr txBox="1"/>
          <p:nvPr/>
        </p:nvSpPr>
        <p:spPr>
          <a:xfrm>
            <a:off x="324485" y="712470"/>
            <a:ext cx="8135947" cy="953135"/>
          </a:xfrm>
          <a:prstGeom prst="rect">
            <a:avLst/>
          </a:prstGeom>
          <a:noFill/>
        </p:spPr>
        <p:txBody>
          <a:bodyPr wrap="square" rtlCol="0" anchor="t">
            <a:spAutoFit/>
          </a:bodyPr>
          <a:lstStyle/>
          <a:p>
            <a:pPr eaLnBrk="1" hangingPunct="1">
              <a:buNone/>
            </a:pPr>
            <a:r>
              <a:rPr sz="2800" b="1" dirty="0">
                <a:solidFill>
                  <a:srgbClr val="C00000"/>
                </a:solidFill>
                <a:latin typeface="Times New Roman" panose="02020603050405020304" pitchFamily="18" charset="0"/>
                <a:sym typeface="+mn-ea"/>
              </a:rPr>
              <a:t>1. Phần 1: </a:t>
            </a:r>
            <a:r>
              <a:rPr lang="en-US" sz="2800" b="1" dirty="0">
                <a:solidFill>
                  <a:srgbClr val="C00000"/>
                </a:solidFill>
                <a:latin typeface="Times New Roman" panose="02020603050405020304" pitchFamily="18" charset="0"/>
                <a:sym typeface="+mn-ea"/>
              </a:rPr>
              <a:t>Nêu biểu hiện và nguyên nhân của thực trạng trên</a:t>
            </a:r>
            <a:endParaRPr lang="en-US" sz="2800" b="1" dirty="0">
              <a:solidFill>
                <a:srgbClr val="C00000"/>
              </a:solidFill>
              <a:latin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checkerboard(across)">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checkerboard(across)">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8675">
                                            <p:txEl>
                                              <p:charRg st="1" end="1"/>
                                            </p:txEl>
                                          </p:spTgt>
                                        </p:tgtEl>
                                        <p:attrNameLst>
                                          <p:attrName>style.visibility</p:attrName>
                                        </p:attrNameLst>
                                      </p:cBhvr>
                                      <p:to>
                                        <p:strVal val="visible"/>
                                      </p:to>
                                    </p:set>
                                    <p:animEffect transition="in" filter="checkerboard(across)">
                                      <p:cBhvr>
                                        <p:cTn id="17" dur="500"/>
                                        <p:tgtEl>
                                          <p:spTgt spid="28675">
                                            <p:txEl>
                                              <p:charRg st="1" end="1"/>
                                            </p:txEl>
                                          </p:spTgt>
                                        </p:tgtEl>
                                      </p:cBhvr>
                                    </p:animEffect>
                                  </p:childTnLst>
                                </p:cTn>
                              </p:par>
                              <p:par>
                                <p:cTn id="18" presetID="53" presetClass="entr" presetSubtype="16" fill="hold" nodeType="withEffect">
                                  <p:stCondLst>
                                    <p:cond delay="0"/>
                                  </p:stCondLst>
                                  <p:childTnLst>
                                    <p:set>
                                      <p:cBhvr>
                                        <p:cTn id="19" dur="1" fill="hold">
                                          <p:stCondLst>
                                            <p:cond delay="0"/>
                                          </p:stCondLst>
                                        </p:cTn>
                                        <p:tgtEl>
                                          <p:spTgt spid="28675">
                                            <p:txEl>
                                              <p:pRg st="2" end="2"/>
                                            </p:txEl>
                                          </p:spTgt>
                                        </p:tgtEl>
                                        <p:attrNameLst>
                                          <p:attrName>style.visibility</p:attrName>
                                        </p:attrNameLst>
                                      </p:cBhvr>
                                      <p:to>
                                        <p:strVal val="visible"/>
                                      </p:to>
                                    </p:set>
                                    <p:anim calcmode="lin" valueType="num">
                                      <p:cBhvr>
                                        <p:cTn id="20" dur="500" fill="hold"/>
                                        <p:tgtEl>
                                          <p:spTgt spid="28675">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28675">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28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1232138"/>
            <a:ext cx="8064896" cy="2934335"/>
          </a:xfrm>
          <a:prstGeom prst="rect">
            <a:avLst/>
          </a:prstGeom>
          <a:noFill/>
        </p:spPr>
        <p:txBody>
          <a:bodyPr wrap="square">
            <a:spAutoFit/>
          </a:bodyPr>
          <a:lstStyle/>
          <a:p>
            <a:pPr eaLnBrk="1" hangingPunct="1">
              <a:lnSpc>
                <a:spcPct val="110000"/>
              </a:lnSpc>
              <a:buNone/>
            </a:pPr>
            <a:r>
              <a:rPr lang="vi-VN" sz="2800" b="1" dirty="0">
                <a:solidFill>
                  <a:srgbClr val="0070C0"/>
                </a:solidFill>
                <a:latin typeface="Times New Roman" panose="02020603050405020304" pitchFamily="18" charset="0"/>
              </a:rPr>
              <a:t>* Cách lập luận: </a:t>
            </a:r>
            <a:endParaRPr lang="vi-VN" sz="2800" b="1" dirty="0">
              <a:solidFill>
                <a:srgbClr val="0000FF"/>
              </a:solidFill>
              <a:latin typeface="Times New Roman" panose="02020603050405020304" pitchFamily="18" charset="0"/>
            </a:endParaRPr>
          </a:p>
          <a:p>
            <a:pPr eaLnBrk="1" hangingPunct="1">
              <a:lnSpc>
                <a:spcPct val="110000"/>
              </a:lnSpc>
              <a:buNone/>
            </a:pPr>
            <a:r>
              <a:rPr lang="vi-VN" sz="2800" b="1" dirty="0">
                <a:latin typeface="Times New Roman" panose="02020603050405020304" pitchFamily="18" charset="0"/>
                <a:sym typeface="Wingdings" panose="05000000000000000000" pitchFamily="2" charset="2"/>
              </a:rPr>
              <a:t>+ </a:t>
            </a:r>
            <a:r>
              <a:rPr lang="vi-VN" sz="2800" b="1" dirty="0">
                <a:latin typeface="Times New Roman" panose="02020603050405020304" pitchFamily="18" charset="0"/>
              </a:rPr>
              <a:t>Vận dụng thao tác lập luận so sánh, bác bỏ </a:t>
            </a:r>
            <a:endParaRPr lang="vi-VN" sz="2800" b="1" dirty="0">
              <a:latin typeface="Times New Roman" panose="02020603050405020304" pitchFamily="18" charset="0"/>
            </a:endParaRPr>
          </a:p>
          <a:p>
            <a:pPr eaLnBrk="1" hangingPunct="1">
              <a:lnSpc>
                <a:spcPct val="110000"/>
              </a:lnSpc>
              <a:buNone/>
            </a:pPr>
            <a:r>
              <a:rPr lang="vi-VN" sz="2800" b="1" dirty="0">
                <a:latin typeface="Times New Roman" panose="02020603050405020304" pitchFamily="18" charset="0"/>
                <a:sym typeface="Wingdings" panose="05000000000000000000" pitchFamily="2" charset="2"/>
              </a:rPr>
              <a:t>+ </a:t>
            </a:r>
            <a:r>
              <a:rPr lang="vi-VN" sz="2800" b="1" dirty="0">
                <a:latin typeface="Times New Roman" panose="02020603050405020304" pitchFamily="18" charset="0"/>
              </a:rPr>
              <a:t>Từ ngữ có ý nghĩa khẳng định, mạnh mẽ.</a:t>
            </a:r>
            <a:endParaRPr lang="vi-VN" sz="2800" b="1" dirty="0">
              <a:latin typeface="Times New Roman" panose="02020603050405020304" pitchFamily="18" charset="0"/>
            </a:endParaRPr>
          </a:p>
          <a:p>
            <a:pPr eaLnBrk="1" hangingPunct="1">
              <a:lnSpc>
                <a:spcPct val="110000"/>
              </a:lnSpc>
              <a:buNone/>
            </a:pPr>
            <a:r>
              <a:rPr lang="vi-VN" sz="2800" b="1" dirty="0">
                <a:latin typeface="Times New Roman" panose="02020603050405020304" pitchFamily="18" charset="0"/>
              </a:rPr>
              <a:t>+ Giọng điệu dứt khoát, hùng hồn. </a:t>
            </a:r>
            <a:endParaRPr lang="vi-VN" sz="2800" b="1" dirty="0">
              <a:latin typeface="Times New Roman" panose="02020603050405020304" pitchFamily="18" charset="0"/>
            </a:endParaRPr>
          </a:p>
          <a:p>
            <a:pPr eaLnBrk="1" hangingPunct="1">
              <a:lnSpc>
                <a:spcPct val="110000"/>
              </a:lnSpc>
              <a:buNone/>
            </a:pPr>
            <a:r>
              <a:rPr lang="vi-VN" sz="2800" b="1" dirty="0">
                <a:latin typeface="Times New Roman" panose="02020603050405020304" pitchFamily="18" charset="0"/>
                <a:sym typeface="Wingdings" panose="05000000000000000000" pitchFamily="2" charset="2"/>
              </a:rPr>
              <a:t>+ </a:t>
            </a:r>
            <a:r>
              <a:rPr lang="vi-VN" sz="2800" b="1" dirty="0">
                <a:latin typeface="Times New Roman" panose="02020603050405020304" pitchFamily="18" charset="0"/>
              </a:rPr>
              <a:t>Trình bày theo cách diễn dịch.</a:t>
            </a:r>
            <a:endParaRPr lang="vi-VN" sz="2800" b="1" dirty="0">
              <a:latin typeface="Times New Roman" panose="02020603050405020304" pitchFamily="18" charset="0"/>
            </a:endParaRPr>
          </a:p>
          <a:p>
            <a:pPr eaLnBrk="1" hangingPunct="1">
              <a:lnSpc>
                <a:spcPct val="110000"/>
              </a:lnSpc>
              <a:buNone/>
            </a:pPr>
            <a:r>
              <a:rPr lang="vi-VN" sz="2800" b="1" dirty="0">
                <a:solidFill>
                  <a:srgbClr val="0070C0"/>
                </a:solidFill>
                <a:latin typeface="Times New Roman" panose="02020603050405020304" pitchFamily="18" charset="0"/>
              </a:rPr>
              <a:t>=&gt; Tư duy nhạy bén, sắc sảo của tác giả</a:t>
            </a:r>
            <a:r>
              <a:rPr lang="vi-VN" sz="2800" dirty="0">
                <a:solidFill>
                  <a:srgbClr val="0070C0"/>
                </a:solidFill>
                <a:latin typeface="Times New Roman" panose="02020603050405020304" pitchFamily="18" charset="0"/>
              </a:rPr>
              <a:t>.</a:t>
            </a:r>
            <a:endParaRPr lang="vi-VN" sz="2800" dirty="0">
              <a:solidFill>
                <a:srgbClr val="0070C0"/>
              </a:solidFill>
              <a:latin typeface="Times New Roman" panose="02020603050405020304" pitchFamily="18" charset="0"/>
            </a:endParaRPr>
          </a:p>
        </p:txBody>
      </p:sp>
      <p:sp>
        <p:nvSpPr>
          <p:cNvPr id="5" name="Rectangle 2"/>
          <p:cNvSpPr>
            <a:spLocks noGrp="1"/>
          </p:cNvSpPr>
          <p:nvPr/>
        </p:nvSpPr>
        <p:spPr>
          <a:xfrm>
            <a:off x="1979712" y="238125"/>
            <a:ext cx="5328592" cy="474345"/>
          </a:xfrm>
          <a:prstGeom prst="rect">
            <a:avLst/>
          </a:prstGeom>
          <a:solidFill>
            <a:schemeClr val="accent1">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29699" name="Rectangle 3"/>
          <p:cNvSpPr>
            <a:spLocks noGrp="1"/>
          </p:cNvSpPr>
          <p:nvPr/>
        </p:nvSpPr>
        <p:spPr>
          <a:xfrm>
            <a:off x="324163" y="1058481"/>
            <a:ext cx="8712968" cy="4674126"/>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buNone/>
            </a:pPr>
            <a:r>
              <a:rPr lang="en-US" sz="2400" dirty="0">
                <a:solidFill>
                  <a:srgbClr val="0000FF"/>
                </a:solidFill>
                <a:latin typeface="Times New Roman" panose="02020603050405020304" pitchFamily="18" charset="0"/>
              </a:rPr>
              <a:t>Đọc các đoạn văn từ “Cái xã hội chủ nghĩa bên Âu.... không can thiệp gì đến mình” và trả lời câu hỏi:</a:t>
            </a:r>
            <a:endParaRPr lang="en-US" sz="2400" dirty="0">
              <a:solidFill>
                <a:srgbClr val="0000FF"/>
              </a:solidFill>
              <a:latin typeface="Times New Roman" panose="02020603050405020304" pitchFamily="18" charset="0"/>
            </a:endParaRPr>
          </a:p>
          <a:p>
            <a:pPr algn="just" eaLnBrk="1" hangingPunct="1">
              <a:buNone/>
            </a:pPr>
            <a:r>
              <a:rPr lang="en-US" sz="2400" b="1" dirty="0">
                <a:solidFill>
                  <a:schemeClr val="tx1"/>
                </a:solidFill>
                <a:latin typeface="Times New Roman" panose="02020603050405020304" pitchFamily="18" charset="0"/>
              </a:rPr>
              <a:t>2a. Đánh dấu các chi tiết tác giả chỉ ra tình trạng xã hội luân lí ở nước ta không ai biết đến trong hai đoạn văn này.</a:t>
            </a:r>
            <a:endParaRPr lang="en-US" sz="2400" b="1" dirty="0">
              <a:solidFill>
                <a:srgbClr val="FF0000"/>
              </a:solidFill>
              <a:latin typeface="Times New Roman" panose="02020603050405020304" pitchFamily="18" charset="0"/>
            </a:endParaRPr>
          </a:p>
          <a:p>
            <a:pPr algn="just" eaLnBrk="1" hangingPunct="1">
              <a:buNone/>
            </a:pPr>
            <a:r>
              <a:rPr lang="en-US" sz="2400" b="1" dirty="0">
                <a:latin typeface="Times New Roman" panose="02020603050405020304" pitchFamily="18" charset="0"/>
              </a:rPr>
              <a:t>2b. Tác giả đã so sánh tình trạng xã hội luân lí ở nước ta không ai biết đến với những đối tượng nào? Tác dụng của việc so sánh?</a:t>
            </a:r>
            <a:endParaRPr lang="en-US" sz="2400" b="1" dirty="0">
              <a:latin typeface="Times New Roman" panose="02020603050405020304" pitchFamily="18" charset="0"/>
            </a:endParaRPr>
          </a:p>
          <a:p>
            <a:pPr algn="just" eaLnBrk="1" hangingPunct="1">
              <a:buNone/>
            </a:pPr>
            <a:r>
              <a:rPr lang="en-US" sz="2400" b="1" dirty="0">
                <a:latin typeface="Times New Roman" panose="02020603050405020304" pitchFamily="18" charset="0"/>
              </a:rPr>
              <a:t>2c. Các câu văn “Vì sao... giữ lợi chung vậy” đã cho thấy tác giả gián tiếp chỉ ra nguyên nhân của tình trạng chúng ta không biết xã hội luân lí là gì?</a:t>
            </a:r>
            <a:endParaRPr lang="en-US" sz="2400" b="1" dirty="0">
              <a:latin typeface="Times New Roman" panose="02020603050405020304" pitchFamily="18" charset="0"/>
            </a:endParaRPr>
          </a:p>
        </p:txBody>
      </p:sp>
      <p:sp>
        <p:nvSpPr>
          <p:cNvPr id="13314" name="Rectangle 2"/>
          <p:cNvSpPr>
            <a:spLocks noGrp="1"/>
          </p:cNvSpPr>
          <p:nvPr/>
        </p:nvSpPr>
        <p:spPr>
          <a:xfrm>
            <a:off x="1331640" y="95881"/>
            <a:ext cx="5688632" cy="530860"/>
          </a:xfrm>
          <a:prstGeom prst="rect">
            <a:avLst/>
          </a:prstGeom>
          <a:solidFill>
            <a:schemeClr val="accent1">
              <a:lumMod val="20000"/>
              <a:lumOff val="8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checkerboard(across)">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checkerboard(across)">
                                      <p:cBhvr>
                                        <p:cTn id="12" dur="5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checkerboard(across)">
                                      <p:cBhvr>
                                        <p:cTn id="17" dur="500"/>
                                        <p:tgtEl>
                                          <p:spTgt spid="29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checkerboard(across)">
                                      <p:cBhvr>
                                        <p:cTn id="2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29698" name="任意多边形 35841"/>
          <p:cNvSpPr/>
          <p:nvPr/>
        </p:nvSpPr>
        <p:spPr>
          <a:xfrm>
            <a:off x="611188" y="771525"/>
            <a:ext cx="587375" cy="38258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EAEAEA"/>
          </a:solidFill>
          <a:ln w="9525">
            <a:noFill/>
          </a:ln>
        </p:spPr>
        <p:txBody>
          <a:bodyPr/>
          <a:lstStyle/>
          <a:p>
            <a:endParaRPr lang="en-US"/>
          </a:p>
        </p:txBody>
      </p:sp>
      <p:grpSp>
        <p:nvGrpSpPr>
          <p:cNvPr id="29721" name="组合 35864"/>
          <p:cNvGrpSpPr/>
          <p:nvPr/>
        </p:nvGrpSpPr>
        <p:grpSpPr>
          <a:xfrm>
            <a:off x="0" y="4497705"/>
            <a:ext cx="9144000" cy="708025"/>
            <a:chOff x="0" y="0"/>
            <a:chExt cx="5760" cy="446"/>
          </a:xfrm>
        </p:grpSpPr>
        <p:sp>
          <p:nvSpPr>
            <p:cNvPr id="29722" name="任意多边形 35865"/>
            <p:cNvSpPr/>
            <p:nvPr/>
          </p:nvSpPr>
          <p:spPr>
            <a:xfrm>
              <a:off x="1500" y="193"/>
              <a:ext cx="377" cy="253"/>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29723" name="任意多边形 35866"/>
            <p:cNvSpPr/>
            <p:nvPr/>
          </p:nvSpPr>
          <p:spPr>
            <a:xfrm>
              <a:off x="1303" y="139"/>
              <a:ext cx="350" cy="30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29724" name="任意多边形 35867"/>
            <p:cNvSpPr/>
            <p:nvPr/>
          </p:nvSpPr>
          <p:spPr>
            <a:xfrm>
              <a:off x="1552" y="139"/>
              <a:ext cx="238" cy="30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29725" name="任意多边形 35868"/>
            <p:cNvSpPr/>
            <p:nvPr/>
          </p:nvSpPr>
          <p:spPr>
            <a:xfrm>
              <a:off x="0" y="190"/>
              <a:ext cx="1303" cy="256"/>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29726" name="任意多边形 35869"/>
            <p:cNvSpPr/>
            <p:nvPr/>
          </p:nvSpPr>
          <p:spPr>
            <a:xfrm>
              <a:off x="1223" y="292"/>
              <a:ext cx="229" cy="15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29727" name="任意多边形 35870"/>
            <p:cNvSpPr/>
            <p:nvPr/>
          </p:nvSpPr>
          <p:spPr>
            <a:xfrm>
              <a:off x="1762" y="193"/>
              <a:ext cx="261" cy="253"/>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29728" name="任意多边形 35871"/>
            <p:cNvSpPr/>
            <p:nvPr/>
          </p:nvSpPr>
          <p:spPr>
            <a:xfrm>
              <a:off x="2119" y="241"/>
              <a:ext cx="240" cy="205"/>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29729" name="任意多边形 35872"/>
            <p:cNvSpPr/>
            <p:nvPr/>
          </p:nvSpPr>
          <p:spPr>
            <a:xfrm>
              <a:off x="1943" y="241"/>
              <a:ext cx="300" cy="205"/>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29730" name="任意多边形 35873"/>
            <p:cNvSpPr/>
            <p:nvPr/>
          </p:nvSpPr>
          <p:spPr>
            <a:xfrm>
              <a:off x="2816" y="141"/>
              <a:ext cx="449" cy="30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29731" name="任意多边形 35874"/>
            <p:cNvSpPr/>
            <p:nvPr/>
          </p:nvSpPr>
          <p:spPr>
            <a:xfrm>
              <a:off x="2946" y="141"/>
              <a:ext cx="496" cy="30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29732" name="任意多边形 35875"/>
            <p:cNvSpPr/>
            <p:nvPr/>
          </p:nvSpPr>
          <p:spPr>
            <a:xfrm>
              <a:off x="3966" y="73"/>
              <a:ext cx="345" cy="373"/>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29733" name="任意多边形 35876"/>
            <p:cNvSpPr/>
            <p:nvPr/>
          </p:nvSpPr>
          <p:spPr>
            <a:xfrm>
              <a:off x="3330" y="73"/>
              <a:ext cx="825" cy="373"/>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29734" name="任意多边形 35877"/>
            <p:cNvSpPr/>
            <p:nvPr/>
          </p:nvSpPr>
          <p:spPr>
            <a:xfrm>
              <a:off x="4225" y="271"/>
              <a:ext cx="245" cy="175"/>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29735" name="任意多边形 35878"/>
            <p:cNvSpPr/>
            <p:nvPr/>
          </p:nvSpPr>
          <p:spPr>
            <a:xfrm>
              <a:off x="4347" y="271"/>
              <a:ext cx="228" cy="175"/>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29736" name="任意多边形 35879"/>
            <p:cNvSpPr/>
            <p:nvPr/>
          </p:nvSpPr>
          <p:spPr>
            <a:xfrm>
              <a:off x="4522" y="210"/>
              <a:ext cx="539" cy="236"/>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29737" name="任意多边形 35880"/>
            <p:cNvSpPr/>
            <p:nvPr/>
          </p:nvSpPr>
          <p:spPr>
            <a:xfrm>
              <a:off x="4792" y="210"/>
              <a:ext cx="524" cy="236"/>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29738" name="任意多边形 35881"/>
            <p:cNvSpPr/>
            <p:nvPr/>
          </p:nvSpPr>
          <p:spPr>
            <a:xfrm>
              <a:off x="2698" y="0"/>
              <a:ext cx="347" cy="446"/>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29739" name="任意多边形 35882"/>
            <p:cNvSpPr/>
            <p:nvPr/>
          </p:nvSpPr>
          <p:spPr>
            <a:xfrm>
              <a:off x="2202" y="0"/>
              <a:ext cx="594" cy="446"/>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29740" name="任意多边形 35883"/>
            <p:cNvSpPr/>
            <p:nvPr/>
          </p:nvSpPr>
          <p:spPr>
            <a:xfrm>
              <a:off x="5157" y="43"/>
              <a:ext cx="603" cy="403"/>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
        <p:nvSpPr>
          <p:cNvPr id="30724" name="Text Box 4"/>
          <p:cNvSpPr/>
          <p:nvPr/>
        </p:nvSpPr>
        <p:spPr>
          <a:xfrm>
            <a:off x="395605" y="699135"/>
            <a:ext cx="8229600" cy="908685"/>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lnSpc>
                <a:spcPct val="40000"/>
              </a:lnSpc>
              <a:spcBef>
                <a:spcPct val="50000"/>
              </a:spcBef>
            </a:pPr>
            <a:r>
              <a:rPr sz="2400" b="1" i="1" dirty="0">
                <a:latin typeface="Times New Roman" panose="02020603050405020304" pitchFamily="18" charset="0"/>
              </a:rPr>
              <a:t>a. </a:t>
            </a:r>
            <a:r>
              <a:rPr lang="en-US" sz="2400" b="1" i="1" dirty="0">
                <a:latin typeface="Times New Roman" panose="02020603050405020304" pitchFamily="18" charset="0"/>
              </a:rPr>
              <a:t>Biểu hiện của thực trạng</a:t>
            </a:r>
            <a:endParaRPr lang="en-US" sz="2400" b="1" i="1" dirty="0">
              <a:latin typeface="Times New Roman" panose="02020603050405020304" pitchFamily="18" charset="0"/>
            </a:endParaRPr>
          </a:p>
          <a:p>
            <a:pPr algn="l" eaLnBrk="1" hangingPunct="1">
              <a:lnSpc>
                <a:spcPct val="40000"/>
              </a:lnSpc>
              <a:spcBef>
                <a:spcPct val="50000"/>
              </a:spcBef>
            </a:pPr>
            <a:r>
              <a:rPr lang="en-US" sz="2400" b="1" i="1" dirty="0">
                <a:latin typeface="Times New Roman" panose="02020603050405020304" pitchFamily="18" charset="0"/>
              </a:rPr>
              <a:t>* So sánh với bên Âu, bên Pháp</a:t>
            </a:r>
            <a:endParaRPr lang="en-US" sz="2400" b="1" i="1" dirty="0">
              <a:latin typeface="Times New Roman" panose="02020603050405020304" pitchFamily="18" charset="0"/>
            </a:endParaRPr>
          </a:p>
        </p:txBody>
      </p:sp>
      <p:graphicFrame>
        <p:nvGraphicFramePr>
          <p:cNvPr id="16387" name="Table 16386"/>
          <p:cNvGraphicFramePr/>
          <p:nvPr/>
        </p:nvGraphicFramePr>
        <p:xfrm>
          <a:off x="467360" y="1490980"/>
          <a:ext cx="8229600" cy="3199814"/>
        </p:xfrm>
        <a:graphic>
          <a:graphicData uri="http://schemas.openxmlformats.org/drawingml/2006/table">
            <a:tbl>
              <a:tblPr/>
              <a:tblGrid>
                <a:gridCol w="4116705"/>
                <a:gridCol w="4112895"/>
              </a:tblGrid>
              <a:tr h="42926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endParaRPr lang="vi-VN" altLang="x-none" sz="1900" dirty="0">
                        <a:solidFill>
                          <a:srgbClr val="0000FF"/>
                        </a:solidFill>
                        <a:latin typeface="Times New Roman" panose="02020603050405020304" pitchFamily="18" charset="0"/>
                      </a:endParaRPr>
                    </a:p>
                  </a:txBody>
                  <a:tcPr anchor="ctr">
                    <a:lnL w="28575" cap="flat" cmpd="sng">
                      <a:solidFill>
                        <a:schemeClr val="tx1"/>
                      </a:solidFill>
                      <a:prstDash val="solid"/>
                      <a:headEnd type="none" w="sm" len="sm"/>
                      <a:tailEnd type="none" w="sm" len="sm"/>
                    </a:lnL>
                    <a:lnR w="12700" cap="flat" cmpd="sng">
                      <a:solidFill>
                        <a:schemeClr val="tx1"/>
                      </a:solidFill>
                      <a:prstDash val="solid"/>
                      <a:headEnd type="none" w="sm" len="sm"/>
                      <a:tailEnd type="none" w="sm" len="sm"/>
                    </a:lnR>
                    <a:lnT w="28575" cap="flat" cmpd="sng">
                      <a:solidFill>
                        <a:schemeClr val="tx1"/>
                      </a:solidFill>
                      <a:prstDash val="solid"/>
                      <a:headEnd type="none" w="sm" len="sm"/>
                      <a:tailEnd type="none" w="sm" len="sm"/>
                    </a:lnT>
                    <a:lnB w="12700" cap="flat" cmpd="sng">
                      <a:solidFill>
                        <a:schemeClr val="tx1"/>
                      </a:solidFill>
                      <a:prstDash val="solid"/>
                      <a:headEnd type="none" w="sm" len="sm"/>
                      <a:tailEnd type="none" w="sm" len="sm"/>
                    </a:lnB>
                    <a:lnTlToBr>
                      <a:noFill/>
                    </a:lnTlToBr>
                    <a:lnBlToTr>
                      <a:noFill/>
                    </a:lnBlToTr>
                    <a:solidFill>
                      <a:srgbClr val="F33644"/>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endParaRPr lang="vi-VN" altLang="x-none" sz="1900" b="1" dirty="0">
                        <a:solidFill>
                          <a:srgbClr val="0000FF"/>
                        </a:solidFill>
                        <a:latin typeface="Times New Roman" panose="02020603050405020304" pitchFamily="18" charset="0"/>
                      </a:endParaRPr>
                    </a:p>
                  </a:txBody>
                  <a:tcPr anchor="ctr">
                    <a:lnL w="12700" cap="flat" cmpd="sng">
                      <a:solidFill>
                        <a:schemeClr val="tx1"/>
                      </a:solidFill>
                      <a:prstDash val="solid"/>
                      <a:headEnd type="none" w="sm" len="sm"/>
                      <a:tailEnd type="none" w="sm" len="sm"/>
                    </a:lnL>
                    <a:lnR w="28575" cap="flat" cmpd="sng">
                      <a:solidFill>
                        <a:schemeClr val="tx1"/>
                      </a:solidFill>
                      <a:prstDash val="solid"/>
                      <a:headEnd type="none" w="sm" len="sm"/>
                      <a:tailEnd type="none" w="sm" len="sm"/>
                    </a:lnR>
                    <a:lnT w="28575" cap="flat" cmpd="sng">
                      <a:solidFill>
                        <a:schemeClr val="tx1"/>
                      </a:solidFill>
                      <a:prstDash val="solid"/>
                      <a:headEnd type="none" w="sm" len="sm"/>
                      <a:tailEnd type="none" w="sm" len="sm"/>
                    </a:lnT>
                    <a:lnB w="12700" cap="flat" cmpd="sng">
                      <a:solidFill>
                        <a:schemeClr val="tx1"/>
                      </a:solidFill>
                      <a:prstDash val="solid"/>
                      <a:headEnd type="none" w="sm" len="sm"/>
                      <a:tailEnd type="none" w="sm" len="sm"/>
                    </a:lnB>
                    <a:lnTlToBr>
                      <a:noFill/>
                    </a:lnTlToBr>
                    <a:lnBlToTr>
                      <a:noFill/>
                    </a:lnBlToTr>
                    <a:solidFill>
                      <a:srgbClr val="F33644"/>
                    </a:solidFill>
                  </a:tcPr>
                </a:tc>
              </a:tr>
              <a:tr h="2770554">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1900" dirty="0">
                          <a:latin typeface="Arial" panose="020B0604020202020204" pitchFamily="34" charset="0"/>
                        </a:rPr>
                        <a:t> </a:t>
                      </a:r>
                      <a:endParaRPr lang="en-US" sz="1900" dirty="0">
                        <a:solidFill>
                          <a:srgbClr val="0000FF"/>
                        </a:solidFill>
                        <a:latin typeface="Arial" panose="020B0604020202020204" pitchFamily="34" charset="0"/>
                      </a:endParaRPr>
                    </a:p>
                  </a:txBody>
                  <a:tcPr>
                    <a:lnL w="28575" cap="flat" cmpd="sng">
                      <a:solidFill>
                        <a:schemeClr val="tx1"/>
                      </a:solidFill>
                      <a:prstDash val="solid"/>
                      <a:headEnd type="none" w="sm" len="sm"/>
                      <a:tailEnd type="none" w="sm" len="sm"/>
                    </a:lnL>
                    <a:lnR w="12700" cap="flat" cmpd="sng">
                      <a:solidFill>
                        <a:schemeClr val="tx1"/>
                      </a:solidFill>
                      <a:prstDash val="solid"/>
                      <a:headEnd type="none" w="sm" len="sm"/>
                      <a:tailEnd type="none" w="sm" len="sm"/>
                    </a:lnR>
                    <a:lnT w="12700" cap="flat" cmpd="sng">
                      <a:solidFill>
                        <a:schemeClr val="tx1"/>
                      </a:solidFill>
                      <a:prstDash val="solid"/>
                      <a:headEnd type="none" w="sm" len="sm"/>
                      <a:tailEnd type="none" w="sm" len="sm"/>
                    </a:lnT>
                    <a:lnB w="28575" cap="flat" cmpd="sng">
                      <a:solidFill>
                        <a:schemeClr val="tx1"/>
                      </a:solidFill>
                      <a:prstDash val="solid"/>
                      <a:headEnd type="none" w="sm" len="sm"/>
                      <a:tailEnd type="none" w="sm" len="sm"/>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sz="1900" dirty="0">
                        <a:solidFill>
                          <a:srgbClr val="0000FF"/>
                        </a:solidFill>
                        <a:latin typeface="Arial" panose="020B0604020202020204" pitchFamily="34" charset="0"/>
                      </a:endParaRPr>
                    </a:p>
                    <a:p>
                      <a:pPr lvl="0" eaLnBrk="1" hangingPunct="1">
                        <a:spcBef>
                          <a:spcPct val="20000"/>
                        </a:spcBef>
                        <a:buNone/>
                      </a:pPr>
                      <a:endParaRPr lang="en-US" sz="1900" dirty="0">
                        <a:solidFill>
                          <a:srgbClr val="0000FF"/>
                        </a:solidFill>
                        <a:latin typeface="Arial" panose="020B0604020202020204" pitchFamily="34" charset="0"/>
                      </a:endParaRPr>
                    </a:p>
                  </a:txBody>
                  <a:tcPr>
                    <a:lnL w="12700" cap="flat" cmpd="sng">
                      <a:solidFill>
                        <a:schemeClr val="tx1"/>
                      </a:solidFill>
                      <a:prstDash val="solid"/>
                      <a:headEnd type="none" w="sm" len="sm"/>
                      <a:tailEnd type="none" w="sm" len="sm"/>
                    </a:lnL>
                    <a:lnR w="28575" cap="flat" cmpd="sng">
                      <a:solidFill>
                        <a:schemeClr val="tx1"/>
                      </a:solidFill>
                      <a:prstDash val="solid"/>
                      <a:headEnd type="none" w="sm" len="sm"/>
                      <a:tailEnd type="none" w="sm" len="sm"/>
                    </a:lnR>
                    <a:lnT w="12700" cap="flat" cmpd="sng">
                      <a:solidFill>
                        <a:schemeClr val="tx1"/>
                      </a:solidFill>
                      <a:prstDash val="solid"/>
                      <a:headEnd type="none" w="sm" len="sm"/>
                      <a:tailEnd type="none" w="sm" len="sm"/>
                    </a:lnT>
                    <a:lnB w="28575" cap="flat" cmpd="sng">
                      <a:solidFill>
                        <a:schemeClr val="tx1"/>
                      </a:solidFill>
                      <a:prstDash val="solid"/>
                      <a:headEnd type="none" w="sm" len="sm"/>
                      <a:tailEnd type="none" w="sm" len="sm"/>
                    </a:lnB>
                    <a:lnTlToBr>
                      <a:noFill/>
                    </a:lnTlToBr>
                    <a:lnBlToTr>
                      <a:noFill/>
                    </a:lnBlToTr>
                    <a:noFill/>
                  </a:tcPr>
                </a:tc>
              </a:tr>
            </a:tbl>
          </a:graphicData>
        </a:graphic>
      </p:graphicFrame>
      <p:sp>
        <p:nvSpPr>
          <p:cNvPr id="30738" name="Text Box 18"/>
          <p:cNvSpPr txBox="1"/>
          <p:nvPr/>
        </p:nvSpPr>
        <p:spPr>
          <a:xfrm>
            <a:off x="611505" y="1490980"/>
            <a:ext cx="3886200" cy="383540"/>
          </a:xfrm>
          <a:prstGeom prst="rect">
            <a:avLst/>
          </a:prstGeom>
          <a:noFill/>
          <a:ln w="12700">
            <a:noFill/>
          </a:ln>
        </p:spPr>
        <p:txBody>
          <a:bodyPr>
            <a:spAutoFit/>
          </a:bodyPr>
          <a:lstStyle/>
          <a:p>
            <a:pPr>
              <a:spcBef>
                <a:spcPct val="50000"/>
              </a:spcBef>
            </a:pPr>
            <a:r>
              <a:rPr lang="en-US" sz="1900" b="1" dirty="0">
                <a:solidFill>
                  <a:schemeClr val="bg1"/>
                </a:solidFill>
                <a:latin typeface="Times New Roman" panose="02020603050405020304" pitchFamily="18" charset="0"/>
              </a:rPr>
              <a:t>           </a:t>
            </a:r>
            <a:r>
              <a:rPr sz="1900" b="1" dirty="0">
                <a:solidFill>
                  <a:schemeClr val="bg1"/>
                </a:solidFill>
                <a:latin typeface="Times New Roman" panose="02020603050405020304" pitchFamily="18" charset="0"/>
              </a:rPr>
              <a:t>Bên Âu châu, bên Pháp</a:t>
            </a:r>
            <a:endParaRPr sz="1900" b="1" dirty="0">
              <a:solidFill>
                <a:schemeClr val="bg1"/>
              </a:solidFill>
              <a:latin typeface="Times New Roman" panose="02020603050405020304" pitchFamily="18" charset="0"/>
            </a:endParaRPr>
          </a:p>
        </p:txBody>
      </p:sp>
      <p:sp>
        <p:nvSpPr>
          <p:cNvPr id="30742" name="Text Box 22"/>
          <p:cNvSpPr txBox="1"/>
          <p:nvPr/>
        </p:nvSpPr>
        <p:spPr>
          <a:xfrm>
            <a:off x="4673600" y="2021205"/>
            <a:ext cx="3886200" cy="2554545"/>
          </a:xfrm>
          <a:prstGeom prst="rect">
            <a:avLst/>
          </a:prstGeom>
          <a:noFill/>
          <a:ln w="12700">
            <a:noFill/>
          </a:ln>
        </p:spPr>
        <p:txBody>
          <a:bodyPr>
            <a:spAutoFit/>
          </a:bodyPr>
          <a:lstStyle/>
          <a:p>
            <a:pPr>
              <a:spcBef>
                <a:spcPct val="50000"/>
              </a:spcBef>
            </a:pPr>
            <a:r>
              <a:rPr sz="1900" dirty="0">
                <a:solidFill>
                  <a:srgbClr val="FF3300"/>
                </a:solidFill>
                <a:latin typeface="Times New Roman" panose="02020603050405020304" pitchFamily="18" charset="0"/>
              </a:rPr>
              <a:t> </a:t>
            </a:r>
            <a:r>
              <a:rPr sz="1900" dirty="0">
                <a:solidFill>
                  <a:schemeClr val="tx2"/>
                </a:solidFill>
                <a:latin typeface="Times New Roman" panose="02020603050405020304" pitchFamily="18" charset="0"/>
              </a:rPr>
              <a:t>- </a:t>
            </a:r>
            <a:r>
              <a:rPr sz="2000" b="1" dirty="0">
                <a:solidFill>
                  <a:schemeClr val="tx2"/>
                </a:solidFill>
                <a:latin typeface="Times New Roman" panose="02020603050405020304" pitchFamily="18" charset="0"/>
              </a:rPr>
              <a:t>Không hiểu, chưa có ý niệm, điềm nhiên như kẻ ngủ ( thờ ơ, tê liệt).</a:t>
            </a:r>
            <a:endParaRPr sz="2000" b="1" dirty="0">
              <a:solidFill>
                <a:schemeClr val="tx2"/>
              </a:solidFill>
              <a:latin typeface="Times New Roman" panose="02020603050405020304" pitchFamily="18" charset="0"/>
            </a:endParaRPr>
          </a:p>
          <a:p>
            <a:pPr>
              <a:spcBef>
                <a:spcPct val="50000"/>
              </a:spcBef>
              <a:buChar char="-"/>
            </a:pPr>
            <a:r>
              <a:rPr sz="2000" b="1" dirty="0">
                <a:solidFill>
                  <a:schemeClr val="tx2"/>
                </a:solidFill>
                <a:latin typeface="Times New Roman" panose="02020603050405020304" pitchFamily="18" charset="0"/>
              </a:rPr>
              <a:t> Dẫn chứng: “ người mình thì phải ai tai nấy…đến mình”.</a:t>
            </a:r>
            <a:endParaRPr sz="2000" b="1" dirty="0">
              <a:solidFill>
                <a:schemeClr val="tx2"/>
              </a:solidFill>
              <a:latin typeface="Times New Roman" panose="02020603050405020304" pitchFamily="18" charset="0"/>
            </a:endParaRPr>
          </a:p>
          <a:p>
            <a:pPr>
              <a:spcBef>
                <a:spcPct val="50000"/>
              </a:spcBef>
            </a:pPr>
            <a:r>
              <a:rPr sz="2000" b="1" dirty="0">
                <a:solidFill>
                  <a:schemeClr val="tx2"/>
                </a:solidFill>
                <a:latin typeface="Times New Roman" panose="02020603050405020304" pitchFamily="18" charset="0"/>
              </a:rPr>
              <a:t>- Nguyên nhân: chưa có đoàn thể, ý thức dân chủ kém.</a:t>
            </a:r>
            <a:endParaRPr sz="2000" b="1" dirty="0">
              <a:solidFill>
                <a:schemeClr val="tx2"/>
              </a:solidFill>
              <a:latin typeface="Times New Roman" panose="02020603050405020304" pitchFamily="18" charset="0"/>
            </a:endParaRPr>
          </a:p>
        </p:txBody>
      </p:sp>
      <p:sp>
        <p:nvSpPr>
          <p:cNvPr id="30746" name="Text Box 26"/>
          <p:cNvSpPr txBox="1"/>
          <p:nvPr/>
        </p:nvSpPr>
        <p:spPr>
          <a:xfrm>
            <a:off x="539750" y="1944370"/>
            <a:ext cx="3886200" cy="2554545"/>
          </a:xfrm>
          <a:prstGeom prst="rect">
            <a:avLst/>
          </a:prstGeom>
          <a:noFill/>
          <a:ln w="12700">
            <a:noFill/>
          </a:ln>
        </p:spPr>
        <p:txBody>
          <a:bodyPr>
            <a:spAutoFit/>
          </a:bodyPr>
          <a:lstStyle/>
          <a:p>
            <a:pPr>
              <a:spcBef>
                <a:spcPct val="50000"/>
              </a:spcBef>
              <a:buChar char="-"/>
            </a:pPr>
            <a:r>
              <a:rPr sz="1900" dirty="0">
                <a:solidFill>
                  <a:schemeClr val="tx1"/>
                </a:solidFill>
                <a:latin typeface="Times New Roman" panose="02020603050405020304" pitchFamily="18" charset="0"/>
              </a:rPr>
              <a:t> </a:t>
            </a:r>
            <a:r>
              <a:rPr sz="2000" b="1" dirty="0">
                <a:solidFill>
                  <a:schemeClr val="tx1"/>
                </a:solidFill>
                <a:latin typeface="Times New Roman" panose="02020603050405020304" pitchFamily="18" charset="0"/>
              </a:rPr>
              <a:t>Rất thịnh hành và phát triển.</a:t>
            </a:r>
            <a:endParaRPr sz="2000" b="1" dirty="0">
              <a:solidFill>
                <a:schemeClr val="tx1"/>
              </a:solidFill>
              <a:latin typeface="Times New Roman" panose="02020603050405020304" pitchFamily="18" charset="0"/>
            </a:endParaRPr>
          </a:p>
          <a:p>
            <a:pPr>
              <a:spcBef>
                <a:spcPct val="50000"/>
              </a:spcBef>
              <a:buChar char="-"/>
            </a:pPr>
            <a:r>
              <a:rPr sz="2000" b="1" dirty="0">
                <a:solidFill>
                  <a:schemeClr val="tx1"/>
                </a:solidFill>
                <a:latin typeface="Times New Roman" panose="02020603050405020304" pitchFamily="18" charset="0"/>
              </a:rPr>
              <a:t> Dẫn chứng: “ mỗi khi…mới nghe”.</a:t>
            </a:r>
            <a:endParaRPr sz="2000" b="1" dirty="0">
              <a:solidFill>
                <a:schemeClr val="tx1"/>
              </a:solidFill>
              <a:latin typeface="Times New Roman" panose="02020603050405020304" pitchFamily="18" charset="0"/>
            </a:endParaRPr>
          </a:p>
          <a:p>
            <a:pPr>
              <a:spcBef>
                <a:spcPct val="50000"/>
              </a:spcBef>
              <a:buChar char="-"/>
            </a:pPr>
            <a:r>
              <a:rPr sz="2000" b="1" dirty="0">
                <a:solidFill>
                  <a:schemeClr val="tx1"/>
                </a:solidFill>
                <a:latin typeface="Times New Roman" panose="02020603050405020304" pitchFamily="18" charset="0"/>
              </a:rPr>
              <a:t>Nguyên nhân: có đoàn thể, công đức (có ý thức sẵn sàng làm việc chung…), có ăn học (văn hóa), biết nhìn xa trông rộng,…</a:t>
            </a:r>
            <a:endParaRPr sz="2000" b="1" dirty="0">
              <a:solidFill>
                <a:schemeClr val="tx1"/>
              </a:solidFill>
              <a:latin typeface="Times New Roman" panose="02020603050405020304" pitchFamily="18" charset="0"/>
            </a:endParaRPr>
          </a:p>
        </p:txBody>
      </p:sp>
      <p:sp>
        <p:nvSpPr>
          <p:cNvPr id="30747" name="Text Box 27"/>
          <p:cNvSpPr txBox="1"/>
          <p:nvPr/>
        </p:nvSpPr>
        <p:spPr>
          <a:xfrm>
            <a:off x="5994400" y="1490980"/>
            <a:ext cx="906780" cy="383540"/>
          </a:xfrm>
          <a:prstGeom prst="rect">
            <a:avLst/>
          </a:prstGeom>
          <a:noFill/>
          <a:ln w="9525">
            <a:noFill/>
          </a:ln>
        </p:spPr>
        <p:txBody>
          <a:bodyPr wrap="none">
            <a:spAutoFit/>
          </a:bodyPr>
          <a:lstStyle/>
          <a:p>
            <a:r>
              <a:rPr lang="en-US" sz="1900" b="1" dirty="0">
                <a:solidFill>
                  <a:schemeClr val="bg1"/>
                </a:solidFill>
                <a:latin typeface="Times New Roman" panose="02020603050405020304" pitchFamily="18" charset="0"/>
              </a:rPr>
              <a:t> </a:t>
            </a:r>
            <a:r>
              <a:rPr sz="1900" b="1" dirty="0">
                <a:solidFill>
                  <a:schemeClr val="bg1"/>
                </a:solidFill>
                <a:latin typeface="Times New Roman" panose="02020603050405020304" pitchFamily="18" charset="0"/>
              </a:rPr>
              <a:t>Bên ta</a:t>
            </a:r>
            <a:endParaRPr sz="1900" b="1" dirty="0">
              <a:solidFill>
                <a:schemeClr val="bg1"/>
              </a:solidFill>
              <a:latin typeface="Times New Roman" panose="02020603050405020304" pitchFamily="18" charset="0"/>
            </a:endParaRPr>
          </a:p>
        </p:txBody>
      </p:sp>
      <p:sp>
        <p:nvSpPr>
          <p:cNvPr id="13314" name="Rectangle 2"/>
          <p:cNvSpPr>
            <a:spLocks noGrp="1"/>
          </p:cNvSpPr>
          <p:nvPr/>
        </p:nvSpPr>
        <p:spPr>
          <a:xfrm>
            <a:off x="248920" y="12700"/>
            <a:ext cx="8570595" cy="712470"/>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lnSpc>
                <a:spcPct val="80000"/>
              </a:lnSpc>
            </a:pPr>
            <a:r>
              <a:rPr sz="2400" b="1" dirty="0">
                <a:solidFill>
                  <a:srgbClr val="C00000"/>
                </a:solidFill>
                <a:latin typeface="Times New Roman" panose="02020603050405020304" pitchFamily="18" charset="0"/>
                <a:sym typeface="+mn-ea"/>
              </a:rPr>
              <a:t>2. Phần 2: </a:t>
            </a:r>
            <a:r>
              <a:rPr lang="en-US" sz="2400" b="1" dirty="0">
                <a:solidFill>
                  <a:srgbClr val="C00000"/>
                </a:solidFill>
                <a:latin typeface="Times New Roman" panose="02020603050405020304" pitchFamily="18" charset="0"/>
                <a:sym typeface="+mn-ea"/>
              </a:rPr>
              <a:t>Nêu biểu hiện và nguyên nhân của thực trạng trên</a:t>
            </a:r>
            <a:endParaRPr lang="en-US" sz="2400" b="1" dirty="0">
              <a:solidFill>
                <a:srgbClr val="C00000"/>
              </a:solidFill>
              <a:latin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anim calcmode="lin" valueType="num">
                                      <p:cBhvr>
                                        <p:cTn id="7" dur="1000" fill="hold"/>
                                        <p:tgtEl>
                                          <p:spTgt spid="3072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072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072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0724">
                                            <p:txEl>
                                              <p:pRg st="1" end="1"/>
                                            </p:txEl>
                                          </p:spTgt>
                                        </p:tgtEl>
                                        <p:attrNameLst>
                                          <p:attrName>style.visibility</p:attrName>
                                        </p:attrNameLst>
                                      </p:cBhvr>
                                      <p:to>
                                        <p:strVal val="visible"/>
                                      </p:to>
                                    </p:set>
                                    <p:anim calcmode="lin" valueType="num">
                                      <p:cBhvr>
                                        <p:cTn id="12" dur="1000" fill="hold"/>
                                        <p:tgtEl>
                                          <p:spTgt spid="3072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072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072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6387"/>
                                        </p:tgtEl>
                                        <p:attrNameLst>
                                          <p:attrName>style.visibility</p:attrName>
                                        </p:attrNameLst>
                                      </p:cBhvr>
                                      <p:to>
                                        <p:strVal val="visible"/>
                                      </p:to>
                                    </p:set>
                                    <p:animEffect transition="in" filter="checkerboard(across)">
                                      <p:cBhvr>
                                        <p:cTn id="19" dur="500"/>
                                        <p:tgtEl>
                                          <p:spTgt spid="16387"/>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30738"/>
                                        </p:tgtEl>
                                        <p:attrNameLst>
                                          <p:attrName>style.visibility</p:attrName>
                                        </p:attrNameLst>
                                      </p:cBhvr>
                                      <p:to>
                                        <p:strVal val="visible"/>
                                      </p:to>
                                    </p:set>
                                    <p:animEffect transition="in" filter="box(in)">
                                      <p:cBhvr>
                                        <p:cTn id="24" dur="500"/>
                                        <p:tgtEl>
                                          <p:spTgt spid="30738"/>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0747"/>
                                        </p:tgtEl>
                                        <p:attrNameLst>
                                          <p:attrName>style.visibility</p:attrName>
                                        </p:attrNameLst>
                                      </p:cBhvr>
                                      <p:to>
                                        <p:strVal val="visible"/>
                                      </p:to>
                                    </p:set>
                                    <p:animEffect transition="in" filter="checkerboard(across)">
                                      <p:cBhvr>
                                        <p:cTn id="29" dur="500"/>
                                        <p:tgtEl>
                                          <p:spTgt spid="3074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0746"/>
                                        </p:tgtEl>
                                        <p:attrNameLst>
                                          <p:attrName>style.visibility</p:attrName>
                                        </p:attrNameLst>
                                      </p:cBhvr>
                                      <p:to>
                                        <p:strVal val="visible"/>
                                      </p:to>
                                    </p:set>
                                    <p:anim calcmode="lin" valueType="num">
                                      <p:cBhvr>
                                        <p:cTn id="34" dur="500" fill="hold"/>
                                        <p:tgtEl>
                                          <p:spTgt spid="30746"/>
                                        </p:tgtEl>
                                        <p:attrNameLst>
                                          <p:attrName>ppt_w</p:attrName>
                                        </p:attrNameLst>
                                      </p:cBhvr>
                                      <p:tavLst>
                                        <p:tav tm="0">
                                          <p:val>
                                            <p:fltVal val="0"/>
                                          </p:val>
                                        </p:tav>
                                        <p:tav tm="100000">
                                          <p:val>
                                            <p:strVal val="#ppt_w"/>
                                          </p:val>
                                        </p:tav>
                                      </p:tavLst>
                                    </p:anim>
                                    <p:anim calcmode="lin" valueType="num">
                                      <p:cBhvr>
                                        <p:cTn id="35" dur="500" fill="hold"/>
                                        <p:tgtEl>
                                          <p:spTgt spid="30746"/>
                                        </p:tgtEl>
                                        <p:attrNameLst>
                                          <p:attrName>ppt_h</p:attrName>
                                        </p:attrNameLst>
                                      </p:cBhvr>
                                      <p:tavLst>
                                        <p:tav tm="0">
                                          <p:val>
                                            <p:fltVal val="0"/>
                                          </p:val>
                                        </p:tav>
                                        <p:tav tm="100000">
                                          <p:val>
                                            <p:strVal val="#ppt_h"/>
                                          </p:val>
                                        </p:tav>
                                      </p:tavLst>
                                    </p:anim>
                                    <p:animEffect transition="in" filter="fade">
                                      <p:cBhvr>
                                        <p:cTn id="36" dur="500"/>
                                        <p:tgtEl>
                                          <p:spTgt spid="3074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30742"/>
                                        </p:tgtEl>
                                        <p:attrNameLst>
                                          <p:attrName>style.visibility</p:attrName>
                                        </p:attrNameLst>
                                      </p:cBhvr>
                                      <p:to>
                                        <p:strVal val="visible"/>
                                      </p:to>
                                    </p:set>
                                    <p:anim calcmode="lin" valueType="num">
                                      <p:cBhvr>
                                        <p:cTn id="41" dur="500" fill="hold"/>
                                        <p:tgtEl>
                                          <p:spTgt spid="30742"/>
                                        </p:tgtEl>
                                        <p:attrNameLst>
                                          <p:attrName>ppt_w</p:attrName>
                                        </p:attrNameLst>
                                      </p:cBhvr>
                                      <p:tavLst>
                                        <p:tav tm="0">
                                          <p:val>
                                            <p:fltVal val="0"/>
                                          </p:val>
                                        </p:tav>
                                        <p:tav tm="100000">
                                          <p:val>
                                            <p:strVal val="#ppt_w"/>
                                          </p:val>
                                        </p:tav>
                                      </p:tavLst>
                                    </p:anim>
                                    <p:anim calcmode="lin" valueType="num">
                                      <p:cBhvr>
                                        <p:cTn id="42" dur="500" fill="hold"/>
                                        <p:tgtEl>
                                          <p:spTgt spid="30742"/>
                                        </p:tgtEl>
                                        <p:attrNameLst>
                                          <p:attrName>ppt_h</p:attrName>
                                        </p:attrNameLst>
                                      </p:cBhvr>
                                      <p:tavLst>
                                        <p:tav tm="0">
                                          <p:val>
                                            <p:fltVal val="0"/>
                                          </p:val>
                                        </p:tav>
                                        <p:tav tm="100000">
                                          <p:val>
                                            <p:strVal val="#ppt_h"/>
                                          </p:val>
                                        </p:tav>
                                      </p:tavLst>
                                    </p:anim>
                                    <p:animEffect transition="in" filter="fade">
                                      <p:cBhvr>
                                        <p:cTn id="43" dur="500"/>
                                        <p:tgtEl>
                                          <p:spTgt spid="30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8" grpId="0"/>
      <p:bldP spid="30742" grpId="0"/>
      <p:bldP spid="30746" grpId="0"/>
      <p:bldP spid="3074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29699" name="Rectangle 3"/>
          <p:cNvSpPr>
            <a:spLocks noGrp="1"/>
          </p:cNvSpPr>
          <p:nvPr/>
        </p:nvSpPr>
        <p:spPr>
          <a:xfrm>
            <a:off x="395918" y="1202626"/>
            <a:ext cx="8712968" cy="4674126"/>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buNone/>
            </a:pPr>
            <a:r>
              <a:rPr lang="en-US" sz="2400" dirty="0">
                <a:solidFill>
                  <a:srgbClr val="0000FF"/>
                </a:solidFill>
                <a:latin typeface="Times New Roman" panose="02020603050405020304" pitchFamily="18" charset="0"/>
              </a:rPr>
              <a:t>Đọc đoạn văn từ “Đã biết sống thì phải bênh vực nhau.... ù lì như ngày nay” và trả lời câu hỏi:</a:t>
            </a:r>
            <a:endParaRPr lang="en-US" sz="2400" dirty="0">
              <a:solidFill>
                <a:srgbClr val="0000FF"/>
              </a:solidFill>
              <a:latin typeface="Times New Roman" panose="02020603050405020304" pitchFamily="18" charset="0"/>
            </a:endParaRPr>
          </a:p>
          <a:p>
            <a:pPr algn="just" eaLnBrk="1" hangingPunct="1">
              <a:buNone/>
            </a:pPr>
            <a:endParaRPr lang="en-US" sz="2400" dirty="0">
              <a:solidFill>
                <a:srgbClr val="0000FF"/>
              </a:solidFill>
              <a:latin typeface="Times New Roman" panose="02020603050405020304" pitchFamily="18" charset="0"/>
            </a:endParaRPr>
          </a:p>
          <a:p>
            <a:pPr algn="just" eaLnBrk="1" hangingPunct="1">
              <a:buNone/>
            </a:pPr>
            <a:r>
              <a:rPr lang="en-US" sz="2400" b="1" dirty="0">
                <a:solidFill>
                  <a:schemeClr val="tx1"/>
                </a:solidFill>
                <a:latin typeface="Times New Roman" panose="02020603050405020304" pitchFamily="18" charset="0"/>
              </a:rPr>
              <a:t>3. Có phải ngay từ thời cổ xưa chúng ta đã không biết đến đoàn thể, công ích không? Đánh dấu vào thông tin trong đoạn văn minh chứng cho câu trả lời của anh/chị.</a:t>
            </a:r>
            <a:endParaRPr lang="en-US" sz="2400" b="1" dirty="0">
              <a:latin typeface="Times New Roman" panose="02020603050405020304" pitchFamily="18" charset="0"/>
            </a:endParaRPr>
          </a:p>
        </p:txBody>
      </p:sp>
      <p:sp>
        <p:nvSpPr>
          <p:cNvPr id="13314" name="Rectangle 2"/>
          <p:cNvSpPr>
            <a:spLocks noGrp="1"/>
          </p:cNvSpPr>
          <p:nvPr/>
        </p:nvSpPr>
        <p:spPr>
          <a:xfrm>
            <a:off x="1331640" y="95881"/>
            <a:ext cx="5688632" cy="530860"/>
          </a:xfrm>
          <a:prstGeom prst="rect">
            <a:avLst/>
          </a:prstGeom>
          <a:solidFill>
            <a:schemeClr val="accent1">
              <a:lumMod val="20000"/>
              <a:lumOff val="8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checkerboard(across)">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9699">
                                            <p:txEl>
                                              <p:pRg st="2" end="2"/>
                                            </p:txEl>
                                          </p:spTgt>
                                        </p:tgtEl>
                                        <p:attrNameLst>
                                          <p:attrName>style.visibility</p:attrName>
                                        </p:attrNameLst>
                                      </p:cBhvr>
                                      <p:to>
                                        <p:strVal val="visible"/>
                                      </p:to>
                                    </p:set>
                                    <p:animEffect transition="in" filter="checkerboard(across)">
                                      <p:cBhvr>
                                        <p:cTn id="12" dur="500"/>
                                        <p:tgtEl>
                                          <p:spTgt spid="296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Để một đất nước phát triển hưng thịnh (1)"/>
          <p:cNvPicPr>
            <a:picLocks noChangeAspect="1"/>
          </p:cNvPicPr>
          <p:nvPr>
            <p:ph idx="1"/>
          </p:nvPr>
        </p:nvPicPr>
        <p:blipFill>
          <a:blip r:embed="rId1"/>
          <a:stretch>
            <a:fillRect/>
          </a:stretch>
        </p:blipFill>
        <p:spPr>
          <a:xfrm>
            <a:off x="11430" y="5080"/>
            <a:ext cx="9110980" cy="513588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30724" name="Text Box 4"/>
          <p:cNvSpPr/>
          <p:nvPr/>
        </p:nvSpPr>
        <p:spPr>
          <a:xfrm>
            <a:off x="403860" y="474980"/>
            <a:ext cx="8229600" cy="908685"/>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lnSpc>
                <a:spcPct val="40000"/>
              </a:lnSpc>
              <a:spcBef>
                <a:spcPct val="50000"/>
              </a:spcBef>
            </a:pPr>
            <a:r>
              <a:rPr sz="2800" b="1" i="1" dirty="0">
                <a:latin typeface="Times New Roman" panose="02020603050405020304" pitchFamily="18" charset="0"/>
              </a:rPr>
              <a:t>a. </a:t>
            </a:r>
            <a:r>
              <a:rPr lang="en-US" sz="2800" b="1" i="1" dirty="0">
                <a:latin typeface="Times New Roman" panose="02020603050405020304" pitchFamily="18" charset="0"/>
                <a:sym typeface="+mn-ea"/>
              </a:rPr>
              <a:t>Biểu hiện của thực trạng</a:t>
            </a:r>
            <a:endParaRPr sz="2800" b="1" i="1" dirty="0">
              <a:latin typeface="Times New Roman" panose="02020603050405020304" pitchFamily="18" charset="0"/>
            </a:endParaRPr>
          </a:p>
        </p:txBody>
      </p:sp>
      <p:sp>
        <p:nvSpPr>
          <p:cNvPr id="9299" name="直接连接符 15443"/>
          <p:cNvSpPr/>
          <p:nvPr/>
        </p:nvSpPr>
        <p:spPr>
          <a:xfrm>
            <a:off x="0" y="474980"/>
            <a:ext cx="278765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flipV="1">
            <a:off x="6574155" y="475615"/>
            <a:ext cx="2569845" cy="45085"/>
          </a:xfrm>
          <a:prstGeom prst="line">
            <a:avLst/>
          </a:prstGeom>
          <a:ln w="9525" cap="flat" cmpd="sng">
            <a:solidFill>
              <a:srgbClr val="F33644"/>
            </a:solidFill>
            <a:prstDash val="solid"/>
            <a:round/>
            <a:headEnd type="none" w="med" len="med"/>
            <a:tailEnd type="none" w="med" len="med"/>
          </a:ln>
        </p:spPr>
      </p:sp>
      <p:sp>
        <p:nvSpPr>
          <p:cNvPr id="13314" name="Rectangle 2"/>
          <p:cNvSpPr>
            <a:spLocks noGrp="1"/>
          </p:cNvSpPr>
          <p:nvPr/>
        </p:nvSpPr>
        <p:spPr>
          <a:xfrm>
            <a:off x="3060065" y="122555"/>
            <a:ext cx="3402965" cy="474345"/>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2400" b="1" dirty="0">
                <a:solidFill>
                  <a:srgbClr val="C00000"/>
                </a:solidFill>
                <a:latin typeface="Times New Roman" panose="02020603050405020304" pitchFamily="18" charset="0"/>
              </a:rPr>
              <a:t>II. Đọc – Hiểu văn bản</a:t>
            </a:r>
            <a:endParaRPr sz="2400" b="1" dirty="0">
              <a:solidFill>
                <a:srgbClr val="C00000"/>
              </a:solidFill>
              <a:latin typeface="Times New Roman" panose="02020603050405020304" pitchFamily="18" charset="0"/>
            </a:endParaRPr>
          </a:p>
        </p:txBody>
      </p:sp>
      <p:sp>
        <p:nvSpPr>
          <p:cNvPr id="31759" name="Rectangle 15"/>
          <p:cNvSpPr>
            <a:spLocks noGrp="1"/>
          </p:cNvSpPr>
          <p:nvPr/>
        </p:nvSpPr>
        <p:spPr>
          <a:xfrm>
            <a:off x="395605" y="914400"/>
            <a:ext cx="6268085" cy="601980"/>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eaLnBrk="1" hangingPunct="1"/>
            <a:r>
              <a:rPr lang="en-US" sz="2800" dirty="0">
                <a:latin typeface="Times New Roman" panose="02020603050405020304" pitchFamily="18" charset="0"/>
                <a:cs typeface="Times New Roman" panose="02020603050405020304" pitchFamily="18" charset="0"/>
              </a:rPr>
              <a:t>*</a:t>
            </a:r>
            <a:r>
              <a:rPr sz="2800" dirty="0">
                <a:latin typeface="Times New Roman" panose="02020603050405020304" pitchFamily="18" charset="0"/>
                <a:cs typeface="Times New Roman" panose="02020603050405020304" pitchFamily="18" charset="0"/>
              </a:rPr>
              <a:t> So sánh nước Việt Nam</a:t>
            </a:r>
            <a:r>
              <a:rPr lang="en-US" sz="2800" dirty="0">
                <a:latin typeface="Times New Roman" panose="02020603050405020304" pitchFamily="18" charset="0"/>
                <a:cs typeface="Times New Roman" panose="02020603050405020304" pitchFamily="18" charset="0"/>
              </a:rPr>
              <a:t> xưa và nay</a:t>
            </a:r>
            <a:endParaRPr lang="en-US" sz="2800" dirty="0">
              <a:latin typeface="Times New Roman" panose="02020603050405020304" pitchFamily="18" charset="0"/>
              <a:cs typeface="Times New Roman" panose="02020603050405020304" pitchFamily="18" charset="0"/>
            </a:endParaRPr>
          </a:p>
        </p:txBody>
      </p:sp>
      <p:graphicFrame>
        <p:nvGraphicFramePr>
          <p:cNvPr id="17411" name="Table 17410"/>
          <p:cNvGraphicFramePr/>
          <p:nvPr/>
        </p:nvGraphicFramePr>
        <p:xfrm>
          <a:off x="715010" y="1693545"/>
          <a:ext cx="7687310" cy="1932432"/>
        </p:xfrm>
        <a:graphic>
          <a:graphicData uri="http://schemas.openxmlformats.org/drawingml/2006/table">
            <a:tbl>
              <a:tblPr/>
              <a:tblGrid>
                <a:gridCol w="3856990"/>
                <a:gridCol w="3830320"/>
              </a:tblGrid>
              <a:tr h="3810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1900" b="1" dirty="0">
                          <a:solidFill>
                            <a:schemeClr val="bg1"/>
                          </a:solidFill>
                          <a:latin typeface="Times New Roman" panose="02020603050405020304" pitchFamily="18" charset="0"/>
                          <a:cs typeface="Times New Roman" panose="02020603050405020304" pitchFamily="18" charset="0"/>
                        </a:rPr>
                        <a:t>Ngày xưa</a:t>
                      </a:r>
                      <a:endParaRPr lang="en-US" sz="1900" b="1" dirty="0">
                        <a:solidFill>
                          <a:schemeClr val="bg1"/>
                        </a:solidFill>
                        <a:latin typeface="Times New Roman" panose="02020603050405020304" pitchFamily="18" charset="0"/>
                        <a:cs typeface="Times New Roman" panose="02020603050405020304" pitchFamily="18" charset="0"/>
                      </a:endParaRPr>
                    </a:p>
                  </a:txBody>
                  <a:tcPr>
                    <a:lnL w="28575" cap="flat" cmpd="sng">
                      <a:solidFill>
                        <a:schemeClr val="tx1"/>
                      </a:solidFill>
                      <a:prstDash val="solid"/>
                      <a:headEnd type="none" w="sm" len="sm"/>
                      <a:tailEnd type="none" w="sm" len="sm"/>
                    </a:lnL>
                    <a:lnR w="12700" cap="flat" cmpd="sng">
                      <a:solidFill>
                        <a:schemeClr val="tx1"/>
                      </a:solidFill>
                      <a:prstDash val="solid"/>
                      <a:headEnd type="none" w="sm" len="sm"/>
                      <a:tailEnd type="none" w="sm" len="sm"/>
                    </a:lnR>
                    <a:lnT w="28575" cap="flat" cmpd="sng">
                      <a:solidFill>
                        <a:schemeClr val="tx1"/>
                      </a:solidFill>
                      <a:prstDash val="solid"/>
                      <a:headEnd type="none" w="sm" len="sm"/>
                      <a:tailEnd type="none" w="sm" len="sm"/>
                    </a:lnT>
                    <a:lnB w="12700" cap="flat" cmpd="sng">
                      <a:solidFill>
                        <a:schemeClr val="tx1"/>
                      </a:solidFill>
                      <a:prstDash val="solid"/>
                      <a:headEnd type="none" w="sm" len="sm"/>
                      <a:tailEnd type="none" w="sm" len="sm"/>
                    </a:lnB>
                    <a:lnTlToBr>
                      <a:noFill/>
                    </a:lnTlToBr>
                    <a:lnBlToTr>
                      <a:noFill/>
                    </a:lnBlToTr>
                    <a:solidFill>
                      <a:srgbClr val="F33644"/>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1900" b="1" dirty="0">
                          <a:solidFill>
                            <a:schemeClr val="bg1"/>
                          </a:solidFill>
                          <a:latin typeface="Times New Roman" panose="02020603050405020304" pitchFamily="18" charset="0"/>
                          <a:cs typeface="Times New Roman" panose="02020603050405020304" pitchFamily="18" charset="0"/>
                        </a:rPr>
                        <a:t>Ngày nay</a:t>
                      </a:r>
                      <a:endParaRPr lang="en-US" sz="1900" b="1" dirty="0">
                        <a:solidFill>
                          <a:schemeClr val="bg1"/>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sm" len="sm"/>
                      <a:tailEnd type="none" w="sm" len="sm"/>
                    </a:lnL>
                    <a:lnR w="28575" cap="flat" cmpd="sng">
                      <a:solidFill>
                        <a:schemeClr val="tx1"/>
                      </a:solidFill>
                      <a:prstDash val="solid"/>
                      <a:headEnd type="none" w="sm" len="sm"/>
                      <a:tailEnd type="none" w="sm" len="sm"/>
                    </a:lnR>
                    <a:lnT w="28575" cap="flat" cmpd="sng">
                      <a:solidFill>
                        <a:schemeClr val="tx1"/>
                      </a:solidFill>
                      <a:prstDash val="solid"/>
                      <a:headEnd type="none" w="sm" len="sm"/>
                      <a:tailEnd type="none" w="sm" len="sm"/>
                    </a:lnT>
                    <a:lnB w="12700" cap="flat" cmpd="sng">
                      <a:solidFill>
                        <a:schemeClr val="tx1"/>
                      </a:solidFill>
                      <a:prstDash val="solid"/>
                      <a:headEnd type="none" w="sm" len="sm"/>
                      <a:tailEnd type="none" w="sm" len="sm"/>
                    </a:lnB>
                    <a:lnTlToBr>
                      <a:noFill/>
                    </a:lnTlToBr>
                    <a:lnBlToTr>
                      <a:noFill/>
                    </a:lnBlToTr>
                    <a:solidFill>
                      <a:srgbClr val="F33644"/>
                    </a:solidFill>
                  </a:tcPr>
                </a:tc>
              </a:tr>
              <a:tr h="137414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sz="1900" dirty="0">
                        <a:solidFill>
                          <a:schemeClr val="tx1"/>
                        </a:solidFill>
                        <a:latin typeface="Times New Roman" panose="02020603050405020304" pitchFamily="18" charset="0"/>
                        <a:cs typeface="Times New Roman" panose="02020603050405020304" pitchFamily="18" charset="0"/>
                      </a:endParaRPr>
                    </a:p>
                    <a:p>
                      <a:pPr lvl="0" eaLnBrk="1" hangingPunct="1">
                        <a:spcBef>
                          <a:spcPct val="20000"/>
                        </a:spcBef>
                        <a:buNone/>
                      </a:pPr>
                      <a:r>
                        <a:rPr sz="1900" dirty="0">
                          <a:solidFill>
                            <a:schemeClr val="tx1"/>
                          </a:solidFill>
                          <a:latin typeface="Times New Roman" panose="02020603050405020304" pitchFamily="18" charset="0"/>
                          <a:cs typeface="Times New Roman" panose="02020603050405020304" pitchFamily="18" charset="0"/>
                        </a:rPr>
                        <a:t>- </a:t>
                      </a:r>
                      <a:r>
                        <a:rPr sz="2400" b="1" i="1" dirty="0">
                          <a:solidFill>
                            <a:schemeClr val="tx1"/>
                          </a:solidFill>
                          <a:latin typeface="Times New Roman" panose="02020603050405020304" pitchFamily="18" charset="0"/>
                          <a:cs typeface="Times New Roman" panose="02020603050405020304" pitchFamily="18" charset="0"/>
                        </a:rPr>
                        <a:t>Cha ông mình ngày xưa cũng biết đoàn thể, biết công ích</a:t>
                      </a:r>
                      <a:r>
                        <a:rPr sz="2400" b="1" dirty="0">
                          <a:solidFill>
                            <a:schemeClr val="tx1"/>
                          </a:solidFill>
                          <a:latin typeface="Times New Roman" panose="02020603050405020304" pitchFamily="18" charset="0"/>
                          <a:cs typeface="Times New Roman" panose="02020603050405020304" pitchFamily="18" charset="0"/>
                        </a:rPr>
                        <a:t>.</a:t>
                      </a:r>
                      <a:endParaRPr lang="en-US" sz="2400" b="1" dirty="0">
                        <a:solidFill>
                          <a:schemeClr val="tx1"/>
                        </a:solidFill>
                        <a:latin typeface="Times New Roman" panose="02020603050405020304" pitchFamily="18" charset="0"/>
                        <a:cs typeface="Times New Roman" panose="02020603050405020304" pitchFamily="18" charset="0"/>
                      </a:endParaRPr>
                    </a:p>
                  </a:txBody>
                  <a:tcPr>
                    <a:lnL w="28575" cap="flat" cmpd="sng">
                      <a:solidFill>
                        <a:schemeClr val="tx1"/>
                      </a:solidFill>
                      <a:prstDash val="solid"/>
                      <a:headEnd type="none" w="sm" len="sm"/>
                      <a:tailEnd type="none" w="sm" len="sm"/>
                    </a:lnL>
                    <a:lnR w="12700" cap="flat" cmpd="sng">
                      <a:solidFill>
                        <a:schemeClr val="tx1"/>
                      </a:solidFill>
                      <a:prstDash val="solid"/>
                      <a:headEnd type="none" w="sm" len="sm"/>
                      <a:tailEnd type="none" w="sm" len="sm"/>
                    </a:lnR>
                    <a:lnT w="12700" cap="flat" cmpd="sng">
                      <a:solidFill>
                        <a:schemeClr val="tx1"/>
                      </a:solidFill>
                      <a:prstDash val="solid"/>
                      <a:headEnd type="none" w="sm" len="sm"/>
                      <a:tailEnd type="none" w="sm" len="sm"/>
                    </a:lnT>
                    <a:lnB w="28575" cap="flat" cmpd="sng">
                      <a:solidFill>
                        <a:schemeClr val="tx1"/>
                      </a:solidFill>
                      <a:prstDash val="solid"/>
                      <a:headEnd type="none" w="sm" len="sm"/>
                      <a:tailEnd type="none" w="sm" len="sm"/>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sz="1900" dirty="0">
                        <a:solidFill>
                          <a:schemeClr val="tx1"/>
                        </a:solidFill>
                        <a:latin typeface="Times New Roman" panose="02020603050405020304" pitchFamily="18" charset="0"/>
                        <a:cs typeface="Times New Roman" panose="02020603050405020304" pitchFamily="18" charset="0"/>
                      </a:endParaRPr>
                    </a:p>
                    <a:p>
                      <a:pPr lvl="0" eaLnBrk="1" hangingPunct="1">
                        <a:spcBef>
                          <a:spcPct val="20000"/>
                        </a:spcBef>
                        <a:buNone/>
                      </a:pPr>
                      <a:r>
                        <a:rPr sz="1900" dirty="0">
                          <a:solidFill>
                            <a:schemeClr val="tx1"/>
                          </a:solidFill>
                          <a:latin typeface="Times New Roman" panose="02020603050405020304" pitchFamily="18" charset="0"/>
                          <a:cs typeface="Times New Roman" panose="02020603050405020304" pitchFamily="18" charset="0"/>
                        </a:rPr>
                        <a:t>- </a:t>
                      </a:r>
                      <a:r>
                        <a:rPr sz="2400" b="1" i="1" dirty="0">
                          <a:solidFill>
                            <a:schemeClr val="tx1"/>
                          </a:solidFill>
                          <a:latin typeface="Times New Roman" panose="02020603050405020304" pitchFamily="18" charset="0"/>
                          <a:cs typeface="Times New Roman" panose="02020603050405020304" pitchFamily="18" charset="0"/>
                        </a:rPr>
                        <a:t>Trơ trọi, lơ láo, sợ sệt, ù lì</a:t>
                      </a:r>
                      <a:r>
                        <a:rPr sz="2400" b="1" dirty="0">
                          <a:solidFill>
                            <a:schemeClr val="tx1"/>
                          </a:solidFill>
                          <a:latin typeface="Times New Roman" panose="02020603050405020304" pitchFamily="18" charset="0"/>
                          <a:cs typeface="Times New Roman" panose="02020603050405020304" pitchFamily="18" charset="0"/>
                        </a:rPr>
                        <a:t>.</a:t>
                      </a:r>
                      <a:endParaRPr lang="en-US" sz="2400" b="1" dirty="0">
                        <a:solidFill>
                          <a:schemeClr val="tx1"/>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sm" len="sm"/>
                      <a:tailEnd type="none" w="sm" len="sm"/>
                    </a:lnL>
                    <a:lnR w="28575" cap="flat" cmpd="sng">
                      <a:solidFill>
                        <a:schemeClr val="tx1"/>
                      </a:solidFill>
                      <a:prstDash val="solid"/>
                      <a:headEnd type="none" w="sm" len="sm"/>
                      <a:tailEnd type="none" w="sm" len="sm"/>
                    </a:lnR>
                    <a:lnT w="12700" cap="flat" cmpd="sng">
                      <a:solidFill>
                        <a:schemeClr val="tx1"/>
                      </a:solidFill>
                      <a:prstDash val="solid"/>
                      <a:headEnd type="none" w="sm" len="sm"/>
                      <a:tailEnd type="none" w="sm" len="sm"/>
                    </a:lnT>
                    <a:lnB w="28575" cap="flat" cmpd="sng">
                      <a:solidFill>
                        <a:schemeClr val="tx1"/>
                      </a:solidFill>
                      <a:prstDash val="solid"/>
                      <a:headEnd type="none" w="sm" len="sm"/>
                      <a:tailEnd type="none" w="sm" len="sm"/>
                    </a:lnB>
                    <a:lnTlToBr>
                      <a:noFill/>
                    </a:lnTlToBr>
                    <a:lnBlToTr>
                      <a:noFill/>
                    </a:lnBlToTr>
                    <a:noFill/>
                  </a:tcPr>
                </a:tc>
              </a:tr>
            </a:tbl>
          </a:graphicData>
        </a:graphic>
      </p:graphicFrame>
      <p:sp>
        <p:nvSpPr>
          <p:cNvPr id="31764" name="Text Box 20"/>
          <p:cNvSpPr txBox="1"/>
          <p:nvPr/>
        </p:nvSpPr>
        <p:spPr>
          <a:xfrm>
            <a:off x="611560" y="3651076"/>
            <a:ext cx="8333050" cy="1200329"/>
          </a:xfrm>
          <a:prstGeom prst="rect">
            <a:avLst/>
          </a:prstGeom>
          <a:solidFill>
            <a:srgbClr val="F33644"/>
          </a:solidFill>
          <a:ln w="12700" cap="flat" cmpd="sng">
            <a:solidFill>
              <a:schemeClr val="tx1"/>
            </a:solidFill>
            <a:prstDash val="solid"/>
            <a:miter/>
            <a:headEnd type="none" w="med" len="med"/>
            <a:tailEnd type="none" w="med" len="med"/>
          </a:ln>
        </p:spPr>
        <p:txBody>
          <a:bodyPr wrap="square">
            <a:spAutoFit/>
          </a:bodyPr>
          <a:lstStyle/>
          <a:p>
            <a:pPr>
              <a:buFont typeface="Symbol" panose="05050102010706020507" pitchFamily="18" charset="2"/>
              <a:buChar char="Þ"/>
            </a:pPr>
            <a:r>
              <a:rPr sz="1900" dirty="0">
                <a:solidFill>
                  <a:schemeClr val="bg1"/>
                </a:solidFill>
                <a:latin typeface="Times New Roman" panose="02020603050405020304" pitchFamily="18" charset="0"/>
                <a:cs typeface="Times New Roman" panose="02020603050405020304" pitchFamily="18" charset="0"/>
              </a:rPr>
              <a:t> </a:t>
            </a:r>
            <a:r>
              <a:rPr sz="2400" b="1" dirty="0">
                <a:solidFill>
                  <a:schemeClr val="bg1"/>
                </a:solidFill>
                <a:latin typeface="Times New Roman" panose="02020603050405020304" pitchFamily="18" charset="0"/>
                <a:cs typeface="Times New Roman" panose="02020603050405020304" pitchFamily="18" charset="0"/>
              </a:rPr>
              <a:t>Khẳng định xã hội chủ nghĩa thịnh hành ở phương Tây thì ở nước ta ngày nay dân ta chưa có ý niệm gì. </a:t>
            </a:r>
            <a:endParaRPr sz="2400" b="1" dirty="0">
              <a:solidFill>
                <a:schemeClr val="bg1"/>
              </a:solidFill>
              <a:latin typeface="Times New Roman" panose="02020603050405020304" pitchFamily="18" charset="0"/>
              <a:cs typeface="Times New Roman" panose="02020603050405020304" pitchFamily="18" charset="0"/>
            </a:endParaRPr>
          </a:p>
          <a:p>
            <a:pPr>
              <a:buFont typeface="Symbol" panose="05050102010706020507" pitchFamily="18" charset="2"/>
              <a:buNone/>
            </a:pPr>
            <a:r>
              <a:rPr sz="2400" b="1" dirty="0">
                <a:solidFill>
                  <a:schemeClr val="bg1"/>
                </a:solidFill>
                <a:latin typeface="Times New Roman" panose="02020603050405020304" pitchFamily="18" charset="0"/>
                <a:cs typeface="Times New Roman" panose="02020603050405020304" pitchFamily="18" charset="0"/>
              </a:rPr>
              <a:t>(nguyên nhân mất nước)</a:t>
            </a:r>
            <a:endParaRPr sz="24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1759"/>
                                        </p:tgtEl>
                                        <p:attrNameLst>
                                          <p:attrName>style.visibility</p:attrName>
                                        </p:attrNameLst>
                                      </p:cBhvr>
                                      <p:to>
                                        <p:strVal val="visible"/>
                                      </p:to>
                                    </p:set>
                                    <p:animEffect transition="in" filter="checkerboard(across)">
                                      <p:cBhvr>
                                        <p:cTn id="7" dur="500"/>
                                        <p:tgtEl>
                                          <p:spTgt spid="3175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checkerboard(across)">
                                      <p:cBhvr>
                                        <p:cTn id="12" dur="500"/>
                                        <p:tgtEl>
                                          <p:spTgt spid="17411"/>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1764"/>
                                        </p:tgtEl>
                                        <p:attrNameLst>
                                          <p:attrName>style.visibility</p:attrName>
                                        </p:attrNameLst>
                                      </p:cBhvr>
                                      <p:to>
                                        <p:strVal val="visible"/>
                                      </p:to>
                                    </p:set>
                                    <p:animEffect transition="in" filter="checkerboard(across)">
                                      <p:cBhvr>
                                        <p:cTn id="17" dur="500"/>
                                        <p:tgtEl>
                                          <p:spTgt spid="31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9" grpId="0"/>
      <p:bldP spid="31764"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29699" name="Rectangle 3"/>
          <p:cNvSpPr>
            <a:spLocks noGrp="1"/>
          </p:cNvSpPr>
          <p:nvPr/>
        </p:nvSpPr>
        <p:spPr>
          <a:xfrm>
            <a:off x="395918" y="1202626"/>
            <a:ext cx="8712968" cy="4674126"/>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buNone/>
            </a:pPr>
            <a:r>
              <a:rPr lang="en-US" sz="2800" dirty="0">
                <a:solidFill>
                  <a:srgbClr val="0000FF"/>
                </a:solidFill>
                <a:latin typeface="Times New Roman" panose="02020603050405020304" pitchFamily="18" charset="0"/>
              </a:rPr>
              <a:t>Đọc các đoạn văn từ “Dân không biết đoàn thể.... không có cũng vì thế” và trả lời câu hỏi:</a:t>
            </a:r>
            <a:endParaRPr lang="en-US" sz="2800" dirty="0">
              <a:solidFill>
                <a:srgbClr val="0000FF"/>
              </a:solidFill>
              <a:latin typeface="Times New Roman" panose="02020603050405020304" pitchFamily="18" charset="0"/>
            </a:endParaRPr>
          </a:p>
          <a:p>
            <a:pPr algn="just" eaLnBrk="1" hangingPunct="1">
              <a:buNone/>
            </a:pPr>
            <a:endParaRPr lang="en-US" sz="2800" dirty="0">
              <a:solidFill>
                <a:srgbClr val="0000FF"/>
              </a:solidFill>
              <a:latin typeface="Times New Roman" panose="02020603050405020304" pitchFamily="18" charset="0"/>
            </a:endParaRPr>
          </a:p>
          <a:p>
            <a:pPr algn="just" eaLnBrk="1" hangingPunct="1">
              <a:buNone/>
            </a:pPr>
            <a:r>
              <a:rPr lang="en-US" sz="2800" b="1" dirty="0">
                <a:solidFill>
                  <a:schemeClr val="tx1"/>
                </a:solidFill>
                <a:latin typeface="Times New Roman" panose="02020603050405020304" pitchFamily="18" charset="0"/>
              </a:rPr>
              <a:t>Lí do nào khiến “dân không biết đoàn thể, không trọng công ích”?</a:t>
            </a:r>
            <a:endParaRPr lang="en-US" sz="2800" b="1" dirty="0">
              <a:solidFill>
                <a:schemeClr val="tx1"/>
              </a:solidFill>
              <a:latin typeface="Times New Roman" panose="02020603050405020304" pitchFamily="18" charset="0"/>
            </a:endParaRPr>
          </a:p>
        </p:txBody>
      </p:sp>
      <p:sp>
        <p:nvSpPr>
          <p:cNvPr id="13314" name="Rectangle 2"/>
          <p:cNvSpPr>
            <a:spLocks noGrp="1"/>
          </p:cNvSpPr>
          <p:nvPr/>
        </p:nvSpPr>
        <p:spPr>
          <a:xfrm>
            <a:off x="1331640" y="95881"/>
            <a:ext cx="5688632" cy="530860"/>
          </a:xfrm>
          <a:prstGeom prst="rect">
            <a:avLst/>
          </a:prstGeom>
          <a:solidFill>
            <a:schemeClr val="accent1">
              <a:lumMod val="20000"/>
              <a:lumOff val="8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checkerboard(across)">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9699">
                                            <p:txEl>
                                              <p:pRg st="2" end="2"/>
                                            </p:txEl>
                                          </p:spTgt>
                                        </p:tgtEl>
                                        <p:attrNameLst>
                                          <p:attrName>style.visibility</p:attrName>
                                        </p:attrNameLst>
                                      </p:cBhvr>
                                      <p:to>
                                        <p:strVal val="visible"/>
                                      </p:to>
                                    </p:set>
                                    <p:animEffect transition="in" filter="checkerboard(across)">
                                      <p:cBhvr>
                                        <p:cTn id="12" dur="500"/>
                                        <p:tgtEl>
                                          <p:spTgt spid="296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2068513" y="39053"/>
            <a:ext cx="5815855" cy="673418"/>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
        <p:nvSpPr>
          <p:cNvPr id="18434" name="Rectangle 2"/>
          <p:cNvSpPr>
            <a:spLocks noGrp="1"/>
          </p:cNvSpPr>
          <p:nvPr/>
        </p:nvSpPr>
        <p:spPr>
          <a:xfrm>
            <a:off x="187960" y="580390"/>
            <a:ext cx="7696408" cy="607060"/>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eaLnBrk="1" hangingPunct="1"/>
            <a:r>
              <a:rPr sz="2400" b="1" i="1" dirty="0">
                <a:latin typeface="Times New Roman" panose="02020603050405020304" pitchFamily="18" charset="0"/>
              </a:rPr>
              <a:t>b. </a:t>
            </a:r>
            <a:r>
              <a:rPr sz="2800" b="1" i="1" dirty="0">
                <a:latin typeface="Times New Roman" panose="02020603050405020304" pitchFamily="18" charset="0"/>
              </a:rPr>
              <a:t>Nguyên nhân nước ta không có luân lí xã hội</a:t>
            </a:r>
            <a:endParaRPr sz="2800" b="1" i="1" dirty="0">
              <a:latin typeface="Times New Roman" panose="02020603050405020304" pitchFamily="18" charset="0"/>
            </a:endParaRPr>
          </a:p>
        </p:txBody>
      </p:sp>
      <p:sp>
        <p:nvSpPr>
          <p:cNvPr id="32771" name="Rectangle 3"/>
          <p:cNvSpPr>
            <a:spLocks noGrp="1"/>
          </p:cNvSpPr>
          <p:nvPr/>
        </p:nvSpPr>
        <p:spPr>
          <a:xfrm>
            <a:off x="467544" y="1253808"/>
            <a:ext cx="8143056" cy="2937192"/>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120000"/>
              </a:lnSpc>
              <a:spcBef>
                <a:spcPts val="0"/>
              </a:spcBef>
              <a:buNone/>
            </a:pPr>
            <a:r>
              <a:rPr sz="2400" b="1" dirty="0">
                <a:latin typeface="Times New Roman" panose="02020603050405020304" pitchFamily="18" charset="0"/>
              </a:rPr>
              <a:t>-  </a:t>
            </a:r>
            <a:r>
              <a:rPr sz="2400" b="1" dirty="0" err="1">
                <a:solidFill>
                  <a:srgbClr val="000000"/>
                </a:solidFill>
                <a:latin typeface="Times New Roman" panose="02020603050405020304" pitchFamily="18" charset="0"/>
              </a:rPr>
              <a:t>Bọn</a:t>
            </a:r>
            <a:r>
              <a:rPr sz="2400" b="1" dirty="0">
                <a:solidFill>
                  <a:srgbClr val="000000"/>
                </a:solidFill>
                <a:latin typeface="Times New Roman" panose="02020603050405020304" pitchFamily="18" charset="0"/>
              </a:rPr>
              <a:t> học trò ham quyền tước, </a:t>
            </a:r>
            <a:r>
              <a:rPr sz="2400" b="1" dirty="0" err="1">
                <a:solidFill>
                  <a:srgbClr val="000000"/>
                </a:solidFill>
                <a:latin typeface="Times New Roman" panose="02020603050405020304" pitchFamily="18" charset="0"/>
              </a:rPr>
              <a:t>vinh</a:t>
            </a:r>
            <a:r>
              <a:rPr sz="2400" b="1" dirty="0">
                <a:solidFill>
                  <a:srgbClr val="000000"/>
                </a:solidFill>
                <a:latin typeface="Times New Roman" panose="02020603050405020304" pitchFamily="18" charset="0"/>
              </a:rPr>
              <a:t> </a:t>
            </a:r>
            <a:r>
              <a:rPr sz="2400" b="1" dirty="0" err="1">
                <a:solidFill>
                  <a:srgbClr val="000000"/>
                </a:solidFill>
                <a:latin typeface="Times New Roman" panose="02020603050405020304" pitchFamily="18" charset="0"/>
              </a:rPr>
              <a:t>hoa</a:t>
            </a:r>
            <a:r>
              <a:rPr sz="2400" b="1" dirty="0">
                <a:solidFill>
                  <a:srgbClr val="000000"/>
                </a:solidFill>
                <a:latin typeface="Times New Roman" panose="02020603050405020304" pitchFamily="18" charset="0"/>
              </a:rPr>
              <a:t> </a:t>
            </a:r>
            <a:r>
              <a:rPr sz="2400" b="1" dirty="0" err="1">
                <a:solidFill>
                  <a:srgbClr val="000000"/>
                </a:solidFill>
                <a:latin typeface="Times New Roman" panose="02020603050405020304" pitchFamily="18" charset="0"/>
              </a:rPr>
              <a:t>giả</a:t>
            </a:r>
            <a:r>
              <a:rPr sz="2400" b="1" dirty="0">
                <a:solidFill>
                  <a:srgbClr val="000000"/>
                </a:solidFill>
                <a:latin typeface="Times New Roman" panose="02020603050405020304" pitchFamily="18" charset="0"/>
              </a:rPr>
              <a:t> dối, </a:t>
            </a:r>
            <a:r>
              <a:rPr sz="2400" b="1" dirty="0" err="1">
                <a:solidFill>
                  <a:srgbClr val="000000"/>
                </a:solidFill>
                <a:latin typeface="Times New Roman" panose="02020603050405020304" pitchFamily="18" charset="0"/>
              </a:rPr>
              <a:t>nịnh</a:t>
            </a:r>
            <a:r>
              <a:rPr sz="2400" b="1" dirty="0">
                <a:solidFill>
                  <a:srgbClr val="000000"/>
                </a:solidFill>
                <a:latin typeface="Times New Roman" panose="02020603050405020304" pitchFamily="18" charset="0"/>
              </a:rPr>
              <a:t> </a:t>
            </a:r>
            <a:r>
              <a:rPr sz="2400" b="1" dirty="0" err="1">
                <a:solidFill>
                  <a:srgbClr val="000000"/>
                </a:solidFill>
                <a:latin typeface="Times New Roman" panose="02020603050405020304" pitchFamily="18" charset="0"/>
              </a:rPr>
              <a:t>hót</a:t>
            </a:r>
            <a:r>
              <a:rPr lang="en-US" sz="2400" b="1" dirty="0">
                <a:solidFill>
                  <a:srgbClr val="000000"/>
                </a:solidFill>
                <a:latin typeface="Times New Roman" panose="02020603050405020304" pitchFamily="18" charset="0"/>
              </a:rPr>
              <a:t>,</a:t>
            </a:r>
            <a:r>
              <a:rPr sz="2400" b="1" dirty="0">
                <a:solidFill>
                  <a:srgbClr val="000000"/>
                </a:solidFill>
                <a:latin typeface="Times New Roman" panose="02020603050405020304" pitchFamily="18" charset="0"/>
              </a:rPr>
              <a:t> phá tan đoàn thể của quốc dân.</a:t>
            </a:r>
            <a:r>
              <a:rPr sz="2400" b="1" dirty="0">
                <a:latin typeface="Times New Roman" panose="02020603050405020304" pitchFamily="18" charset="0"/>
              </a:rPr>
              <a:t> </a:t>
            </a:r>
            <a:endParaRPr sz="2400" b="1" dirty="0">
              <a:latin typeface="Times New Roman" panose="02020603050405020304" pitchFamily="18" charset="0"/>
            </a:endParaRPr>
          </a:p>
          <a:p>
            <a:pPr eaLnBrk="1" hangingPunct="1">
              <a:lnSpc>
                <a:spcPct val="120000"/>
              </a:lnSpc>
              <a:spcBef>
                <a:spcPts val="0"/>
              </a:spcBef>
              <a:buChar char="-"/>
            </a:pPr>
            <a:r>
              <a:rPr sz="2400" b="1" dirty="0">
                <a:latin typeface="Times New Roman" panose="02020603050405020304" pitchFamily="18" charset="0"/>
              </a:rPr>
              <a:t>Bọn vua quan phong kiến mặc sức bóp nặn dân chúng, </a:t>
            </a:r>
            <a:endParaRPr sz="2400" b="1" dirty="0"/>
          </a:p>
        </p:txBody>
      </p:sp>
      <p:sp>
        <p:nvSpPr>
          <p:cNvPr id="32772" name="Text Box 4"/>
          <p:cNvSpPr txBox="1"/>
          <p:nvPr/>
        </p:nvSpPr>
        <p:spPr>
          <a:xfrm>
            <a:off x="619944" y="2786980"/>
            <a:ext cx="8143056" cy="902970"/>
          </a:xfrm>
          <a:prstGeom prst="rect">
            <a:avLst/>
          </a:prstGeom>
          <a:noFill/>
          <a:ln w="12700">
            <a:noFill/>
          </a:ln>
        </p:spPr>
        <p:txBody>
          <a:bodyPr wrap="square">
            <a:spAutoFit/>
          </a:bodyPr>
          <a:lstStyle/>
          <a:p>
            <a:pPr>
              <a:lnSpc>
                <a:spcPct val="110000"/>
              </a:lnSpc>
              <a:spcBef>
                <a:spcPct val="50000"/>
              </a:spcBef>
            </a:pPr>
            <a:r>
              <a:rPr sz="1900" dirty="0">
                <a:solidFill>
                  <a:srgbClr val="000000"/>
                </a:solidFill>
                <a:latin typeface="Times New Roman" panose="02020603050405020304" pitchFamily="18" charset="0"/>
              </a:rPr>
              <a:t>-  </a:t>
            </a:r>
            <a:r>
              <a:rPr sz="2400" b="1" dirty="0">
                <a:solidFill>
                  <a:srgbClr val="000000"/>
                </a:solidFill>
                <a:latin typeface="Times New Roman" panose="02020603050405020304" pitchFamily="18" charset="0"/>
              </a:rPr>
              <a:t>Người này đối với kẻ kia đều theo sức mạnh; thấy quyền thế thì chạy theo qụy lụy, dựa dẫm.</a:t>
            </a:r>
            <a:endParaRPr sz="2400" b="1" dirty="0">
              <a:solidFill>
                <a:srgbClr val="0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checkerboard(across)">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checkerboard(across)">
                                      <p:cBhvr>
                                        <p:cTn id="12" dur="5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2772"/>
                                        </p:tgtEl>
                                        <p:attrNameLst>
                                          <p:attrName>style.visibility</p:attrName>
                                        </p:attrNameLst>
                                      </p:cBhvr>
                                      <p:to>
                                        <p:strVal val="visible"/>
                                      </p:to>
                                    </p:set>
                                    <p:anim calcmode="lin" valueType="num">
                                      <p:cBhvr>
                                        <p:cTn id="17" dur="500" fill="hold"/>
                                        <p:tgtEl>
                                          <p:spTgt spid="32772"/>
                                        </p:tgtEl>
                                        <p:attrNameLst>
                                          <p:attrName>ppt_w</p:attrName>
                                        </p:attrNameLst>
                                      </p:cBhvr>
                                      <p:tavLst>
                                        <p:tav tm="0">
                                          <p:val>
                                            <p:fltVal val="0"/>
                                          </p:val>
                                        </p:tav>
                                        <p:tav tm="100000">
                                          <p:val>
                                            <p:strVal val="#ppt_w"/>
                                          </p:val>
                                        </p:tav>
                                      </p:tavLst>
                                    </p:anim>
                                    <p:anim calcmode="lin" valueType="num">
                                      <p:cBhvr>
                                        <p:cTn id="18" dur="500" fill="hold"/>
                                        <p:tgtEl>
                                          <p:spTgt spid="32772"/>
                                        </p:tgtEl>
                                        <p:attrNameLst>
                                          <p:attrName>ppt_h</p:attrName>
                                        </p:attrNameLst>
                                      </p:cBhvr>
                                      <p:tavLst>
                                        <p:tav tm="0">
                                          <p:val>
                                            <p:fltVal val="0"/>
                                          </p:val>
                                        </p:tav>
                                        <p:tav tm="100000">
                                          <p:val>
                                            <p:strVal val="#ppt_h"/>
                                          </p:val>
                                        </p:tav>
                                      </p:tavLst>
                                    </p:anim>
                                    <p:animEffect transition="in" filter="fade">
                                      <p:cBhvr>
                                        <p:cTn id="19"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2483768" y="122685"/>
            <a:ext cx="5256584" cy="589786"/>
          </a:xfrm>
          <a:prstGeom prst="rect">
            <a:avLst/>
          </a:prstGeom>
          <a:solidFill>
            <a:schemeClr val="accent1">
              <a:lumMod val="20000"/>
              <a:lumOff val="8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3600" b="1" dirty="0">
                <a:solidFill>
                  <a:srgbClr val="C00000"/>
                </a:solidFill>
                <a:latin typeface="Times New Roman" panose="02020603050405020304" pitchFamily="18" charset="0"/>
              </a:rPr>
              <a:t>II. Đọc – Hiểu văn bản</a:t>
            </a:r>
            <a:endParaRPr sz="3600" b="1" dirty="0">
              <a:solidFill>
                <a:srgbClr val="C00000"/>
              </a:solidFill>
              <a:latin typeface="Times New Roman" panose="02020603050405020304" pitchFamily="18" charset="0"/>
            </a:endParaRPr>
          </a:p>
        </p:txBody>
      </p:sp>
      <p:sp>
        <p:nvSpPr>
          <p:cNvPr id="20482" name="Rectangle 2"/>
          <p:cNvSpPr>
            <a:spLocks noGrp="1"/>
          </p:cNvSpPr>
          <p:nvPr/>
        </p:nvSpPr>
        <p:spPr>
          <a:xfrm>
            <a:off x="457200" y="353695"/>
            <a:ext cx="8229600" cy="1143000"/>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2800" b="1" dirty="0">
                <a:solidFill>
                  <a:schemeClr val="tx1"/>
                </a:solidFill>
                <a:latin typeface="Times New Roman" panose="02020603050405020304" pitchFamily="18" charset="0"/>
                <a:cs typeface="Times New Roman" panose="02020603050405020304" pitchFamily="18" charset="0"/>
              </a:rPr>
              <a:t>* Thái độ của tác giả:</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4819" name="Rectangle 3"/>
          <p:cNvSpPr>
            <a:spLocks noGrp="1"/>
          </p:cNvSpPr>
          <p:nvPr/>
        </p:nvSpPr>
        <p:spPr>
          <a:xfrm>
            <a:off x="395536" y="1204712"/>
            <a:ext cx="8432234" cy="4553468"/>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buChar char="-"/>
            </a:pPr>
            <a:r>
              <a:rPr sz="2800" b="1" dirty="0">
                <a:latin typeface="Times New Roman" panose="02020603050405020304" pitchFamily="18" charset="0"/>
                <a:cs typeface="Times New Roman" panose="02020603050405020304" pitchFamily="18" charset="0"/>
              </a:rPr>
              <a:t>Căm ghét cao độ, phủ định triệt để chế độ vua quan </a:t>
            </a:r>
            <a:r>
              <a:rPr sz="2800" b="1" dirty="0" err="1">
                <a:latin typeface="Times New Roman" panose="02020603050405020304" pitchFamily="18" charset="0"/>
                <a:cs typeface="Times New Roman" panose="02020603050405020304" pitchFamily="18" charset="0"/>
              </a:rPr>
              <a:t>chuyên</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chế</a:t>
            </a:r>
            <a:r>
              <a:rPr sz="2800" b="1" dirty="0">
                <a:latin typeface="Times New Roman" panose="02020603050405020304" pitchFamily="18" charset="0"/>
                <a:cs typeface="Times New Roman" panose="02020603050405020304" pitchFamily="18" charset="0"/>
              </a:rPr>
              <a:t>.</a:t>
            </a:r>
            <a:endParaRPr sz="2800" b="1" dirty="0">
              <a:latin typeface="Times New Roman" panose="02020603050405020304" pitchFamily="18" charset="0"/>
              <a:cs typeface="Times New Roman" panose="02020603050405020304" pitchFamily="18" charset="0"/>
            </a:endParaRPr>
          </a:p>
          <a:p>
            <a:pPr algn="just" eaLnBrk="1" hangingPunct="1">
              <a:buChar char="-"/>
            </a:pPr>
            <a:r>
              <a:rPr sz="2800" b="1" dirty="0">
                <a:latin typeface="Times New Roman" panose="02020603050405020304" pitchFamily="18" charset="0"/>
                <a:cs typeface="Times New Roman" panose="02020603050405020304" pitchFamily="18" charset="0"/>
              </a:rPr>
              <a:t>Mỉa mai, châm biếm giai cấp thống trị. </a:t>
            </a:r>
            <a:endParaRPr sz="2800" b="1" dirty="0">
              <a:latin typeface="Times New Roman" panose="02020603050405020304" pitchFamily="18" charset="0"/>
              <a:cs typeface="Times New Roman" panose="02020603050405020304" pitchFamily="18" charset="0"/>
            </a:endParaRPr>
          </a:p>
          <a:p>
            <a:pPr algn="just" eaLnBrk="1" hangingPunct="1">
              <a:buChar char="-"/>
            </a:pPr>
            <a:r>
              <a:rPr sz="2800" b="1" dirty="0">
                <a:latin typeface="Times New Roman" panose="02020603050405020304" pitchFamily="18" charset="0"/>
                <a:cs typeface="Times New Roman" panose="02020603050405020304" pitchFamily="18" charset="0"/>
              </a:rPr>
              <a:t>Đau xót, cảm thông với tình trạng người dân cực khổ, bị áp bức và vận mệnh dân tộc.</a:t>
            </a:r>
            <a:endParaRPr sz="2800" b="1" dirty="0">
              <a:latin typeface="Times New Roman" panose="02020603050405020304" pitchFamily="18" charset="0"/>
              <a:cs typeface="Times New Roman" panose="02020603050405020304" pitchFamily="18" charset="0"/>
            </a:endParaRPr>
          </a:p>
          <a:p>
            <a:pPr algn="just" eaLnBrk="1" hangingPunct="1">
              <a:buNone/>
            </a:pPr>
            <a:r>
              <a:rPr sz="2800" b="1" dirty="0">
                <a:solidFill>
                  <a:schemeClr val="accent6">
                    <a:lumMod val="75000"/>
                  </a:schemeClr>
                </a:solidFill>
                <a:latin typeface="Times New Roman" panose="02020603050405020304" pitchFamily="18" charset="0"/>
                <a:cs typeface="Times New Roman" panose="02020603050405020304" pitchFamily="18" charset="0"/>
              </a:rPr>
              <a:t>=&gt; Phẩm chất trung thực, bản lĩnh cứng cỏi, lòng yêu nước của người hết lòng vì sự nghiệp duy tân đất nước, vì dân chủ và tiến bộ xã hội.</a:t>
            </a:r>
            <a:endParaRPr sz="2800" b="1" dirty="0">
              <a:solidFill>
                <a:schemeClr val="accent6">
                  <a:lumMod val="75000"/>
                </a:schemeClr>
              </a:solidFill>
              <a:latin typeface="Times New Roman" panose="02020603050405020304" pitchFamily="18" charset="0"/>
              <a:cs typeface="Times New Roman" panose="02020603050405020304" pitchFamily="18" charset="0"/>
            </a:endParaRPr>
          </a:p>
          <a:p>
            <a:pPr algn="just" eaLnBrk="1" hangingPunct="1">
              <a:buChar char="•"/>
            </a:pPr>
            <a:endParaRPr sz="2800" b="1" dirty="0">
              <a:solidFill>
                <a:srgbClr val="0033CC"/>
              </a:solidFill>
              <a:latin typeface="Times New Roman" panose="02020603050405020304" pitchFamily="18" charset="0"/>
              <a:cs typeface="Times New Roman" panose="02020603050405020304" pitchFamily="18" charset="0"/>
            </a:endParaRPr>
          </a:p>
          <a:p>
            <a:pPr algn="just" eaLnBrk="1" hangingPunct="1">
              <a:spcBef>
                <a:spcPct val="50000"/>
              </a:spcBef>
              <a:buNone/>
            </a:pPr>
            <a:endParaRPr sz="1900" dirty="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checkerboard(across)">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checkerboard(across)">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checkerboard(across)">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checkerboard(across)">
                                      <p:cBhvr>
                                        <p:cTn id="22" dur="500"/>
                                        <p:tgtEl>
                                          <p:spTgt spid="348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29699" name="Rectangle 3"/>
          <p:cNvSpPr>
            <a:spLocks noGrp="1"/>
          </p:cNvSpPr>
          <p:nvPr/>
        </p:nvSpPr>
        <p:spPr>
          <a:xfrm>
            <a:off x="395918" y="986726"/>
            <a:ext cx="8712968" cy="4674126"/>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buNone/>
            </a:pPr>
            <a:r>
              <a:rPr lang="en-US" sz="2800" dirty="0">
                <a:solidFill>
                  <a:srgbClr val="0000FF"/>
                </a:solidFill>
                <a:latin typeface="Times New Roman" panose="02020603050405020304" pitchFamily="18" charset="0"/>
              </a:rPr>
              <a:t>Đọc các đoạn văn từ “Nay muốn một ngày kia.... Việt Nam này” và trả lời câu hỏi:</a:t>
            </a:r>
            <a:endParaRPr lang="en-US" sz="2800" b="1" dirty="0">
              <a:solidFill>
                <a:schemeClr val="tx1"/>
              </a:solidFill>
              <a:latin typeface="Times New Roman" panose="02020603050405020304" pitchFamily="18" charset="0"/>
            </a:endParaRPr>
          </a:p>
          <a:p>
            <a:pPr algn="just" eaLnBrk="1" hangingPunct="1">
              <a:buNone/>
            </a:pPr>
            <a:r>
              <a:rPr lang="en-US" sz="2800" b="1" dirty="0">
                <a:solidFill>
                  <a:schemeClr val="tx1"/>
                </a:solidFill>
                <a:latin typeface="Times New Roman" panose="02020603050405020304" pitchFamily="18" charset="0"/>
              </a:rPr>
              <a:t>- Đoạn văn cuối cùng được trình bày theo phương thức nào? </a:t>
            </a:r>
            <a:endParaRPr lang="en-US" sz="2800" b="1" dirty="0">
              <a:solidFill>
                <a:schemeClr val="tx1"/>
              </a:solidFill>
              <a:latin typeface="Times New Roman" panose="02020603050405020304" pitchFamily="18" charset="0"/>
            </a:endParaRPr>
          </a:p>
          <a:p>
            <a:pPr algn="just" eaLnBrk="1" hangingPunct="1">
              <a:buNone/>
            </a:pPr>
            <a:r>
              <a:rPr lang="en-US" sz="2800" b="1" dirty="0">
                <a:solidFill>
                  <a:schemeClr val="tx1"/>
                </a:solidFill>
                <a:latin typeface="Times New Roman" panose="02020603050405020304" pitchFamily="18" charset="0"/>
              </a:rPr>
              <a:t>- Theo tác giả, việc cần làm lúc này là gì?</a:t>
            </a:r>
            <a:endParaRPr lang="en-US" sz="2800" b="1" dirty="0">
              <a:solidFill>
                <a:schemeClr val="tx1"/>
              </a:solidFill>
              <a:latin typeface="Times New Roman" panose="02020603050405020304" pitchFamily="18" charset="0"/>
            </a:endParaRPr>
          </a:p>
          <a:p>
            <a:pPr algn="just" eaLnBrk="1" hangingPunct="1">
              <a:buNone/>
            </a:pPr>
            <a:r>
              <a:rPr lang="en-US" sz="2800" b="1" dirty="0">
                <a:solidFill>
                  <a:schemeClr val="tx1"/>
                </a:solidFill>
                <a:latin typeface="Times New Roman" panose="02020603050405020304" pitchFamily="18" charset="0"/>
              </a:rPr>
              <a:t>- Mục đích cao cả của việc truyền bá chủ nghĩa xã hội là gì?</a:t>
            </a:r>
            <a:endParaRPr lang="en-US" sz="2800" b="1" dirty="0">
              <a:solidFill>
                <a:schemeClr val="tx1"/>
              </a:solidFill>
              <a:latin typeface="Times New Roman" panose="02020603050405020304" pitchFamily="18" charset="0"/>
            </a:endParaRPr>
          </a:p>
        </p:txBody>
      </p:sp>
      <p:sp>
        <p:nvSpPr>
          <p:cNvPr id="13314" name="Rectangle 2"/>
          <p:cNvSpPr>
            <a:spLocks noGrp="1"/>
          </p:cNvSpPr>
          <p:nvPr/>
        </p:nvSpPr>
        <p:spPr>
          <a:xfrm>
            <a:off x="1331640" y="95881"/>
            <a:ext cx="5688632" cy="530860"/>
          </a:xfrm>
          <a:prstGeom prst="rect">
            <a:avLst/>
          </a:prstGeom>
          <a:solidFill>
            <a:schemeClr val="accent1">
              <a:lumMod val="20000"/>
              <a:lumOff val="8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II. Đọc – Hiểu văn bản</a:t>
            </a:r>
            <a:endParaRPr sz="40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checkerboard(across)">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checkerboard(across)">
                                      <p:cBhvr>
                                        <p:cTn id="12" dur="5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checkerboard(across)">
                                      <p:cBhvr>
                                        <p:cTn id="17" dur="500"/>
                                        <p:tgtEl>
                                          <p:spTgt spid="29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checkerboard(across)">
                                      <p:cBhvr>
                                        <p:cTn id="2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1979712" y="238125"/>
            <a:ext cx="4864001" cy="474345"/>
          </a:xfrm>
          <a:prstGeom prst="rect">
            <a:avLst/>
          </a:prstGeom>
          <a:solidFill>
            <a:schemeClr val="tx2">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3600" b="1" dirty="0">
                <a:solidFill>
                  <a:srgbClr val="C00000"/>
                </a:solidFill>
                <a:latin typeface="Times New Roman" panose="02020603050405020304" pitchFamily="18" charset="0"/>
              </a:rPr>
              <a:t>II. Đọc – Hiểu văn bản</a:t>
            </a:r>
            <a:endParaRPr sz="3600" b="1" dirty="0">
              <a:solidFill>
                <a:srgbClr val="C00000"/>
              </a:solidFill>
              <a:latin typeface="Times New Roman" panose="02020603050405020304" pitchFamily="18" charset="0"/>
            </a:endParaRPr>
          </a:p>
        </p:txBody>
      </p:sp>
      <p:sp>
        <p:nvSpPr>
          <p:cNvPr id="21506" name="Rectangle 2"/>
          <p:cNvSpPr>
            <a:spLocks noGrp="1"/>
          </p:cNvSpPr>
          <p:nvPr/>
        </p:nvSpPr>
        <p:spPr>
          <a:xfrm>
            <a:off x="493395" y="626745"/>
            <a:ext cx="8662670" cy="814070"/>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2800" b="1" dirty="0">
                <a:solidFill>
                  <a:srgbClr val="C00000"/>
                </a:solidFill>
                <a:latin typeface="Times New Roman" panose="02020603050405020304" pitchFamily="18" charset="0"/>
                <a:cs typeface="Times New Roman" panose="02020603050405020304" pitchFamily="18" charset="0"/>
              </a:rPr>
              <a:t>3. Phần 3: Giải pháp</a:t>
            </a:r>
            <a:r>
              <a:rPr lang="en-US" sz="2800" b="1" dirty="0">
                <a:solidFill>
                  <a:srgbClr val="C00000"/>
                </a:solidFill>
                <a:latin typeface="Times New Roman" panose="02020603050405020304" pitchFamily="18" charset="0"/>
                <a:cs typeface="Times New Roman" panose="02020603050405020304" pitchFamily="18" charset="0"/>
              </a:rPr>
              <a:t> cải tổ nền luân lí xã hội ở nước ta</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37892" name="Text Box 4"/>
          <p:cNvSpPr/>
          <p:nvPr/>
        </p:nvSpPr>
        <p:spPr>
          <a:xfrm>
            <a:off x="467360" y="1403350"/>
            <a:ext cx="8229600" cy="439737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spcBef>
                <a:spcPct val="50000"/>
              </a:spcBef>
              <a:buNone/>
            </a:pPr>
            <a:r>
              <a:rPr sz="2800" b="1" dirty="0">
                <a:latin typeface="Times New Roman" panose="02020603050405020304" pitchFamily="18" charset="0"/>
                <a:cs typeface="Times New Roman" panose="02020603050405020304" pitchFamily="18" charset="0"/>
              </a:rPr>
              <a:t>   </a:t>
            </a:r>
            <a:r>
              <a:rPr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Truyền bá chủ nghĩa xã hội =&gt; xây dựng đoàn thể, hướng tới giành độc lập tự do cho dân tộc</a:t>
            </a:r>
            <a:endParaRPr sz="2800" dirty="0">
              <a:latin typeface="Times New Roman" panose="02020603050405020304" pitchFamily="18" charset="0"/>
              <a:cs typeface="Times New Roman" panose="02020603050405020304" pitchFamily="18" charset="0"/>
            </a:endParaRPr>
          </a:p>
          <a:p>
            <a:pPr eaLnBrk="1" hangingPunct="1">
              <a:spcBef>
                <a:spcPct val="50000"/>
              </a:spcBef>
              <a:buNone/>
            </a:pPr>
            <a:endParaRPr sz="2800" b="1" dirty="0">
              <a:latin typeface="Times New Roman" panose="02020603050405020304" pitchFamily="18" charset="0"/>
              <a:cs typeface="Times New Roman" panose="02020603050405020304" pitchFamily="18" charset="0"/>
            </a:endParaRPr>
          </a:p>
        </p:txBody>
      </p:sp>
      <p:sp>
        <p:nvSpPr>
          <p:cNvPr id="37893" name="Text Box 5"/>
          <p:cNvSpPr txBox="1"/>
          <p:nvPr/>
        </p:nvSpPr>
        <p:spPr>
          <a:xfrm>
            <a:off x="684203" y="2571209"/>
            <a:ext cx="8168332" cy="1569660"/>
          </a:xfrm>
          <a:prstGeom prst="rect">
            <a:avLst/>
          </a:prstGeom>
          <a:noFill/>
          <a:ln w="12700">
            <a:noFill/>
          </a:ln>
        </p:spPr>
        <p:txBody>
          <a:bodyPr wrap="square">
            <a:spAutoFit/>
          </a:bodyPr>
          <a:lstStyle/>
          <a:p>
            <a:pPr algn="just">
              <a:spcBef>
                <a:spcPct val="50000"/>
              </a:spcBef>
            </a:pPr>
            <a:r>
              <a:rPr sz="3200" b="1" dirty="0">
                <a:solidFill>
                  <a:srgbClr val="0070C0"/>
                </a:solidFill>
                <a:latin typeface="Times New Roman" panose="02020603050405020304" pitchFamily="18" charset="0"/>
                <a:cs typeface="Times New Roman" panose="02020603050405020304" pitchFamily="18" charset="0"/>
              </a:rPr>
              <a:t>=&gt; Giải pháp rõ ràng, ngắn gọn, thuyết </a:t>
            </a:r>
            <a:r>
              <a:rPr sz="3200" b="1" dirty="0" err="1">
                <a:solidFill>
                  <a:srgbClr val="0070C0"/>
                </a:solidFill>
                <a:latin typeface="Times New Roman" panose="02020603050405020304" pitchFamily="18" charset="0"/>
                <a:cs typeface="Times New Roman" panose="02020603050405020304" pitchFamily="18" charset="0"/>
              </a:rPr>
              <a:t>phục</a:t>
            </a:r>
            <a:r>
              <a:rPr sz="3200" b="1" dirty="0">
                <a:solidFill>
                  <a:srgbClr val="0070C0"/>
                </a:solidFill>
                <a:latin typeface="Times New Roman" panose="02020603050405020304" pitchFamily="18" charset="0"/>
                <a:cs typeface="Times New Roman" panose="02020603050405020304" pitchFamily="18" charset="0"/>
              </a:rPr>
              <a:t> </a:t>
            </a:r>
            <a:r>
              <a:rPr lang="en-US" sz="3200" b="1" dirty="0">
                <a:solidFill>
                  <a:srgbClr val="0070C0"/>
                </a:solidFill>
                <a:latin typeface="Times New Roman" panose="02020603050405020304" pitchFamily="18" charset="0"/>
                <a:cs typeface="Times New Roman" panose="02020603050405020304" pitchFamily="18" charset="0"/>
              </a:rPr>
              <a:t>=</a:t>
            </a:r>
            <a:r>
              <a:rPr sz="3200" b="1" dirty="0">
                <a:solidFill>
                  <a:srgbClr val="0070C0"/>
                </a:solidFill>
                <a:latin typeface="Times New Roman" panose="02020603050405020304" pitchFamily="18" charset="0"/>
                <a:cs typeface="Times New Roman" panose="02020603050405020304" pitchFamily="18" charset="0"/>
              </a:rPr>
              <a:t>&gt; </a:t>
            </a:r>
            <a:r>
              <a:rPr lang="en-US" sz="3200" b="1" dirty="0" err="1">
                <a:solidFill>
                  <a:srgbClr val="0070C0"/>
                </a:solidFill>
                <a:latin typeface="Times New Roman" panose="02020603050405020304" pitchFamily="18" charset="0"/>
                <a:cs typeface="Times New Roman" panose="02020603050405020304" pitchFamily="18" charset="0"/>
              </a:rPr>
              <a:t>T</a:t>
            </a:r>
            <a:r>
              <a:rPr sz="3200" b="1" dirty="0" err="1">
                <a:solidFill>
                  <a:srgbClr val="0070C0"/>
                </a:solidFill>
                <a:latin typeface="Times New Roman" panose="02020603050405020304" pitchFamily="18" charset="0"/>
                <a:cs typeface="Times New Roman" panose="02020603050405020304" pitchFamily="18" charset="0"/>
              </a:rPr>
              <a:t>hể</a:t>
            </a:r>
            <a:r>
              <a:rPr sz="3200" b="1" dirty="0">
                <a:solidFill>
                  <a:srgbClr val="0070C0"/>
                </a:solidFill>
                <a:latin typeface="Times New Roman" panose="02020603050405020304" pitchFamily="18" charset="0"/>
                <a:cs typeface="Times New Roman" panose="02020603050405020304" pitchFamily="18" charset="0"/>
              </a:rPr>
              <a:t> hiện tầm nhìn xa trông rộng và ước mơ về một tương lai tươi sáng cho nước nhà.</a:t>
            </a:r>
            <a:endParaRPr sz="3200" b="1" dirty="0">
              <a:solidFill>
                <a:srgbClr val="0070C0"/>
              </a:solidFill>
              <a:latin typeface="Times New Roman" panose="02020603050405020304" pitchFamily="18" charset="0"/>
              <a:cs typeface="Times New Roman" panose="02020603050405020304" pitchFamily="18" charset="0"/>
            </a:endParaRPr>
          </a:p>
        </p:txBody>
      </p:sp>
      <p:grpSp>
        <p:nvGrpSpPr>
          <p:cNvPr id="29721" name="组合 35864"/>
          <p:cNvGrpSpPr/>
          <p:nvPr/>
        </p:nvGrpSpPr>
        <p:grpSpPr>
          <a:xfrm>
            <a:off x="0" y="4497705"/>
            <a:ext cx="9144000" cy="708025"/>
            <a:chOff x="0" y="0"/>
            <a:chExt cx="5760" cy="446"/>
          </a:xfrm>
        </p:grpSpPr>
        <p:sp>
          <p:nvSpPr>
            <p:cNvPr id="29722" name="任意多边形 35865"/>
            <p:cNvSpPr/>
            <p:nvPr/>
          </p:nvSpPr>
          <p:spPr>
            <a:xfrm>
              <a:off x="1500" y="193"/>
              <a:ext cx="377" cy="253"/>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29723" name="任意多边形 35866"/>
            <p:cNvSpPr/>
            <p:nvPr/>
          </p:nvSpPr>
          <p:spPr>
            <a:xfrm>
              <a:off x="1303" y="139"/>
              <a:ext cx="350" cy="30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29724" name="任意多边形 35867"/>
            <p:cNvSpPr/>
            <p:nvPr/>
          </p:nvSpPr>
          <p:spPr>
            <a:xfrm>
              <a:off x="1552" y="139"/>
              <a:ext cx="238" cy="30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29725" name="任意多边形 35868"/>
            <p:cNvSpPr/>
            <p:nvPr/>
          </p:nvSpPr>
          <p:spPr>
            <a:xfrm>
              <a:off x="0" y="190"/>
              <a:ext cx="1303" cy="256"/>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29726" name="任意多边形 35869"/>
            <p:cNvSpPr/>
            <p:nvPr/>
          </p:nvSpPr>
          <p:spPr>
            <a:xfrm>
              <a:off x="1223" y="292"/>
              <a:ext cx="229" cy="15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29727" name="任意多边形 35870"/>
            <p:cNvSpPr/>
            <p:nvPr/>
          </p:nvSpPr>
          <p:spPr>
            <a:xfrm>
              <a:off x="1762" y="193"/>
              <a:ext cx="261" cy="253"/>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29728" name="任意多边形 35871"/>
            <p:cNvSpPr/>
            <p:nvPr/>
          </p:nvSpPr>
          <p:spPr>
            <a:xfrm>
              <a:off x="2119" y="241"/>
              <a:ext cx="240" cy="205"/>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29729" name="任意多边形 35872"/>
            <p:cNvSpPr/>
            <p:nvPr/>
          </p:nvSpPr>
          <p:spPr>
            <a:xfrm>
              <a:off x="1943" y="241"/>
              <a:ext cx="300" cy="205"/>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29730" name="任意多边形 35873"/>
            <p:cNvSpPr/>
            <p:nvPr/>
          </p:nvSpPr>
          <p:spPr>
            <a:xfrm>
              <a:off x="2816" y="141"/>
              <a:ext cx="449" cy="30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29731" name="任意多边形 35874"/>
            <p:cNvSpPr/>
            <p:nvPr/>
          </p:nvSpPr>
          <p:spPr>
            <a:xfrm>
              <a:off x="2946" y="141"/>
              <a:ext cx="496" cy="30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29732" name="任意多边形 35875"/>
            <p:cNvSpPr/>
            <p:nvPr/>
          </p:nvSpPr>
          <p:spPr>
            <a:xfrm>
              <a:off x="3966" y="73"/>
              <a:ext cx="345" cy="373"/>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29733" name="任意多边形 35876"/>
            <p:cNvSpPr/>
            <p:nvPr/>
          </p:nvSpPr>
          <p:spPr>
            <a:xfrm>
              <a:off x="3330" y="73"/>
              <a:ext cx="825" cy="373"/>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29734" name="任意多边形 35877"/>
            <p:cNvSpPr/>
            <p:nvPr/>
          </p:nvSpPr>
          <p:spPr>
            <a:xfrm>
              <a:off x="4225" y="271"/>
              <a:ext cx="245" cy="175"/>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29735" name="任意多边形 35878"/>
            <p:cNvSpPr/>
            <p:nvPr/>
          </p:nvSpPr>
          <p:spPr>
            <a:xfrm>
              <a:off x="4347" y="271"/>
              <a:ext cx="228" cy="175"/>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29736" name="任意多边形 35879"/>
            <p:cNvSpPr/>
            <p:nvPr/>
          </p:nvSpPr>
          <p:spPr>
            <a:xfrm>
              <a:off x="4522" y="210"/>
              <a:ext cx="539" cy="236"/>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29737" name="任意多边形 35880"/>
            <p:cNvSpPr/>
            <p:nvPr/>
          </p:nvSpPr>
          <p:spPr>
            <a:xfrm>
              <a:off x="4792" y="210"/>
              <a:ext cx="524" cy="236"/>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29738" name="任意多边形 35881"/>
            <p:cNvSpPr/>
            <p:nvPr/>
          </p:nvSpPr>
          <p:spPr>
            <a:xfrm>
              <a:off x="2698" y="0"/>
              <a:ext cx="347" cy="446"/>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29739" name="任意多边形 35882"/>
            <p:cNvSpPr/>
            <p:nvPr/>
          </p:nvSpPr>
          <p:spPr>
            <a:xfrm>
              <a:off x="2202" y="0"/>
              <a:ext cx="594" cy="446"/>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29740" name="任意多边形 35883"/>
            <p:cNvSpPr/>
            <p:nvPr/>
          </p:nvSpPr>
          <p:spPr>
            <a:xfrm>
              <a:off x="5157" y="43"/>
              <a:ext cx="603" cy="403"/>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7892">
                                            <p:txEl>
                                              <p:pRg st="0" end="0"/>
                                            </p:txEl>
                                          </p:spTgt>
                                        </p:tgtEl>
                                        <p:attrNameLst>
                                          <p:attrName>style.visibility</p:attrName>
                                        </p:attrNameLst>
                                      </p:cBhvr>
                                      <p:to>
                                        <p:strVal val="visible"/>
                                      </p:to>
                                    </p:set>
                                    <p:animEffect transition="in" filter="checkerboard(across)">
                                      <p:cBhvr>
                                        <p:cTn id="7" dur="500"/>
                                        <p:tgtEl>
                                          <p:spTgt spid="378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7893"/>
                                        </p:tgtEl>
                                        <p:attrNameLst>
                                          <p:attrName>style.visibility</p:attrName>
                                        </p:attrNameLst>
                                      </p:cBhvr>
                                      <p:to>
                                        <p:strVal val="visible"/>
                                      </p:to>
                                    </p:set>
                                    <p:animEffect transition="in" filter="checkerboard(across)">
                                      <p:cBhvr>
                                        <p:cTn id="12" dur="500"/>
                                        <p:tgtEl>
                                          <p:spTgt spid="37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395605" y="1634490"/>
            <a:ext cx="8505130" cy="2460625"/>
          </a:xfrm>
          <a:prstGeom prst="rect">
            <a:avLst/>
          </a:prstGeom>
          <a:noFill/>
        </p:spPr>
        <p:txBody>
          <a:bodyPr wrap="square" rtlCol="0" anchor="t">
            <a:spAutoFit/>
          </a:bodyPr>
          <a:lstStyle/>
          <a:p>
            <a:pPr algn="just" eaLnBrk="1" hangingPunct="1">
              <a:lnSpc>
                <a:spcPct val="110000"/>
              </a:lnSpc>
              <a:spcBef>
                <a:spcPct val="50000"/>
              </a:spcBef>
              <a:buNone/>
            </a:pPr>
            <a:r>
              <a:rPr sz="2800" dirty="0">
                <a:sym typeface="+mn-ea"/>
              </a:rPr>
              <a:t>- </a:t>
            </a:r>
            <a:r>
              <a:rPr sz="2800" b="1" dirty="0">
                <a:latin typeface="Times New Roman" panose="02020603050405020304" pitchFamily="18" charset="0"/>
                <a:sym typeface="+mn-ea"/>
              </a:rPr>
              <a:t>Tinh thần yêu nước, tư tưởng tiến bộ và ý chí quật cường của Phan Châu Trinh: dũng cảm vạch trần thực trạng đen tối của xã hội đương thời, đề cao tư tưởng đoàn thể vì sự tiến bộ, hướng về một ngày mai tươi sáng của đất nước.</a:t>
            </a:r>
            <a:endParaRPr lang="en-US" sz="2800" b="1" dirty="0">
              <a:latin typeface="Times New Roman" panose="02020603050405020304" pitchFamily="18" charset="0"/>
              <a:sym typeface="+mn-ea"/>
            </a:endParaRPr>
          </a:p>
        </p:txBody>
      </p:sp>
      <p:sp>
        <p:nvSpPr>
          <p:cNvPr id="3" name="Text Box 3"/>
          <p:cNvSpPr txBox="1"/>
          <p:nvPr/>
        </p:nvSpPr>
        <p:spPr>
          <a:xfrm>
            <a:off x="323850" y="914400"/>
            <a:ext cx="2655466" cy="523220"/>
          </a:xfrm>
          <a:prstGeom prst="rect">
            <a:avLst/>
          </a:prstGeom>
          <a:noFill/>
        </p:spPr>
        <p:txBody>
          <a:bodyPr wrap="square" rtlCol="0" anchor="t">
            <a:spAutoFit/>
          </a:bodyPr>
          <a:lstStyle/>
          <a:p>
            <a:pPr algn="l" eaLnBrk="1" hangingPunct="1">
              <a:spcBef>
                <a:spcPct val="50000"/>
              </a:spcBef>
            </a:pPr>
            <a:r>
              <a:rPr sz="2800" b="1" i="1" dirty="0">
                <a:solidFill>
                  <a:schemeClr val="accent6"/>
                </a:solidFill>
                <a:latin typeface="Times New Roman" panose="02020603050405020304" pitchFamily="18" charset="0"/>
                <a:sym typeface="+mn-ea"/>
              </a:rPr>
              <a:t>1. Nội dung</a:t>
            </a:r>
            <a:endParaRPr lang="en-US" sz="2800" b="1" i="1" dirty="0">
              <a:solidFill>
                <a:schemeClr val="accent6"/>
              </a:solidFill>
              <a:latin typeface="Times New Roman" panose="02020603050405020304" pitchFamily="18" charset="0"/>
              <a:sym typeface="+mn-ea"/>
            </a:endParaRPr>
          </a:p>
        </p:txBody>
      </p:sp>
      <p:sp>
        <p:nvSpPr>
          <p:cNvPr id="4" name="Rectangle 2"/>
          <p:cNvSpPr>
            <a:spLocks noGrp="1"/>
          </p:cNvSpPr>
          <p:nvPr/>
        </p:nvSpPr>
        <p:spPr>
          <a:xfrm>
            <a:off x="1979712" y="238125"/>
            <a:ext cx="5832648" cy="474345"/>
          </a:xfrm>
          <a:prstGeom prst="rect">
            <a:avLst/>
          </a:prstGeom>
          <a:solidFill>
            <a:schemeClr val="tx2">
              <a:lumMod val="40000"/>
              <a:lumOff val="60000"/>
            </a:schemeClr>
          </a:solid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3600" b="1" dirty="0">
                <a:solidFill>
                  <a:srgbClr val="C00000"/>
                </a:solidFill>
                <a:latin typeface="Times New Roman" panose="02020603050405020304" pitchFamily="18" charset="0"/>
              </a:rPr>
              <a:t>II</a:t>
            </a:r>
            <a:r>
              <a:rPr lang="en-US" sz="3600" b="1" dirty="0">
                <a:solidFill>
                  <a:srgbClr val="C00000"/>
                </a:solidFill>
                <a:latin typeface="Times New Roman" panose="02020603050405020304" pitchFamily="18" charset="0"/>
              </a:rPr>
              <a:t>I</a:t>
            </a:r>
            <a:r>
              <a:rPr sz="3600" b="1" dirty="0">
                <a:solidFill>
                  <a:srgbClr val="C00000"/>
                </a:solidFill>
                <a:latin typeface="Times New Roman" panose="02020603050405020304" pitchFamily="18" charset="0"/>
              </a:rPr>
              <a:t>. </a:t>
            </a:r>
            <a:r>
              <a:rPr lang="en-US" sz="3600" b="1" dirty="0">
                <a:solidFill>
                  <a:srgbClr val="C00000"/>
                </a:solidFill>
                <a:latin typeface="Times New Roman" panose="02020603050405020304" pitchFamily="18" charset="0"/>
              </a:rPr>
              <a:t>Tổng kết</a:t>
            </a:r>
            <a:endParaRPr lang="en-US" sz="36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p:nvPr/>
        </p:nvSpPr>
        <p:spPr>
          <a:xfrm>
            <a:off x="395536" y="194692"/>
            <a:ext cx="6761666" cy="523220"/>
          </a:xfrm>
          <a:prstGeom prst="rect">
            <a:avLst/>
          </a:prstGeom>
          <a:noFill/>
        </p:spPr>
        <p:txBody>
          <a:bodyPr wrap="square" rtlCol="0" anchor="t">
            <a:spAutoFit/>
          </a:bodyPr>
          <a:lstStyle/>
          <a:p>
            <a:r>
              <a:rPr lang="en-US" sz="2800" b="1" i="1" dirty="0">
                <a:latin typeface="Times New Roman" panose="02020603050405020304" pitchFamily="18" charset="0"/>
                <a:sym typeface="+mn-ea"/>
              </a:rPr>
              <a:t>2. </a:t>
            </a:r>
            <a:r>
              <a:rPr sz="2800" b="1" i="1" dirty="0" err="1">
                <a:latin typeface="Times New Roman" panose="02020603050405020304" pitchFamily="18" charset="0"/>
                <a:sym typeface="+mn-ea"/>
              </a:rPr>
              <a:t>Nghệ</a:t>
            </a:r>
            <a:r>
              <a:rPr sz="2800" b="1" i="1" dirty="0">
                <a:latin typeface="Times New Roman" panose="02020603050405020304" pitchFamily="18" charset="0"/>
                <a:sym typeface="+mn-ea"/>
              </a:rPr>
              <a:t> thuật</a:t>
            </a:r>
            <a:endParaRPr lang="en-US" sz="2800" b="1" i="1" dirty="0">
              <a:latin typeface="Times New Roman" panose="02020603050405020304" pitchFamily="18" charset="0"/>
              <a:sym typeface="+mn-ea"/>
            </a:endParaRPr>
          </a:p>
        </p:txBody>
      </p:sp>
      <p:sp>
        <p:nvSpPr>
          <p:cNvPr id="4" name="TextBox 3"/>
          <p:cNvSpPr txBox="1"/>
          <p:nvPr/>
        </p:nvSpPr>
        <p:spPr>
          <a:xfrm>
            <a:off x="395536" y="986780"/>
            <a:ext cx="8424936" cy="2031325"/>
          </a:xfrm>
          <a:prstGeom prst="rect">
            <a:avLst/>
          </a:prstGeom>
          <a:noFill/>
        </p:spPr>
        <p:txBody>
          <a:bodyPr wrap="square">
            <a:spAutoFit/>
          </a:bodyPr>
          <a:lstStyle/>
          <a:p>
            <a:pPr algn="just">
              <a:spcBef>
                <a:spcPct val="50000"/>
              </a:spcBef>
            </a:pPr>
            <a:r>
              <a:rPr lang="en-US" sz="2800"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Kết</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hợp</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các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yếu</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tố</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nghị</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luận</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và</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yếu</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tố</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biểu</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cảm</a:t>
            </a:r>
            <a:r>
              <a:rPr lang="en-US" sz="2800" b="1" dirty="0">
                <a:solidFill>
                  <a:schemeClr val="tx1">
                    <a:lumMod val="75000"/>
                    <a:lumOff val="25000"/>
                  </a:schemeClr>
                </a:solidFill>
                <a:latin typeface="Times New Roman" panose="02020603050405020304" pitchFamily="18" charset="0"/>
                <a:ea typeface="+mn-ea"/>
                <a:cs typeface="+mn-ea"/>
                <a:sym typeface="+mn-ea"/>
              </a:rPr>
              <a:t>.</a:t>
            </a:r>
            <a:endParaRPr lang="en-US" sz="2800" b="1" dirty="0">
              <a:solidFill>
                <a:schemeClr val="tx1">
                  <a:lumMod val="75000"/>
                  <a:lumOff val="25000"/>
                </a:schemeClr>
              </a:solidFill>
              <a:latin typeface="Times New Roman" panose="02020603050405020304" pitchFamily="18" charset="0"/>
            </a:endParaRPr>
          </a:p>
          <a:p>
            <a:pPr algn="just">
              <a:spcBef>
                <a:spcPct val="50000"/>
              </a:spcBef>
            </a:pPr>
            <a:r>
              <a:rPr lang="en-US" sz="2800" b="1" dirty="0">
                <a:solidFill>
                  <a:schemeClr val="tx1">
                    <a:lumMod val="75000"/>
                    <a:lumOff val="25000"/>
                  </a:schemeClr>
                </a:solidFill>
                <a:latin typeface="Times New Roman" panose="02020603050405020304" pitchFamily="18" charset="0"/>
                <a:ea typeface="+mn-ea"/>
                <a:cs typeface="+mn-ea"/>
                <a:sym typeface="+mn-ea"/>
              </a:rPr>
              <a:t>-  Phong </a:t>
            </a:r>
            <a:r>
              <a:rPr lang="en-US" sz="2800" b="1" dirty="0" err="1">
                <a:solidFill>
                  <a:schemeClr val="tx1">
                    <a:lumMod val="75000"/>
                    <a:lumOff val="25000"/>
                  </a:schemeClr>
                </a:solidFill>
                <a:latin typeface="Times New Roman" panose="02020603050405020304" pitchFamily="18" charset="0"/>
                <a:ea typeface="+mn-ea"/>
                <a:cs typeface="+mn-ea"/>
                <a:sym typeface="+mn-ea"/>
              </a:rPr>
              <a:t>cách</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chính</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luận</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độc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đáo</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lúc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từ</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tốn</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mềm</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mỏng</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lúc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kiên</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quyết</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đanh</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thép</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lúc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mạnh</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mẽ</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lúc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nhẹ</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nhàng</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mà</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đầy</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sức</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thuyết</a:t>
            </a:r>
            <a:r>
              <a:rPr lang="en-US" sz="2800" b="1" dirty="0">
                <a:solidFill>
                  <a:schemeClr val="tx1">
                    <a:lumMod val="75000"/>
                    <a:lumOff val="25000"/>
                  </a:schemeClr>
                </a:solidFill>
                <a:latin typeface="Times New Roman" panose="02020603050405020304" pitchFamily="18" charset="0"/>
                <a:ea typeface="+mn-ea"/>
                <a:cs typeface="+mn-ea"/>
                <a:sym typeface="+mn-ea"/>
              </a:rPr>
              <a:t> </a:t>
            </a:r>
            <a:r>
              <a:rPr lang="en-US" sz="2800" b="1" dirty="0" err="1">
                <a:solidFill>
                  <a:schemeClr val="tx1">
                    <a:lumMod val="75000"/>
                    <a:lumOff val="25000"/>
                  </a:schemeClr>
                </a:solidFill>
                <a:latin typeface="Times New Roman" panose="02020603050405020304" pitchFamily="18" charset="0"/>
                <a:ea typeface="+mn-ea"/>
                <a:cs typeface="+mn-ea"/>
                <a:sym typeface="+mn-ea"/>
              </a:rPr>
              <a:t>phục</a:t>
            </a:r>
            <a:r>
              <a:rPr lang="en-US" sz="2800" b="1" dirty="0">
                <a:solidFill>
                  <a:schemeClr val="tx1">
                    <a:lumMod val="75000"/>
                    <a:lumOff val="25000"/>
                  </a:schemeClr>
                </a:solidFill>
                <a:latin typeface="Times New Roman" panose="02020603050405020304" pitchFamily="18" charset="0"/>
                <a:ea typeface="+mn-ea"/>
                <a:cs typeface="+mn-ea"/>
                <a:sym typeface="+mn-ea"/>
              </a:rPr>
              <a:t>.</a:t>
            </a:r>
            <a:endParaRPr lang="en-US" sz="2800" b="1" dirty="0">
              <a:solidFill>
                <a:schemeClr val="tx1">
                  <a:lumMod val="75000"/>
                  <a:lumOff val="25000"/>
                </a:schemeClr>
              </a:solidFill>
              <a:latin typeface="Times New Roman" panose="02020603050405020304" pitchFamily="18" charset="0"/>
              <a:ea typeface="+mn-ea"/>
              <a:cs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luyện tập"/>
          <p:cNvPicPr>
            <a:picLocks noChangeAspect="1"/>
          </p:cNvPicPr>
          <p:nvPr>
            <p:ph idx="1"/>
          </p:nvPr>
        </p:nvPicPr>
        <p:blipFill>
          <a:blip r:embed="rId1"/>
          <a:stretch>
            <a:fillRect/>
          </a:stretch>
        </p:blipFill>
        <p:spPr>
          <a:xfrm>
            <a:off x="33655" y="15875"/>
            <a:ext cx="9110345" cy="51257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grpSp>
        <p:nvGrpSpPr>
          <p:cNvPr id="4098" name="组合 10241"/>
          <p:cNvGrpSpPr/>
          <p:nvPr/>
        </p:nvGrpSpPr>
        <p:grpSpPr>
          <a:xfrm>
            <a:off x="0" y="3678238"/>
            <a:ext cx="9144000" cy="1463675"/>
            <a:chOff x="0" y="0"/>
            <a:chExt cx="6138" cy="982"/>
          </a:xfrm>
        </p:grpSpPr>
        <p:sp>
          <p:nvSpPr>
            <p:cNvPr id="4099" name="任意多边形 10242"/>
            <p:cNvSpPr/>
            <p:nvPr/>
          </p:nvSpPr>
          <p:spPr>
            <a:xfrm>
              <a:off x="3043" y="44"/>
              <a:ext cx="202" cy="208"/>
            </a:xfrm>
            <a:custGeom>
              <a:avLst/>
              <a:gdLst/>
              <a:ahLst/>
              <a:cxnLst/>
              <a:rect l="0" t="0" r="0" b="0"/>
              <a:pathLst>
                <a:path w="202" h="208">
                  <a:moveTo>
                    <a:pt x="202" y="208"/>
                  </a:moveTo>
                  <a:lnTo>
                    <a:pt x="0" y="208"/>
                  </a:lnTo>
                  <a:lnTo>
                    <a:pt x="0" y="0"/>
                  </a:lnTo>
                  <a:lnTo>
                    <a:pt x="202" y="0"/>
                  </a:lnTo>
                  <a:lnTo>
                    <a:pt x="160" y="102"/>
                  </a:lnTo>
                  <a:lnTo>
                    <a:pt x="202" y="208"/>
                  </a:lnTo>
                  <a:close/>
                </a:path>
              </a:pathLst>
            </a:custGeom>
            <a:solidFill>
              <a:srgbClr val="3693AC"/>
            </a:solidFill>
            <a:ln w="9525">
              <a:noFill/>
            </a:ln>
          </p:spPr>
          <p:txBody>
            <a:bodyPr/>
            <a:lstStyle/>
            <a:p>
              <a:endParaRPr lang="en-US"/>
            </a:p>
          </p:txBody>
        </p:sp>
        <p:sp>
          <p:nvSpPr>
            <p:cNvPr id="4100" name="矩形 10243"/>
            <p:cNvSpPr/>
            <p:nvPr/>
          </p:nvSpPr>
          <p:spPr>
            <a:xfrm>
              <a:off x="2887" y="0"/>
              <a:ext cx="220" cy="212"/>
            </a:xfrm>
            <a:prstGeom prst="rect">
              <a:avLst/>
            </a:prstGeom>
            <a:solidFill>
              <a:srgbClr val="6EC6E0"/>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4101" name="任意多边形 10244"/>
            <p:cNvSpPr/>
            <p:nvPr/>
          </p:nvSpPr>
          <p:spPr>
            <a:xfrm>
              <a:off x="3043" y="212"/>
              <a:ext cx="64" cy="40"/>
            </a:xfrm>
            <a:custGeom>
              <a:avLst/>
              <a:gdLst/>
              <a:ahLst/>
              <a:cxnLst/>
              <a:rect l="0" t="0" r="0" b="0"/>
              <a:pathLst>
                <a:path w="64" h="40">
                  <a:moveTo>
                    <a:pt x="64" y="0"/>
                  </a:moveTo>
                  <a:lnTo>
                    <a:pt x="0" y="40"/>
                  </a:lnTo>
                  <a:lnTo>
                    <a:pt x="0" y="0"/>
                  </a:lnTo>
                  <a:lnTo>
                    <a:pt x="64" y="0"/>
                  </a:lnTo>
                  <a:close/>
                </a:path>
              </a:pathLst>
            </a:custGeom>
            <a:solidFill>
              <a:srgbClr val="307787"/>
            </a:solidFill>
            <a:ln w="9525">
              <a:noFill/>
            </a:ln>
          </p:spPr>
          <p:txBody>
            <a:bodyPr/>
            <a:lstStyle/>
            <a:p>
              <a:endParaRPr lang="en-US"/>
            </a:p>
          </p:txBody>
        </p:sp>
        <p:sp>
          <p:nvSpPr>
            <p:cNvPr id="4102" name="矩形 10245"/>
            <p:cNvSpPr/>
            <p:nvPr/>
          </p:nvSpPr>
          <p:spPr>
            <a:xfrm>
              <a:off x="2863" y="0"/>
              <a:ext cx="26" cy="545"/>
            </a:xfrm>
            <a:prstGeom prst="rect">
              <a:avLst/>
            </a:prstGeom>
            <a:solidFill>
              <a:srgbClr val="F6F2C1"/>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4103" name="任意多边形 10246"/>
            <p:cNvSpPr/>
            <p:nvPr/>
          </p:nvSpPr>
          <p:spPr>
            <a:xfrm>
              <a:off x="1598" y="713"/>
              <a:ext cx="402" cy="269"/>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4104" name="任意多边形 10247"/>
            <p:cNvSpPr/>
            <p:nvPr/>
          </p:nvSpPr>
          <p:spPr>
            <a:xfrm>
              <a:off x="1389" y="655"/>
              <a:ext cx="373" cy="32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4105" name="任意多边形 10248"/>
            <p:cNvSpPr/>
            <p:nvPr/>
          </p:nvSpPr>
          <p:spPr>
            <a:xfrm>
              <a:off x="1654" y="655"/>
              <a:ext cx="254" cy="32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4106" name="任意多边形 10249"/>
            <p:cNvSpPr/>
            <p:nvPr/>
          </p:nvSpPr>
          <p:spPr>
            <a:xfrm>
              <a:off x="0" y="709"/>
              <a:ext cx="1389" cy="273"/>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4107" name="任意多边形 10250"/>
            <p:cNvSpPr/>
            <p:nvPr/>
          </p:nvSpPr>
          <p:spPr>
            <a:xfrm>
              <a:off x="1303" y="818"/>
              <a:ext cx="244" cy="16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4108" name="任意多边形 10251"/>
            <p:cNvSpPr/>
            <p:nvPr/>
          </p:nvSpPr>
          <p:spPr>
            <a:xfrm>
              <a:off x="1878" y="713"/>
              <a:ext cx="278" cy="269"/>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4109" name="任意多边形 10252"/>
            <p:cNvSpPr/>
            <p:nvPr/>
          </p:nvSpPr>
          <p:spPr>
            <a:xfrm>
              <a:off x="2258" y="764"/>
              <a:ext cx="256" cy="218"/>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4110" name="任意多边形 10253"/>
            <p:cNvSpPr/>
            <p:nvPr/>
          </p:nvSpPr>
          <p:spPr>
            <a:xfrm>
              <a:off x="2070" y="764"/>
              <a:ext cx="320" cy="218"/>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4111" name="任意多边形 10254"/>
            <p:cNvSpPr/>
            <p:nvPr/>
          </p:nvSpPr>
          <p:spPr>
            <a:xfrm>
              <a:off x="3001" y="657"/>
              <a:ext cx="478" cy="32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4112" name="任意多边形 10255"/>
            <p:cNvSpPr/>
            <p:nvPr/>
          </p:nvSpPr>
          <p:spPr>
            <a:xfrm>
              <a:off x="3139" y="657"/>
              <a:ext cx="529" cy="32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4113" name="任意多边形 10256"/>
            <p:cNvSpPr/>
            <p:nvPr/>
          </p:nvSpPr>
          <p:spPr>
            <a:xfrm>
              <a:off x="4226" y="585"/>
              <a:ext cx="368" cy="397"/>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4114" name="任意多边形 10257"/>
            <p:cNvSpPr/>
            <p:nvPr/>
          </p:nvSpPr>
          <p:spPr>
            <a:xfrm>
              <a:off x="3549" y="585"/>
              <a:ext cx="879" cy="397"/>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4115" name="任意多边形 10258"/>
            <p:cNvSpPr/>
            <p:nvPr/>
          </p:nvSpPr>
          <p:spPr>
            <a:xfrm>
              <a:off x="4502" y="796"/>
              <a:ext cx="261" cy="186"/>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4116" name="任意多边形 10259"/>
            <p:cNvSpPr/>
            <p:nvPr/>
          </p:nvSpPr>
          <p:spPr>
            <a:xfrm>
              <a:off x="4632" y="796"/>
              <a:ext cx="243" cy="186"/>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4117" name="任意多边形 10260"/>
            <p:cNvSpPr/>
            <p:nvPr/>
          </p:nvSpPr>
          <p:spPr>
            <a:xfrm>
              <a:off x="4819" y="731"/>
              <a:ext cx="574" cy="251"/>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4118" name="任意多边形 10261"/>
            <p:cNvSpPr/>
            <p:nvPr/>
          </p:nvSpPr>
          <p:spPr>
            <a:xfrm>
              <a:off x="5107" y="731"/>
              <a:ext cx="558" cy="251"/>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4119" name="任意多边形 10262"/>
            <p:cNvSpPr/>
            <p:nvPr/>
          </p:nvSpPr>
          <p:spPr>
            <a:xfrm>
              <a:off x="2875" y="507"/>
              <a:ext cx="370" cy="475"/>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4120" name="任意多边形 10263"/>
            <p:cNvSpPr/>
            <p:nvPr/>
          </p:nvSpPr>
          <p:spPr>
            <a:xfrm>
              <a:off x="2346" y="507"/>
              <a:ext cx="633" cy="475"/>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4121" name="任意多边形 10264"/>
            <p:cNvSpPr/>
            <p:nvPr/>
          </p:nvSpPr>
          <p:spPr>
            <a:xfrm>
              <a:off x="5495" y="553"/>
              <a:ext cx="643" cy="429"/>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
        <p:nvSpPr>
          <p:cNvPr id="4123" name="任意多边形 10266"/>
          <p:cNvSpPr/>
          <p:nvPr/>
        </p:nvSpPr>
        <p:spPr>
          <a:xfrm>
            <a:off x="7691755" y="546100"/>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4124" name="任意多边形 10267"/>
          <p:cNvSpPr/>
          <p:nvPr/>
        </p:nvSpPr>
        <p:spPr>
          <a:xfrm>
            <a:off x="6084888" y="3579813"/>
            <a:ext cx="495300" cy="32385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solidFill>
            <a:srgbClr val="F33644"/>
          </a:solidFill>
          <a:ln w="9525">
            <a:noFill/>
          </a:ln>
        </p:spPr>
        <p:txBody>
          <a:bodyPr/>
          <a:lstStyle/>
          <a:p>
            <a:endParaRPr lang="en-US"/>
          </a:p>
        </p:txBody>
      </p:sp>
      <p:sp>
        <p:nvSpPr>
          <p:cNvPr id="4126" name="任意多边形 10269"/>
          <p:cNvSpPr/>
          <p:nvPr/>
        </p:nvSpPr>
        <p:spPr>
          <a:xfrm>
            <a:off x="2011363" y="3709988"/>
            <a:ext cx="393700" cy="257175"/>
          </a:xfrm>
          <a:custGeom>
            <a:avLst/>
            <a:gdLst/>
            <a:ahLst/>
            <a:cxnLst/>
            <a:rect l="0" t="0" r="0" b="0"/>
            <a:pathLst>
              <a:path w="124" h="81">
                <a:moveTo>
                  <a:pt x="26" y="81"/>
                </a:moveTo>
                <a:cubicBezTo>
                  <a:pt x="26" y="81"/>
                  <a:pt x="82" y="81"/>
                  <a:pt x="96" y="81"/>
                </a:cubicBezTo>
                <a:cubicBezTo>
                  <a:pt x="110" y="81"/>
                  <a:pt x="124" y="67"/>
                  <a:pt x="121" y="48"/>
                </a:cubicBezTo>
                <a:cubicBezTo>
                  <a:pt x="117" y="29"/>
                  <a:pt x="93" y="16"/>
                  <a:pt x="78" y="24"/>
                </a:cubicBezTo>
                <a:cubicBezTo>
                  <a:pt x="78" y="24"/>
                  <a:pt x="73" y="0"/>
                  <a:pt x="47" y="4"/>
                </a:cubicBezTo>
                <a:cubicBezTo>
                  <a:pt x="22" y="9"/>
                  <a:pt x="23" y="32"/>
                  <a:pt x="23" y="32"/>
                </a:cubicBezTo>
                <a:cubicBezTo>
                  <a:pt x="23" y="32"/>
                  <a:pt x="0" y="36"/>
                  <a:pt x="0" y="58"/>
                </a:cubicBezTo>
                <a:cubicBezTo>
                  <a:pt x="0" y="73"/>
                  <a:pt x="11" y="81"/>
                  <a:pt x="26" y="81"/>
                </a:cubicBezTo>
                <a:close/>
              </a:path>
            </a:pathLst>
          </a:custGeom>
          <a:solidFill>
            <a:srgbClr val="F33644"/>
          </a:solidFill>
          <a:ln w="9525">
            <a:noFill/>
          </a:ln>
        </p:spPr>
        <p:txBody>
          <a:bodyPr/>
          <a:lstStyle/>
          <a:p>
            <a:endParaRPr lang="en-US"/>
          </a:p>
        </p:txBody>
      </p:sp>
      <p:sp>
        <p:nvSpPr>
          <p:cNvPr id="2051" name="Rectangle 3"/>
          <p:cNvSpPr>
            <a:spLocks noGrp="1"/>
          </p:cNvSpPr>
          <p:nvPr/>
        </p:nvSpPr>
        <p:spPr>
          <a:xfrm>
            <a:off x="395536" y="122684"/>
            <a:ext cx="8403024" cy="1782316"/>
          </a:xfrm>
          <a:prstGeom prst="rect">
            <a:avLst/>
          </a:prstGeom>
          <a:noFill/>
          <a:ln w="9525">
            <a:noFill/>
          </a:ln>
        </p:spPr>
        <p:txBody>
          <a:bodyPr vert="horz" wrap="square" lIns="91440" tIns="45720" rIns="91440" bIns="45720" anchor="t"/>
          <a:lstStyle>
            <a:lvl1pPr marL="0" indent="0" algn="ctr" rtl="0" fontAlgn="base">
              <a:spcBef>
                <a:spcPct val="20000"/>
              </a:spcBef>
              <a:spcAft>
                <a:spcPct val="0"/>
              </a:spcAft>
              <a:buNone/>
              <a:defRPr sz="3200">
                <a:solidFill>
                  <a:schemeClr val="tx1"/>
                </a:solidFill>
                <a:latin typeface="+mn-lt"/>
                <a:ea typeface="+mn-ea"/>
                <a:cs typeface="+mn-cs"/>
              </a:defRPr>
            </a:lvl1pPr>
            <a:lvl2pPr marL="457200" indent="0" algn="ctr" rtl="0" fontAlgn="base">
              <a:spcBef>
                <a:spcPct val="20000"/>
              </a:spcBef>
              <a:spcAft>
                <a:spcPct val="0"/>
              </a:spcAft>
              <a:buNone/>
              <a:defRPr sz="2800">
                <a:solidFill>
                  <a:schemeClr val="tx1"/>
                </a:solidFill>
                <a:latin typeface="+mn-lt"/>
              </a:defRPr>
            </a:lvl2pPr>
            <a:lvl3pPr marL="914400" indent="0" algn="ctr" rtl="0" fontAlgn="base">
              <a:spcBef>
                <a:spcPct val="20000"/>
              </a:spcBef>
              <a:spcAft>
                <a:spcPct val="0"/>
              </a:spcAft>
              <a:buNone/>
              <a:defRPr sz="2400">
                <a:solidFill>
                  <a:schemeClr val="tx1"/>
                </a:solidFill>
                <a:latin typeface="+mn-lt"/>
              </a:defRPr>
            </a:lvl3pPr>
            <a:lvl4pPr marL="1371600" indent="0" algn="ctr" rtl="0" fontAlgn="base">
              <a:spcBef>
                <a:spcPct val="20000"/>
              </a:spcBef>
              <a:spcAft>
                <a:spcPct val="0"/>
              </a:spcAft>
              <a:buNone/>
              <a:defRPr sz="2000">
                <a:solidFill>
                  <a:schemeClr val="tx1"/>
                </a:solidFill>
                <a:latin typeface="+mn-lt"/>
              </a:defRPr>
            </a:lvl4pPr>
            <a:lvl5pPr marL="1828800" indent="0" algn="ctr" rtl="0" fontAlgn="base">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eaLnBrk="1" hangingPunct="1">
              <a:lnSpc>
                <a:spcPct val="80000"/>
              </a:lnSpc>
            </a:pPr>
            <a:r>
              <a:rPr lang="en-US" sz="3600" b="1" dirty="0" err="1">
                <a:solidFill>
                  <a:srgbClr val="C00000"/>
                </a:solidFill>
                <a:latin typeface="Times New Roman" panose="02020603050405020304" pitchFamily="18" charset="0"/>
                <a:ea typeface="+mn-ea"/>
                <a:cs typeface="+mn-cs"/>
              </a:rPr>
              <a:t>Tiết</a:t>
            </a:r>
            <a:r>
              <a:rPr lang="en-US" sz="3600" b="1" dirty="0">
                <a:solidFill>
                  <a:srgbClr val="C00000"/>
                </a:solidFill>
                <a:latin typeface="Times New Roman" panose="02020603050405020304" pitchFamily="18" charset="0"/>
                <a:ea typeface="+mn-ea"/>
                <a:cs typeface="+mn-cs"/>
              </a:rPr>
              <a:t> 103: </a:t>
            </a:r>
            <a:r>
              <a:rPr sz="3600" b="1" dirty="0" err="1">
                <a:solidFill>
                  <a:srgbClr val="C00000"/>
                </a:solidFill>
                <a:latin typeface="Times New Roman" panose="02020603050405020304" pitchFamily="18" charset="0"/>
                <a:ea typeface="+mn-ea"/>
                <a:cs typeface="+mn-cs"/>
              </a:rPr>
              <a:t>Về</a:t>
            </a:r>
            <a:r>
              <a:rPr sz="3600" b="1" dirty="0">
                <a:solidFill>
                  <a:srgbClr val="C00000"/>
                </a:solidFill>
                <a:latin typeface="Times New Roman" panose="02020603050405020304" pitchFamily="18" charset="0"/>
                <a:ea typeface="+mn-ea"/>
                <a:cs typeface="+mn-cs"/>
              </a:rPr>
              <a:t> luân lí xã hội ở nước ta</a:t>
            </a:r>
            <a:r>
              <a:rPr sz="3600" b="1" dirty="0">
                <a:solidFill>
                  <a:srgbClr val="FF0000"/>
                </a:solidFill>
                <a:latin typeface="Times New Roman" panose="02020603050405020304" pitchFamily="18" charset="0"/>
                <a:ea typeface="+mn-ea"/>
                <a:cs typeface="+mn-cs"/>
              </a:rPr>
              <a:t>                                         </a:t>
            </a:r>
            <a:endParaRPr sz="3600" b="1" dirty="0">
              <a:solidFill>
                <a:srgbClr val="FF0000"/>
              </a:solidFill>
              <a:latin typeface="Times New Roman" panose="02020603050405020304" pitchFamily="18" charset="0"/>
              <a:ea typeface="+mn-ea"/>
              <a:cs typeface="+mn-cs"/>
            </a:endParaRPr>
          </a:p>
          <a:p>
            <a:pPr eaLnBrk="1" hangingPunct="1">
              <a:lnSpc>
                <a:spcPct val="80000"/>
              </a:lnSpc>
            </a:pPr>
            <a:r>
              <a:rPr sz="2000" dirty="0">
                <a:latin typeface="Times New Roman" panose="02020603050405020304" pitchFamily="18" charset="0"/>
                <a:ea typeface="+mn-ea"/>
                <a:cs typeface="+mn-cs"/>
              </a:rPr>
              <a:t>(Trích </a:t>
            </a:r>
            <a:r>
              <a:rPr sz="2000" i="1" dirty="0">
                <a:latin typeface="Times New Roman" panose="02020603050405020304" pitchFamily="18" charset="0"/>
                <a:ea typeface="+mn-ea"/>
                <a:cs typeface="+mn-cs"/>
              </a:rPr>
              <a:t>Đạo đức và luân lí Đông Tây</a:t>
            </a:r>
            <a:r>
              <a:rPr sz="2000" dirty="0">
                <a:latin typeface="Times New Roman" panose="02020603050405020304" pitchFamily="18" charset="0"/>
                <a:ea typeface="+mn-ea"/>
                <a:cs typeface="+mn-cs"/>
              </a:rPr>
              <a:t>)</a:t>
            </a:r>
            <a:endParaRPr sz="2000" dirty="0">
              <a:latin typeface="Times New Roman" panose="02020603050405020304" pitchFamily="18" charset="0"/>
              <a:ea typeface="+mn-ea"/>
              <a:cs typeface="+mn-cs"/>
            </a:endParaRPr>
          </a:p>
        </p:txBody>
      </p:sp>
      <p:sp>
        <p:nvSpPr>
          <p:cNvPr id="2053" name="Text Box 5"/>
          <p:cNvSpPr txBox="1"/>
          <p:nvPr/>
        </p:nvSpPr>
        <p:spPr>
          <a:xfrm>
            <a:off x="5340350" y="938530"/>
            <a:ext cx="2458085" cy="460375"/>
          </a:xfrm>
          <a:prstGeom prst="rect">
            <a:avLst/>
          </a:prstGeom>
          <a:noFill/>
          <a:ln w="9525">
            <a:noFill/>
          </a:ln>
        </p:spPr>
        <p:txBody>
          <a:bodyPr wrap="none">
            <a:spAutoFit/>
          </a:bodyPr>
          <a:lstStyle/>
          <a:p>
            <a:r>
              <a:rPr sz="2400" b="1" i="1" dirty="0">
                <a:solidFill>
                  <a:schemeClr val="tx1"/>
                </a:solidFill>
                <a:latin typeface="Times New Roman" panose="02020603050405020304" pitchFamily="18" charset="0"/>
              </a:rPr>
              <a:t>Phan Châu Trinh</a:t>
            </a:r>
            <a:endParaRPr sz="2400" b="1" i="1" dirty="0">
              <a:solidFill>
                <a:schemeClr val="tx1"/>
              </a:solidFill>
              <a:latin typeface="Times New Roman" panose="02020603050405020304" pitchFamily="18" charset="0"/>
            </a:endParaRPr>
          </a:p>
        </p:txBody>
      </p:sp>
      <p:sp>
        <p:nvSpPr>
          <p:cNvPr id="4122" name="任意多边形 10265"/>
          <p:cNvSpPr/>
          <p:nvPr/>
        </p:nvSpPr>
        <p:spPr>
          <a:xfrm>
            <a:off x="321945" y="97790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4" name="任意多边形 10265"/>
          <p:cNvSpPr/>
          <p:nvPr/>
        </p:nvSpPr>
        <p:spPr>
          <a:xfrm>
            <a:off x="7917815" y="3678555"/>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4125" name="任意多边形 10268"/>
          <p:cNvSpPr/>
          <p:nvPr/>
        </p:nvSpPr>
        <p:spPr>
          <a:xfrm>
            <a:off x="4872355" y="3030538"/>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pic>
        <p:nvPicPr>
          <p:cNvPr id="6" name="Picture 5" descr="A person in a suit and tie&#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2273" y="1531054"/>
            <a:ext cx="6130348" cy="32218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P spid="2053" grpId="0"/>
      <p:bldP spid="2053" grpId="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grpSp>
        <p:nvGrpSpPr>
          <p:cNvPr id="34818" name="组合 40961"/>
          <p:cNvGrpSpPr/>
          <p:nvPr/>
        </p:nvGrpSpPr>
        <p:grpSpPr>
          <a:xfrm>
            <a:off x="0" y="3678238"/>
            <a:ext cx="9144000" cy="1463675"/>
            <a:chOff x="0" y="0"/>
            <a:chExt cx="6138" cy="982"/>
          </a:xfrm>
        </p:grpSpPr>
        <p:sp>
          <p:nvSpPr>
            <p:cNvPr id="34819" name="任意多边形 40962"/>
            <p:cNvSpPr/>
            <p:nvPr/>
          </p:nvSpPr>
          <p:spPr>
            <a:xfrm>
              <a:off x="3043" y="44"/>
              <a:ext cx="202" cy="208"/>
            </a:xfrm>
            <a:custGeom>
              <a:avLst/>
              <a:gdLst/>
              <a:ahLst/>
              <a:cxnLst/>
              <a:rect l="0" t="0" r="0" b="0"/>
              <a:pathLst>
                <a:path w="202" h="208">
                  <a:moveTo>
                    <a:pt x="202" y="208"/>
                  </a:moveTo>
                  <a:lnTo>
                    <a:pt x="0" y="208"/>
                  </a:lnTo>
                  <a:lnTo>
                    <a:pt x="0" y="0"/>
                  </a:lnTo>
                  <a:lnTo>
                    <a:pt x="202" y="0"/>
                  </a:lnTo>
                  <a:lnTo>
                    <a:pt x="160" y="102"/>
                  </a:lnTo>
                  <a:lnTo>
                    <a:pt x="202" y="208"/>
                  </a:lnTo>
                  <a:close/>
                </a:path>
              </a:pathLst>
            </a:custGeom>
            <a:solidFill>
              <a:srgbClr val="3693AC"/>
            </a:solidFill>
            <a:ln w="9525">
              <a:noFill/>
            </a:ln>
          </p:spPr>
          <p:txBody>
            <a:bodyPr/>
            <a:lstStyle/>
            <a:p>
              <a:endParaRPr lang="en-US"/>
            </a:p>
          </p:txBody>
        </p:sp>
        <p:sp>
          <p:nvSpPr>
            <p:cNvPr id="34820" name="矩形 40963"/>
            <p:cNvSpPr/>
            <p:nvPr/>
          </p:nvSpPr>
          <p:spPr>
            <a:xfrm>
              <a:off x="2887" y="0"/>
              <a:ext cx="220" cy="212"/>
            </a:xfrm>
            <a:prstGeom prst="rect">
              <a:avLst/>
            </a:prstGeom>
            <a:solidFill>
              <a:srgbClr val="6EC6E0"/>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1" name="任意多边形 40964"/>
            <p:cNvSpPr/>
            <p:nvPr/>
          </p:nvSpPr>
          <p:spPr>
            <a:xfrm>
              <a:off x="3043" y="212"/>
              <a:ext cx="64" cy="40"/>
            </a:xfrm>
            <a:custGeom>
              <a:avLst/>
              <a:gdLst/>
              <a:ahLst/>
              <a:cxnLst/>
              <a:rect l="0" t="0" r="0" b="0"/>
              <a:pathLst>
                <a:path w="64" h="40">
                  <a:moveTo>
                    <a:pt x="64" y="0"/>
                  </a:moveTo>
                  <a:lnTo>
                    <a:pt x="0" y="40"/>
                  </a:lnTo>
                  <a:lnTo>
                    <a:pt x="0" y="0"/>
                  </a:lnTo>
                  <a:lnTo>
                    <a:pt x="64" y="0"/>
                  </a:lnTo>
                  <a:close/>
                </a:path>
              </a:pathLst>
            </a:custGeom>
            <a:solidFill>
              <a:srgbClr val="307787"/>
            </a:solidFill>
            <a:ln w="9525">
              <a:noFill/>
            </a:ln>
          </p:spPr>
          <p:txBody>
            <a:bodyPr/>
            <a:lstStyle/>
            <a:p>
              <a:endParaRPr lang="en-US"/>
            </a:p>
          </p:txBody>
        </p:sp>
        <p:sp>
          <p:nvSpPr>
            <p:cNvPr id="34822" name="矩形 40965"/>
            <p:cNvSpPr/>
            <p:nvPr/>
          </p:nvSpPr>
          <p:spPr>
            <a:xfrm>
              <a:off x="2863" y="0"/>
              <a:ext cx="26" cy="545"/>
            </a:xfrm>
            <a:prstGeom prst="rect">
              <a:avLst/>
            </a:prstGeom>
            <a:solidFill>
              <a:srgbClr val="F6F2C1"/>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3" name="任意多边形 40966"/>
            <p:cNvSpPr/>
            <p:nvPr/>
          </p:nvSpPr>
          <p:spPr>
            <a:xfrm>
              <a:off x="1598" y="713"/>
              <a:ext cx="402" cy="269"/>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34824" name="任意多边形 40967"/>
            <p:cNvSpPr/>
            <p:nvPr/>
          </p:nvSpPr>
          <p:spPr>
            <a:xfrm>
              <a:off x="1389" y="655"/>
              <a:ext cx="373" cy="32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34825" name="任意多边形 40968"/>
            <p:cNvSpPr/>
            <p:nvPr/>
          </p:nvSpPr>
          <p:spPr>
            <a:xfrm>
              <a:off x="1654" y="655"/>
              <a:ext cx="254" cy="32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34826" name="任意多边形 40969"/>
            <p:cNvSpPr/>
            <p:nvPr/>
          </p:nvSpPr>
          <p:spPr>
            <a:xfrm>
              <a:off x="0" y="709"/>
              <a:ext cx="1389" cy="273"/>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34827" name="任意多边形 40970"/>
            <p:cNvSpPr/>
            <p:nvPr/>
          </p:nvSpPr>
          <p:spPr>
            <a:xfrm>
              <a:off x="1303" y="818"/>
              <a:ext cx="244" cy="16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34828" name="任意多边形 40971"/>
            <p:cNvSpPr/>
            <p:nvPr/>
          </p:nvSpPr>
          <p:spPr>
            <a:xfrm>
              <a:off x="1878" y="713"/>
              <a:ext cx="278" cy="269"/>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34829" name="任意多边形 40972"/>
            <p:cNvSpPr/>
            <p:nvPr/>
          </p:nvSpPr>
          <p:spPr>
            <a:xfrm>
              <a:off x="2258" y="764"/>
              <a:ext cx="256" cy="218"/>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34830" name="任意多边形 40973"/>
            <p:cNvSpPr/>
            <p:nvPr/>
          </p:nvSpPr>
          <p:spPr>
            <a:xfrm>
              <a:off x="2070" y="764"/>
              <a:ext cx="320" cy="218"/>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34831" name="任意多边形 40974"/>
            <p:cNvSpPr/>
            <p:nvPr/>
          </p:nvSpPr>
          <p:spPr>
            <a:xfrm>
              <a:off x="3001" y="657"/>
              <a:ext cx="478" cy="32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34832" name="任意多边形 40975"/>
            <p:cNvSpPr/>
            <p:nvPr/>
          </p:nvSpPr>
          <p:spPr>
            <a:xfrm>
              <a:off x="3139" y="657"/>
              <a:ext cx="529" cy="32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34833" name="任意多边形 40976"/>
            <p:cNvSpPr/>
            <p:nvPr/>
          </p:nvSpPr>
          <p:spPr>
            <a:xfrm>
              <a:off x="4226" y="585"/>
              <a:ext cx="368" cy="397"/>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34834" name="任意多边形 40977"/>
            <p:cNvSpPr/>
            <p:nvPr/>
          </p:nvSpPr>
          <p:spPr>
            <a:xfrm>
              <a:off x="3549" y="585"/>
              <a:ext cx="879" cy="397"/>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34835" name="任意多边形 40978"/>
            <p:cNvSpPr/>
            <p:nvPr/>
          </p:nvSpPr>
          <p:spPr>
            <a:xfrm>
              <a:off x="4502" y="796"/>
              <a:ext cx="261" cy="186"/>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34836" name="任意多边形 40979"/>
            <p:cNvSpPr/>
            <p:nvPr/>
          </p:nvSpPr>
          <p:spPr>
            <a:xfrm>
              <a:off x="4632" y="796"/>
              <a:ext cx="243" cy="186"/>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34837" name="任意多边形 40980"/>
            <p:cNvSpPr/>
            <p:nvPr/>
          </p:nvSpPr>
          <p:spPr>
            <a:xfrm>
              <a:off x="4819" y="731"/>
              <a:ext cx="574" cy="251"/>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34838" name="任意多边形 40981"/>
            <p:cNvSpPr/>
            <p:nvPr/>
          </p:nvSpPr>
          <p:spPr>
            <a:xfrm>
              <a:off x="5107" y="731"/>
              <a:ext cx="558" cy="251"/>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34839" name="任意多边形 40982"/>
            <p:cNvSpPr/>
            <p:nvPr/>
          </p:nvSpPr>
          <p:spPr>
            <a:xfrm>
              <a:off x="2875" y="507"/>
              <a:ext cx="370" cy="475"/>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34840" name="任意多边形 40983"/>
            <p:cNvSpPr/>
            <p:nvPr/>
          </p:nvSpPr>
          <p:spPr>
            <a:xfrm>
              <a:off x="2346" y="507"/>
              <a:ext cx="633" cy="475"/>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34841" name="任意多边形 40984"/>
            <p:cNvSpPr/>
            <p:nvPr/>
          </p:nvSpPr>
          <p:spPr>
            <a:xfrm>
              <a:off x="5495" y="553"/>
              <a:ext cx="643" cy="429"/>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
        <p:nvSpPr>
          <p:cNvPr id="34842" name="任意多边形 40985"/>
          <p:cNvSpPr/>
          <p:nvPr/>
        </p:nvSpPr>
        <p:spPr>
          <a:xfrm>
            <a:off x="2979420" y="6096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34843" name="任意多边形 40986"/>
          <p:cNvSpPr/>
          <p:nvPr/>
        </p:nvSpPr>
        <p:spPr>
          <a:xfrm>
            <a:off x="5182235" y="259715"/>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34844" name="任意多边形 40987"/>
          <p:cNvSpPr/>
          <p:nvPr/>
        </p:nvSpPr>
        <p:spPr>
          <a:xfrm>
            <a:off x="345440" y="2148205"/>
            <a:ext cx="457200" cy="36576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34845" name="任意多边形 40988"/>
          <p:cNvSpPr/>
          <p:nvPr/>
        </p:nvSpPr>
        <p:spPr>
          <a:xfrm>
            <a:off x="4834255" y="36513"/>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sp>
        <p:nvSpPr>
          <p:cNvPr id="9299" name="直接连接符 15443"/>
          <p:cNvSpPr/>
          <p:nvPr/>
        </p:nvSpPr>
        <p:spPr>
          <a:xfrm>
            <a:off x="0" y="474980"/>
            <a:ext cx="360807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a:off x="5476240" y="474980"/>
            <a:ext cx="3667760" cy="635"/>
          </a:xfrm>
          <a:prstGeom prst="line">
            <a:avLst/>
          </a:prstGeom>
          <a:ln w="9525" cap="flat" cmpd="sng">
            <a:solidFill>
              <a:srgbClr val="F33644"/>
            </a:solidFill>
            <a:prstDash val="solid"/>
            <a:round/>
            <a:headEnd type="none" w="med" len="med"/>
            <a:tailEnd type="none" w="med" len="med"/>
          </a:ln>
        </p:spPr>
      </p:sp>
      <p:sp>
        <p:nvSpPr>
          <p:cNvPr id="24579" name="Content Placeholder 2"/>
          <p:cNvSpPr>
            <a:spLocks noGrp="1"/>
          </p:cNvSpPr>
          <p:nvPr/>
        </p:nvSpPr>
        <p:spPr>
          <a:xfrm>
            <a:off x="443865" y="780415"/>
            <a:ext cx="8229600" cy="4525963"/>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1: Văn bản “Về luân lí xã hội ở nước ta” trích trong bài nào sau đây?</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Đầu hàng chính phủ thư (1906).</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Giai nhân kì ngộ diễn ca (1915).</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Quân trị chủ nghĩa và Dân trị chủ nghĩa (1925).</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Đạo đức và luân lí Đông Tây (1925)</a:t>
            </a:r>
            <a:r>
              <a:rPr lang="en-US" altLang="vi-VN" sz="1900" b="1" dirty="0">
                <a:latin typeface="Times New Roman" panose="02020603050405020304" pitchFamily="18" charset="0"/>
                <a:cs typeface="Times New Roman" panose="02020603050405020304" pitchFamily="18" charset="0"/>
              </a:rPr>
              <a:t>.</a:t>
            </a:r>
            <a:endParaRPr lang="en-US" altLang="vi-VN" sz="1900" b="1" dirty="0">
              <a:latin typeface="Times New Roman" panose="02020603050405020304" pitchFamily="18" charset="0"/>
              <a:cs typeface="Times New Roman" panose="02020603050405020304" pitchFamily="18" charset="0"/>
            </a:endParaRPr>
          </a:p>
        </p:txBody>
      </p:sp>
      <p:sp>
        <p:nvSpPr>
          <p:cNvPr id="25603" name="Content Placeholder 2"/>
          <p:cNvSpPr>
            <a:spLocks noGrp="1"/>
          </p:cNvSpPr>
          <p:nvPr/>
        </p:nvSpPr>
        <p:spPr>
          <a:xfrm>
            <a:off x="466090" y="2608580"/>
            <a:ext cx="8229600" cy="4525963"/>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2: Ai là tác giả của văn bản “Về luân lí xã hội ở nước ta”?</a:t>
            </a:r>
            <a:endParaRPr lang="vi-VN" altLang="x-none" sz="1900" b="1" i="1" dirty="0">
              <a:solidFill>
                <a:srgbClr val="C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Ngô Đức Kế</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Phan Bội Châu</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Phan Châu Trinh</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Phan Thanh Giản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
        <p:nvSpPr>
          <p:cNvPr id="2" name="任意多边形 40987"/>
          <p:cNvSpPr/>
          <p:nvPr/>
        </p:nvSpPr>
        <p:spPr>
          <a:xfrm>
            <a:off x="372110" y="3628390"/>
            <a:ext cx="457200" cy="36576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844"/>
                                        </p:tgtEl>
                                        <p:attrNameLst>
                                          <p:attrName>style.visibility</p:attrName>
                                        </p:attrNameLst>
                                      </p:cBhvr>
                                      <p:to>
                                        <p:strVal val="visible"/>
                                      </p:to>
                                    </p:set>
                                    <p:animEffect transition="in" filter="checkerboard(across)">
                                      <p:cBhvr>
                                        <p:cTn id="7" dur="500"/>
                                        <p:tgtEl>
                                          <p:spTgt spid="3484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4" grpId="0" bldLvl="0" animBg="1"/>
      <p:bldP spid="2"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grpSp>
        <p:nvGrpSpPr>
          <p:cNvPr id="34818" name="组合 40961"/>
          <p:cNvGrpSpPr/>
          <p:nvPr/>
        </p:nvGrpSpPr>
        <p:grpSpPr>
          <a:xfrm>
            <a:off x="0" y="3678238"/>
            <a:ext cx="9144000" cy="1463675"/>
            <a:chOff x="0" y="0"/>
            <a:chExt cx="6138" cy="982"/>
          </a:xfrm>
        </p:grpSpPr>
        <p:sp>
          <p:nvSpPr>
            <p:cNvPr id="34819" name="任意多边形 40962"/>
            <p:cNvSpPr/>
            <p:nvPr/>
          </p:nvSpPr>
          <p:spPr>
            <a:xfrm>
              <a:off x="3043" y="44"/>
              <a:ext cx="202" cy="208"/>
            </a:xfrm>
            <a:custGeom>
              <a:avLst/>
              <a:gdLst/>
              <a:ahLst/>
              <a:cxnLst/>
              <a:rect l="0" t="0" r="0" b="0"/>
              <a:pathLst>
                <a:path w="202" h="208">
                  <a:moveTo>
                    <a:pt x="202" y="208"/>
                  </a:moveTo>
                  <a:lnTo>
                    <a:pt x="0" y="208"/>
                  </a:lnTo>
                  <a:lnTo>
                    <a:pt x="0" y="0"/>
                  </a:lnTo>
                  <a:lnTo>
                    <a:pt x="202" y="0"/>
                  </a:lnTo>
                  <a:lnTo>
                    <a:pt x="160" y="102"/>
                  </a:lnTo>
                  <a:lnTo>
                    <a:pt x="202" y="208"/>
                  </a:lnTo>
                  <a:close/>
                </a:path>
              </a:pathLst>
            </a:custGeom>
            <a:solidFill>
              <a:srgbClr val="3693AC"/>
            </a:solidFill>
            <a:ln w="9525">
              <a:noFill/>
            </a:ln>
          </p:spPr>
          <p:txBody>
            <a:bodyPr/>
            <a:lstStyle/>
            <a:p>
              <a:endParaRPr lang="en-US"/>
            </a:p>
          </p:txBody>
        </p:sp>
        <p:sp>
          <p:nvSpPr>
            <p:cNvPr id="34820" name="矩形 40963"/>
            <p:cNvSpPr/>
            <p:nvPr/>
          </p:nvSpPr>
          <p:spPr>
            <a:xfrm>
              <a:off x="2887" y="0"/>
              <a:ext cx="220" cy="212"/>
            </a:xfrm>
            <a:prstGeom prst="rect">
              <a:avLst/>
            </a:prstGeom>
            <a:solidFill>
              <a:srgbClr val="6EC6E0"/>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1" name="任意多边形 40964"/>
            <p:cNvSpPr/>
            <p:nvPr/>
          </p:nvSpPr>
          <p:spPr>
            <a:xfrm>
              <a:off x="3043" y="212"/>
              <a:ext cx="64" cy="40"/>
            </a:xfrm>
            <a:custGeom>
              <a:avLst/>
              <a:gdLst/>
              <a:ahLst/>
              <a:cxnLst/>
              <a:rect l="0" t="0" r="0" b="0"/>
              <a:pathLst>
                <a:path w="64" h="40">
                  <a:moveTo>
                    <a:pt x="64" y="0"/>
                  </a:moveTo>
                  <a:lnTo>
                    <a:pt x="0" y="40"/>
                  </a:lnTo>
                  <a:lnTo>
                    <a:pt x="0" y="0"/>
                  </a:lnTo>
                  <a:lnTo>
                    <a:pt x="64" y="0"/>
                  </a:lnTo>
                  <a:close/>
                </a:path>
              </a:pathLst>
            </a:custGeom>
            <a:solidFill>
              <a:srgbClr val="307787"/>
            </a:solidFill>
            <a:ln w="9525">
              <a:noFill/>
            </a:ln>
          </p:spPr>
          <p:txBody>
            <a:bodyPr/>
            <a:lstStyle/>
            <a:p>
              <a:endParaRPr lang="en-US"/>
            </a:p>
          </p:txBody>
        </p:sp>
        <p:sp>
          <p:nvSpPr>
            <p:cNvPr id="34822" name="矩形 40965"/>
            <p:cNvSpPr/>
            <p:nvPr/>
          </p:nvSpPr>
          <p:spPr>
            <a:xfrm>
              <a:off x="2863" y="0"/>
              <a:ext cx="26" cy="545"/>
            </a:xfrm>
            <a:prstGeom prst="rect">
              <a:avLst/>
            </a:prstGeom>
            <a:solidFill>
              <a:srgbClr val="F6F2C1"/>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3" name="任意多边形 40966"/>
            <p:cNvSpPr/>
            <p:nvPr/>
          </p:nvSpPr>
          <p:spPr>
            <a:xfrm>
              <a:off x="1598" y="713"/>
              <a:ext cx="402" cy="269"/>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34824" name="任意多边形 40967"/>
            <p:cNvSpPr/>
            <p:nvPr/>
          </p:nvSpPr>
          <p:spPr>
            <a:xfrm>
              <a:off x="1389" y="655"/>
              <a:ext cx="373" cy="32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34825" name="任意多边形 40968"/>
            <p:cNvSpPr/>
            <p:nvPr/>
          </p:nvSpPr>
          <p:spPr>
            <a:xfrm>
              <a:off x="1654" y="655"/>
              <a:ext cx="254" cy="32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34826" name="任意多边形 40969"/>
            <p:cNvSpPr/>
            <p:nvPr/>
          </p:nvSpPr>
          <p:spPr>
            <a:xfrm>
              <a:off x="0" y="709"/>
              <a:ext cx="1389" cy="273"/>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34827" name="任意多边形 40970"/>
            <p:cNvSpPr/>
            <p:nvPr/>
          </p:nvSpPr>
          <p:spPr>
            <a:xfrm>
              <a:off x="1303" y="818"/>
              <a:ext cx="244" cy="16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34828" name="任意多边形 40971"/>
            <p:cNvSpPr/>
            <p:nvPr/>
          </p:nvSpPr>
          <p:spPr>
            <a:xfrm>
              <a:off x="1878" y="713"/>
              <a:ext cx="278" cy="269"/>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34829" name="任意多边形 40972"/>
            <p:cNvSpPr/>
            <p:nvPr/>
          </p:nvSpPr>
          <p:spPr>
            <a:xfrm>
              <a:off x="2258" y="764"/>
              <a:ext cx="256" cy="218"/>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34830" name="任意多边形 40973"/>
            <p:cNvSpPr/>
            <p:nvPr/>
          </p:nvSpPr>
          <p:spPr>
            <a:xfrm>
              <a:off x="2070" y="764"/>
              <a:ext cx="320" cy="218"/>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34831" name="任意多边形 40974"/>
            <p:cNvSpPr/>
            <p:nvPr/>
          </p:nvSpPr>
          <p:spPr>
            <a:xfrm>
              <a:off x="3001" y="657"/>
              <a:ext cx="478" cy="32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34832" name="任意多边形 40975"/>
            <p:cNvSpPr/>
            <p:nvPr/>
          </p:nvSpPr>
          <p:spPr>
            <a:xfrm>
              <a:off x="3139" y="657"/>
              <a:ext cx="529" cy="32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34833" name="任意多边形 40976"/>
            <p:cNvSpPr/>
            <p:nvPr/>
          </p:nvSpPr>
          <p:spPr>
            <a:xfrm>
              <a:off x="4226" y="585"/>
              <a:ext cx="368" cy="397"/>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34834" name="任意多边形 40977"/>
            <p:cNvSpPr/>
            <p:nvPr/>
          </p:nvSpPr>
          <p:spPr>
            <a:xfrm>
              <a:off x="3549" y="585"/>
              <a:ext cx="879" cy="397"/>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34835" name="任意多边形 40978"/>
            <p:cNvSpPr/>
            <p:nvPr/>
          </p:nvSpPr>
          <p:spPr>
            <a:xfrm>
              <a:off x="4502" y="796"/>
              <a:ext cx="261" cy="186"/>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34836" name="任意多边形 40979"/>
            <p:cNvSpPr/>
            <p:nvPr/>
          </p:nvSpPr>
          <p:spPr>
            <a:xfrm>
              <a:off x="4632" y="796"/>
              <a:ext cx="243" cy="186"/>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34837" name="任意多边形 40980"/>
            <p:cNvSpPr/>
            <p:nvPr/>
          </p:nvSpPr>
          <p:spPr>
            <a:xfrm>
              <a:off x="4819" y="731"/>
              <a:ext cx="574" cy="251"/>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34838" name="任意多边形 40981"/>
            <p:cNvSpPr/>
            <p:nvPr/>
          </p:nvSpPr>
          <p:spPr>
            <a:xfrm>
              <a:off x="5107" y="731"/>
              <a:ext cx="558" cy="251"/>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34839" name="任意多边形 40982"/>
            <p:cNvSpPr/>
            <p:nvPr/>
          </p:nvSpPr>
          <p:spPr>
            <a:xfrm>
              <a:off x="2875" y="507"/>
              <a:ext cx="370" cy="475"/>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34840" name="任意多边形 40983"/>
            <p:cNvSpPr/>
            <p:nvPr/>
          </p:nvSpPr>
          <p:spPr>
            <a:xfrm>
              <a:off x="2346" y="507"/>
              <a:ext cx="633" cy="475"/>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34841" name="任意多边形 40984"/>
            <p:cNvSpPr/>
            <p:nvPr/>
          </p:nvSpPr>
          <p:spPr>
            <a:xfrm>
              <a:off x="5495" y="553"/>
              <a:ext cx="643" cy="429"/>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
        <p:nvSpPr>
          <p:cNvPr id="34842" name="任意多边形 40985"/>
          <p:cNvSpPr/>
          <p:nvPr/>
        </p:nvSpPr>
        <p:spPr>
          <a:xfrm>
            <a:off x="2979420" y="6096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34843" name="任意多边形 40986"/>
          <p:cNvSpPr/>
          <p:nvPr/>
        </p:nvSpPr>
        <p:spPr>
          <a:xfrm>
            <a:off x="5182235" y="259715"/>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34844" name="任意多边形 40987"/>
          <p:cNvSpPr/>
          <p:nvPr/>
        </p:nvSpPr>
        <p:spPr>
          <a:xfrm>
            <a:off x="474980" y="2160270"/>
            <a:ext cx="457200" cy="36576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34845" name="任意多边形 40988"/>
          <p:cNvSpPr/>
          <p:nvPr/>
        </p:nvSpPr>
        <p:spPr>
          <a:xfrm>
            <a:off x="4834255" y="36513"/>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sp>
        <p:nvSpPr>
          <p:cNvPr id="9299" name="直接连接符 15443"/>
          <p:cNvSpPr/>
          <p:nvPr/>
        </p:nvSpPr>
        <p:spPr>
          <a:xfrm>
            <a:off x="0" y="474980"/>
            <a:ext cx="360807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a:off x="5476240" y="474980"/>
            <a:ext cx="3667760" cy="635"/>
          </a:xfrm>
          <a:prstGeom prst="line">
            <a:avLst/>
          </a:prstGeom>
          <a:ln w="9525" cap="flat" cmpd="sng">
            <a:solidFill>
              <a:srgbClr val="F33644"/>
            </a:solidFill>
            <a:prstDash val="solid"/>
            <a:round/>
            <a:headEnd type="none" w="med" len="med"/>
            <a:tailEnd type="none" w="med" len="med"/>
          </a:ln>
        </p:spPr>
      </p:sp>
      <p:sp>
        <p:nvSpPr>
          <p:cNvPr id="2" name="任意多边形 40987"/>
          <p:cNvSpPr/>
          <p:nvPr/>
        </p:nvSpPr>
        <p:spPr>
          <a:xfrm>
            <a:off x="455295" y="3312795"/>
            <a:ext cx="457200" cy="36576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26627" name="Content Placeholder 2"/>
          <p:cNvSpPr>
            <a:spLocks noGrp="1"/>
          </p:cNvSpPr>
          <p:nvPr/>
        </p:nvSpPr>
        <p:spPr>
          <a:xfrm>
            <a:off x="568960" y="822325"/>
            <a:ext cx="8229600" cy="4525963"/>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3: Địa danh nào dưới đây là quê hương của Phan Châu Trinh?</a:t>
            </a:r>
            <a:endParaRPr lang="vi-VN" altLang="x-none" sz="1900" b="1" i="1" dirty="0">
              <a:solidFill>
                <a:srgbClr val="C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Quảng Bình</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Quảng Trị</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Quảng Ngãi</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Quảng Nam</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nvSpPr>
        <p:spPr>
          <a:xfrm>
            <a:off x="568960" y="2636520"/>
            <a:ext cx="8229600" cy="4525963"/>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4: Phan Châu Trinh có tên hiệu là gì?</a:t>
            </a:r>
            <a:endParaRPr lang="vi-VN" altLang="x-none" sz="1900" b="1" i="1" dirty="0">
              <a:solidFill>
                <a:srgbClr val="C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Sào Nam</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Tây Hồ</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Tây Xuyên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Tập Xuyên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844"/>
                                        </p:tgtEl>
                                        <p:attrNameLst>
                                          <p:attrName>style.visibility</p:attrName>
                                        </p:attrNameLst>
                                      </p:cBhvr>
                                      <p:to>
                                        <p:strVal val="visible"/>
                                      </p:to>
                                    </p:set>
                                    <p:animEffect transition="in" filter="checkerboard(across)">
                                      <p:cBhvr>
                                        <p:cTn id="7" dur="500"/>
                                        <p:tgtEl>
                                          <p:spTgt spid="3484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4" grpId="0" bldLvl="0" animBg="1"/>
      <p:bldP spid="2"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grpSp>
        <p:nvGrpSpPr>
          <p:cNvPr id="34818" name="组合 40961"/>
          <p:cNvGrpSpPr/>
          <p:nvPr/>
        </p:nvGrpSpPr>
        <p:grpSpPr>
          <a:xfrm>
            <a:off x="0" y="3678238"/>
            <a:ext cx="9144000" cy="1463675"/>
            <a:chOff x="0" y="0"/>
            <a:chExt cx="6138" cy="982"/>
          </a:xfrm>
        </p:grpSpPr>
        <p:sp>
          <p:nvSpPr>
            <p:cNvPr id="34819" name="任意多边形 40962"/>
            <p:cNvSpPr/>
            <p:nvPr/>
          </p:nvSpPr>
          <p:spPr>
            <a:xfrm>
              <a:off x="3043" y="44"/>
              <a:ext cx="202" cy="208"/>
            </a:xfrm>
            <a:custGeom>
              <a:avLst/>
              <a:gdLst/>
              <a:ahLst/>
              <a:cxnLst/>
              <a:rect l="0" t="0" r="0" b="0"/>
              <a:pathLst>
                <a:path w="202" h="208">
                  <a:moveTo>
                    <a:pt x="202" y="208"/>
                  </a:moveTo>
                  <a:lnTo>
                    <a:pt x="0" y="208"/>
                  </a:lnTo>
                  <a:lnTo>
                    <a:pt x="0" y="0"/>
                  </a:lnTo>
                  <a:lnTo>
                    <a:pt x="202" y="0"/>
                  </a:lnTo>
                  <a:lnTo>
                    <a:pt x="160" y="102"/>
                  </a:lnTo>
                  <a:lnTo>
                    <a:pt x="202" y="208"/>
                  </a:lnTo>
                  <a:close/>
                </a:path>
              </a:pathLst>
            </a:custGeom>
            <a:solidFill>
              <a:srgbClr val="3693AC"/>
            </a:solidFill>
            <a:ln w="9525">
              <a:noFill/>
            </a:ln>
          </p:spPr>
          <p:txBody>
            <a:bodyPr/>
            <a:lstStyle/>
            <a:p>
              <a:endParaRPr lang="en-US"/>
            </a:p>
          </p:txBody>
        </p:sp>
        <p:sp>
          <p:nvSpPr>
            <p:cNvPr id="34820" name="矩形 40963"/>
            <p:cNvSpPr/>
            <p:nvPr/>
          </p:nvSpPr>
          <p:spPr>
            <a:xfrm>
              <a:off x="2887" y="0"/>
              <a:ext cx="220" cy="212"/>
            </a:xfrm>
            <a:prstGeom prst="rect">
              <a:avLst/>
            </a:prstGeom>
            <a:solidFill>
              <a:srgbClr val="6EC6E0"/>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1" name="任意多边形 40964"/>
            <p:cNvSpPr/>
            <p:nvPr/>
          </p:nvSpPr>
          <p:spPr>
            <a:xfrm>
              <a:off x="3043" y="212"/>
              <a:ext cx="64" cy="40"/>
            </a:xfrm>
            <a:custGeom>
              <a:avLst/>
              <a:gdLst/>
              <a:ahLst/>
              <a:cxnLst/>
              <a:rect l="0" t="0" r="0" b="0"/>
              <a:pathLst>
                <a:path w="64" h="40">
                  <a:moveTo>
                    <a:pt x="64" y="0"/>
                  </a:moveTo>
                  <a:lnTo>
                    <a:pt x="0" y="40"/>
                  </a:lnTo>
                  <a:lnTo>
                    <a:pt x="0" y="0"/>
                  </a:lnTo>
                  <a:lnTo>
                    <a:pt x="64" y="0"/>
                  </a:lnTo>
                  <a:close/>
                </a:path>
              </a:pathLst>
            </a:custGeom>
            <a:solidFill>
              <a:srgbClr val="307787"/>
            </a:solidFill>
            <a:ln w="9525">
              <a:noFill/>
            </a:ln>
          </p:spPr>
          <p:txBody>
            <a:bodyPr/>
            <a:lstStyle/>
            <a:p>
              <a:endParaRPr lang="en-US"/>
            </a:p>
          </p:txBody>
        </p:sp>
        <p:sp>
          <p:nvSpPr>
            <p:cNvPr id="34822" name="矩形 40965"/>
            <p:cNvSpPr/>
            <p:nvPr/>
          </p:nvSpPr>
          <p:spPr>
            <a:xfrm>
              <a:off x="2863" y="0"/>
              <a:ext cx="26" cy="545"/>
            </a:xfrm>
            <a:prstGeom prst="rect">
              <a:avLst/>
            </a:prstGeom>
            <a:solidFill>
              <a:srgbClr val="F6F2C1"/>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3" name="任意多边形 40966"/>
            <p:cNvSpPr/>
            <p:nvPr/>
          </p:nvSpPr>
          <p:spPr>
            <a:xfrm>
              <a:off x="1598" y="713"/>
              <a:ext cx="402" cy="269"/>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34824" name="任意多边形 40967"/>
            <p:cNvSpPr/>
            <p:nvPr/>
          </p:nvSpPr>
          <p:spPr>
            <a:xfrm>
              <a:off x="1389" y="655"/>
              <a:ext cx="373" cy="32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34825" name="任意多边形 40968"/>
            <p:cNvSpPr/>
            <p:nvPr/>
          </p:nvSpPr>
          <p:spPr>
            <a:xfrm>
              <a:off x="1654" y="655"/>
              <a:ext cx="254" cy="32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34826" name="任意多边形 40969"/>
            <p:cNvSpPr/>
            <p:nvPr/>
          </p:nvSpPr>
          <p:spPr>
            <a:xfrm>
              <a:off x="0" y="709"/>
              <a:ext cx="1389" cy="273"/>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34827" name="任意多边形 40970"/>
            <p:cNvSpPr/>
            <p:nvPr/>
          </p:nvSpPr>
          <p:spPr>
            <a:xfrm>
              <a:off x="1303" y="818"/>
              <a:ext cx="244" cy="16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34828" name="任意多边形 40971"/>
            <p:cNvSpPr/>
            <p:nvPr/>
          </p:nvSpPr>
          <p:spPr>
            <a:xfrm>
              <a:off x="1878" y="713"/>
              <a:ext cx="278" cy="269"/>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34829" name="任意多边形 40972"/>
            <p:cNvSpPr/>
            <p:nvPr/>
          </p:nvSpPr>
          <p:spPr>
            <a:xfrm>
              <a:off x="2258" y="764"/>
              <a:ext cx="256" cy="218"/>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34830" name="任意多边形 40973"/>
            <p:cNvSpPr/>
            <p:nvPr/>
          </p:nvSpPr>
          <p:spPr>
            <a:xfrm>
              <a:off x="2070" y="764"/>
              <a:ext cx="320" cy="218"/>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34831" name="任意多边形 40974"/>
            <p:cNvSpPr/>
            <p:nvPr/>
          </p:nvSpPr>
          <p:spPr>
            <a:xfrm>
              <a:off x="3001" y="657"/>
              <a:ext cx="478" cy="32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34832" name="任意多边形 40975"/>
            <p:cNvSpPr/>
            <p:nvPr/>
          </p:nvSpPr>
          <p:spPr>
            <a:xfrm>
              <a:off x="3139" y="657"/>
              <a:ext cx="529" cy="32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34833" name="任意多边形 40976"/>
            <p:cNvSpPr/>
            <p:nvPr/>
          </p:nvSpPr>
          <p:spPr>
            <a:xfrm>
              <a:off x="4226" y="585"/>
              <a:ext cx="368" cy="397"/>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34834" name="任意多边形 40977"/>
            <p:cNvSpPr/>
            <p:nvPr/>
          </p:nvSpPr>
          <p:spPr>
            <a:xfrm>
              <a:off x="3549" y="585"/>
              <a:ext cx="879" cy="397"/>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34835" name="任意多边形 40978"/>
            <p:cNvSpPr/>
            <p:nvPr/>
          </p:nvSpPr>
          <p:spPr>
            <a:xfrm>
              <a:off x="4502" y="796"/>
              <a:ext cx="261" cy="186"/>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34836" name="任意多边形 40979"/>
            <p:cNvSpPr/>
            <p:nvPr/>
          </p:nvSpPr>
          <p:spPr>
            <a:xfrm>
              <a:off x="4632" y="796"/>
              <a:ext cx="243" cy="186"/>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34837" name="任意多边形 40980"/>
            <p:cNvSpPr/>
            <p:nvPr/>
          </p:nvSpPr>
          <p:spPr>
            <a:xfrm>
              <a:off x="4819" y="731"/>
              <a:ext cx="574" cy="251"/>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34838" name="任意多边形 40981"/>
            <p:cNvSpPr/>
            <p:nvPr/>
          </p:nvSpPr>
          <p:spPr>
            <a:xfrm>
              <a:off x="5107" y="731"/>
              <a:ext cx="558" cy="251"/>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34839" name="任意多边形 40982"/>
            <p:cNvSpPr/>
            <p:nvPr/>
          </p:nvSpPr>
          <p:spPr>
            <a:xfrm>
              <a:off x="2875" y="507"/>
              <a:ext cx="370" cy="475"/>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34840" name="任意多边形 40983"/>
            <p:cNvSpPr/>
            <p:nvPr/>
          </p:nvSpPr>
          <p:spPr>
            <a:xfrm>
              <a:off x="2346" y="507"/>
              <a:ext cx="633" cy="475"/>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34841" name="任意多边形 40984"/>
            <p:cNvSpPr/>
            <p:nvPr/>
          </p:nvSpPr>
          <p:spPr>
            <a:xfrm>
              <a:off x="5495" y="553"/>
              <a:ext cx="643" cy="429"/>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
        <p:nvSpPr>
          <p:cNvPr id="34842" name="任意多边形 40985"/>
          <p:cNvSpPr/>
          <p:nvPr/>
        </p:nvSpPr>
        <p:spPr>
          <a:xfrm>
            <a:off x="2979420" y="6096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34843" name="任意多边形 40986"/>
          <p:cNvSpPr/>
          <p:nvPr/>
        </p:nvSpPr>
        <p:spPr>
          <a:xfrm>
            <a:off x="5182235" y="259715"/>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34844" name="任意多边形 40987"/>
          <p:cNvSpPr/>
          <p:nvPr/>
        </p:nvSpPr>
        <p:spPr>
          <a:xfrm>
            <a:off x="286385" y="1204595"/>
            <a:ext cx="457200" cy="36576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34845" name="任意多边形 40988"/>
          <p:cNvSpPr/>
          <p:nvPr/>
        </p:nvSpPr>
        <p:spPr>
          <a:xfrm>
            <a:off x="4834255" y="36513"/>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sp>
        <p:nvSpPr>
          <p:cNvPr id="9299" name="直接连接符 15443"/>
          <p:cNvSpPr/>
          <p:nvPr/>
        </p:nvSpPr>
        <p:spPr>
          <a:xfrm>
            <a:off x="0" y="474980"/>
            <a:ext cx="360807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a:off x="5476240" y="474980"/>
            <a:ext cx="3667760" cy="635"/>
          </a:xfrm>
          <a:prstGeom prst="line">
            <a:avLst/>
          </a:prstGeom>
          <a:ln w="9525" cap="flat" cmpd="sng">
            <a:solidFill>
              <a:srgbClr val="F33644"/>
            </a:solidFill>
            <a:prstDash val="solid"/>
            <a:round/>
            <a:headEnd type="none" w="med" len="med"/>
            <a:tailEnd type="none" w="med" len="med"/>
          </a:ln>
        </p:spPr>
      </p:sp>
      <p:sp>
        <p:nvSpPr>
          <p:cNvPr id="13314" name="Rectangle 2"/>
          <p:cNvSpPr>
            <a:spLocks noGrp="1"/>
          </p:cNvSpPr>
          <p:nvPr/>
        </p:nvSpPr>
        <p:spPr>
          <a:xfrm>
            <a:off x="3756025" y="238125"/>
            <a:ext cx="1631950" cy="474345"/>
          </a:xfrm>
          <a:prstGeom prst="rect">
            <a:avLst/>
          </a:prstGeom>
          <a:noFill/>
          <a:ln w="9525">
            <a:noFill/>
          </a:ln>
        </p:spPr>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lang="en-US" sz="1900" b="1" dirty="0">
                <a:solidFill>
                  <a:srgbClr val="C00000"/>
                </a:solidFill>
                <a:latin typeface="Times New Roman" panose="02020603050405020304" pitchFamily="18" charset="0"/>
              </a:rPr>
              <a:t>    Củng cố</a:t>
            </a:r>
            <a:endParaRPr lang="en-US" sz="1900" b="1" dirty="0">
              <a:solidFill>
                <a:srgbClr val="C00000"/>
              </a:solidFill>
              <a:latin typeface="Times New Roman" panose="02020603050405020304" pitchFamily="18" charset="0"/>
            </a:endParaRPr>
          </a:p>
        </p:txBody>
      </p:sp>
      <p:sp>
        <p:nvSpPr>
          <p:cNvPr id="28675" name="Content Placeholder 2"/>
          <p:cNvSpPr>
            <a:spLocks noGrp="1"/>
          </p:cNvSpPr>
          <p:nvPr/>
        </p:nvSpPr>
        <p:spPr>
          <a:xfrm>
            <a:off x="372110" y="914400"/>
            <a:ext cx="8229600" cy="276415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5: Phan Châu Trinh chủ trương cứu nước bằng con đường nào?</a:t>
            </a:r>
            <a:endParaRPr lang="vi-VN" altLang="x-none" sz="1900" i="1" dirty="0">
              <a:solidFill>
                <a:srgbClr val="C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dirty="0">
                <a:latin typeface="Times New Roman" panose="02020603050405020304" pitchFamily="18" charset="0"/>
                <a:cs typeface="Times New Roman" panose="02020603050405020304" pitchFamily="18" charset="0"/>
              </a:rPr>
              <a:t>A. </a:t>
            </a:r>
            <a:r>
              <a:rPr lang="vi-VN" altLang="x-none" sz="1900" b="1" dirty="0">
                <a:latin typeface="Times New Roman" panose="02020603050405020304" pitchFamily="18" charset="0"/>
                <a:cs typeface="Times New Roman" panose="02020603050405020304" pitchFamily="18" charset="0"/>
              </a:rPr>
              <a:t>Lợi dụng thực dân Pháp, cải cách đổi mới mọi mặt, làm cho dân giàu nước mạnh, trên cơ sở đó tạo nền độc lập cho quốc gia.</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Dựa vào Nhật để đánh đuổi Pháp.</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Lãnh đạo nhân dân đứng lên tiến hành đấu tranh chống lại ách thống trị của thực dân Pháp.</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Tranh thủ sự ủng hộ của các nước bạn như Trung Quốc, Nhật trong việc chống lại Pháp, đồng thời lãnh đạo cả nước cùng chống giặc</a:t>
            </a:r>
            <a:r>
              <a:rPr lang="en-US" altLang="vi-VN" sz="1900" b="1" dirty="0">
                <a:latin typeface="Times New Roman" panose="02020603050405020304" pitchFamily="18" charset="0"/>
                <a:cs typeface="Times New Roman" panose="02020603050405020304" pitchFamily="18" charset="0"/>
              </a:rPr>
              <a:t>.</a:t>
            </a:r>
            <a:endParaRPr lang="en-US" altLang="vi-VN" sz="19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844"/>
                                        </p:tgtEl>
                                        <p:attrNameLst>
                                          <p:attrName>style.visibility</p:attrName>
                                        </p:attrNameLst>
                                      </p:cBhvr>
                                      <p:to>
                                        <p:strVal val="visible"/>
                                      </p:to>
                                    </p:set>
                                    <p:animEffect transition="in" filter="checkerboard(across)">
                                      <p:cBhvr>
                                        <p:cTn id="7" dur="500"/>
                                        <p:tgtEl>
                                          <p:spTgt spid="34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4"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34842" name="任意多边形 40985"/>
          <p:cNvSpPr/>
          <p:nvPr/>
        </p:nvSpPr>
        <p:spPr>
          <a:xfrm>
            <a:off x="2979420" y="6096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34843" name="任意多边形 40986"/>
          <p:cNvSpPr/>
          <p:nvPr/>
        </p:nvSpPr>
        <p:spPr>
          <a:xfrm>
            <a:off x="5182235" y="259715"/>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34844" name="任意多边形 40987"/>
          <p:cNvSpPr/>
          <p:nvPr/>
        </p:nvSpPr>
        <p:spPr>
          <a:xfrm>
            <a:off x="474980" y="1500505"/>
            <a:ext cx="457200" cy="36576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34845" name="任意多边形 40988"/>
          <p:cNvSpPr/>
          <p:nvPr/>
        </p:nvSpPr>
        <p:spPr>
          <a:xfrm>
            <a:off x="4834255" y="36513"/>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sp>
        <p:nvSpPr>
          <p:cNvPr id="9299" name="直接连接符 15443"/>
          <p:cNvSpPr/>
          <p:nvPr/>
        </p:nvSpPr>
        <p:spPr>
          <a:xfrm>
            <a:off x="0" y="474980"/>
            <a:ext cx="360807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a:off x="5476240" y="474980"/>
            <a:ext cx="3667760" cy="635"/>
          </a:xfrm>
          <a:prstGeom prst="line">
            <a:avLst/>
          </a:prstGeom>
          <a:ln w="9525" cap="flat" cmpd="sng">
            <a:solidFill>
              <a:srgbClr val="F33644"/>
            </a:solidFill>
            <a:prstDash val="solid"/>
            <a:round/>
            <a:headEnd type="none" w="med" len="med"/>
            <a:tailEnd type="none" w="med" len="med"/>
          </a:ln>
        </p:spPr>
      </p:sp>
      <p:sp>
        <p:nvSpPr>
          <p:cNvPr id="2" name="任意多边形 40987"/>
          <p:cNvSpPr/>
          <p:nvPr/>
        </p:nvSpPr>
        <p:spPr>
          <a:xfrm>
            <a:off x="372110" y="3915410"/>
            <a:ext cx="457200" cy="42418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32771" name="Content Placeholder 2"/>
          <p:cNvSpPr>
            <a:spLocks noGrp="1"/>
          </p:cNvSpPr>
          <p:nvPr/>
        </p:nvSpPr>
        <p:spPr>
          <a:xfrm>
            <a:off x="568960" y="846455"/>
            <a:ext cx="8229600" cy="4525963"/>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a:t>
            </a:r>
            <a:r>
              <a:rPr lang="en-US" altLang="vi-VN" sz="1900" b="1" i="1" dirty="0">
                <a:solidFill>
                  <a:srgbClr val="C00000"/>
                </a:solidFill>
                <a:latin typeface="Times New Roman" panose="02020603050405020304" pitchFamily="18" charset="0"/>
                <a:cs typeface="Times New Roman" panose="02020603050405020304" pitchFamily="18" charset="0"/>
              </a:rPr>
              <a:t>6</a:t>
            </a:r>
            <a:r>
              <a:rPr lang="vi-VN" altLang="x-none" sz="1900" b="1" i="1" dirty="0">
                <a:solidFill>
                  <a:srgbClr val="C00000"/>
                </a:solidFill>
                <a:latin typeface="Times New Roman" panose="02020603050405020304" pitchFamily="18" charset="0"/>
                <a:cs typeface="Times New Roman" panose="02020603050405020304" pitchFamily="18" charset="0"/>
              </a:rPr>
              <a:t>: Đoạn trích “Về luân lí xã hội ở nước ta” gồm mấy phần?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Hai phần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a:t>
            </a:r>
            <a:r>
              <a:rPr lang="vi-VN" altLang="x-none" sz="1900" b="1" dirty="0">
                <a:latin typeface="Times New Roman" panose="02020603050405020304" pitchFamily="18" charset="0"/>
                <a:cs typeface="Times New Roman" panose="02020603050405020304" pitchFamily="18" charset="0"/>
                <a:sym typeface="+mn-ea"/>
              </a:rPr>
              <a:t>Năm phần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Bốn phần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a:t>
            </a:r>
            <a:r>
              <a:rPr lang="vi-VN" altLang="x-none" sz="1900" b="1" dirty="0">
                <a:latin typeface="Times New Roman" panose="02020603050405020304" pitchFamily="18" charset="0"/>
                <a:cs typeface="Times New Roman" panose="02020603050405020304" pitchFamily="18" charset="0"/>
                <a:sym typeface="+mn-ea"/>
              </a:rPr>
              <a:t>Ba phần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
        <p:nvSpPr>
          <p:cNvPr id="33795" name="Content Placeholder 2"/>
          <p:cNvSpPr>
            <a:spLocks noGrp="1"/>
          </p:cNvSpPr>
          <p:nvPr/>
        </p:nvSpPr>
        <p:spPr>
          <a:xfrm>
            <a:off x="372110" y="2642870"/>
            <a:ext cx="8700770" cy="41148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a:t>
            </a:r>
            <a:r>
              <a:rPr lang="en-US" altLang="vi-VN" sz="1900" b="1" i="1" dirty="0">
                <a:solidFill>
                  <a:srgbClr val="C00000"/>
                </a:solidFill>
                <a:latin typeface="Times New Roman" panose="02020603050405020304" pitchFamily="18" charset="0"/>
                <a:cs typeface="Times New Roman" panose="02020603050405020304" pitchFamily="18" charset="0"/>
              </a:rPr>
              <a:t>7</a:t>
            </a:r>
            <a:r>
              <a:rPr lang="vi-VN" altLang="x-none" sz="1900" b="1" i="1" dirty="0">
                <a:solidFill>
                  <a:srgbClr val="C00000"/>
                </a:solidFill>
                <a:latin typeface="Times New Roman" panose="02020603050405020304" pitchFamily="18" charset="0"/>
                <a:cs typeface="Times New Roman" panose="02020603050405020304" pitchFamily="18" charset="0"/>
              </a:rPr>
              <a:t>:  Theo Phan Châu Trinh, luân lí phương Tây đã phát triển qua mấy giai đoạn?</a:t>
            </a:r>
            <a:endParaRPr lang="vi-VN" altLang="x-none" sz="1900" b="1" i="1" dirty="0">
              <a:solidFill>
                <a:srgbClr val="C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Hai giai đoạn : gia đình và xã hội.</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en-US" altLang="vi-VN" sz="1900" b="1" dirty="0">
                <a:latin typeface="Times New Roman" panose="02020603050405020304" pitchFamily="18" charset="0"/>
                <a:cs typeface="Times New Roman" panose="02020603050405020304" pitchFamily="18" charset="0"/>
              </a:rPr>
              <a:t>B</a:t>
            </a:r>
            <a:r>
              <a:rPr lang="vi-VN" altLang="x-none" sz="1900" b="1" dirty="0">
                <a:latin typeface="Times New Roman" panose="02020603050405020304" pitchFamily="18" charset="0"/>
                <a:cs typeface="Times New Roman" panose="02020603050405020304" pitchFamily="18" charset="0"/>
              </a:rPr>
              <a:t>. Bốn giai đoạn: cá nhân, gia đình, quốc gia và xã hội.</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en-US" altLang="vi-VN" sz="1900" b="1" dirty="0">
                <a:latin typeface="Times New Roman" panose="02020603050405020304" pitchFamily="18" charset="0"/>
                <a:cs typeface="Times New Roman" panose="02020603050405020304" pitchFamily="18" charset="0"/>
              </a:rPr>
              <a:t>C</a:t>
            </a:r>
            <a:r>
              <a:rPr lang="vi-VN" altLang="x-none" sz="1900" b="1" dirty="0">
                <a:latin typeface="Times New Roman" panose="02020603050405020304" pitchFamily="18" charset="0"/>
                <a:cs typeface="Times New Roman" panose="02020603050405020304" pitchFamily="18" charset="0"/>
              </a:rPr>
              <a:t>. Năm giai đoạn: cá nhân, tập thể, gia đình, quốc gia và xã hội.</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en-US" altLang="vi-VN" sz="1900" b="1" dirty="0">
                <a:latin typeface="Times New Roman" panose="02020603050405020304" pitchFamily="18" charset="0"/>
                <a:cs typeface="Times New Roman" panose="02020603050405020304" pitchFamily="18" charset="0"/>
                <a:sym typeface="+mn-ea"/>
              </a:rPr>
              <a:t>D</a:t>
            </a:r>
            <a:r>
              <a:rPr lang="vi-VN" altLang="x-none" sz="1900" b="1" dirty="0">
                <a:latin typeface="Times New Roman" panose="02020603050405020304" pitchFamily="18" charset="0"/>
                <a:cs typeface="Times New Roman" panose="02020603050405020304" pitchFamily="18" charset="0"/>
                <a:sym typeface="+mn-ea"/>
              </a:rPr>
              <a:t>. Ba giai đoạn : gia đình, quốc gia và xã hội.</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844"/>
                                        </p:tgtEl>
                                        <p:attrNameLst>
                                          <p:attrName>style.visibility</p:attrName>
                                        </p:attrNameLst>
                                      </p:cBhvr>
                                      <p:to>
                                        <p:strVal val="visible"/>
                                      </p:to>
                                    </p:set>
                                    <p:animEffect transition="in" filter="checkerboard(across)">
                                      <p:cBhvr>
                                        <p:cTn id="7" dur="500"/>
                                        <p:tgtEl>
                                          <p:spTgt spid="3484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4" grpId="0" bldLvl="0" animBg="1"/>
      <p:bldP spid="2"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34842" name="任意多边形 40985"/>
          <p:cNvSpPr/>
          <p:nvPr/>
        </p:nvSpPr>
        <p:spPr>
          <a:xfrm>
            <a:off x="2979420" y="6096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34843" name="任意多边形 40986"/>
          <p:cNvSpPr/>
          <p:nvPr/>
        </p:nvSpPr>
        <p:spPr>
          <a:xfrm>
            <a:off x="5182235" y="259715"/>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34845" name="任意多边形 40988"/>
          <p:cNvSpPr/>
          <p:nvPr/>
        </p:nvSpPr>
        <p:spPr>
          <a:xfrm>
            <a:off x="4834255" y="36513"/>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sp>
        <p:nvSpPr>
          <p:cNvPr id="9299" name="直接连接符 15443"/>
          <p:cNvSpPr/>
          <p:nvPr/>
        </p:nvSpPr>
        <p:spPr>
          <a:xfrm>
            <a:off x="0" y="474980"/>
            <a:ext cx="360807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a:off x="5476240" y="474980"/>
            <a:ext cx="3667760" cy="635"/>
          </a:xfrm>
          <a:prstGeom prst="line">
            <a:avLst/>
          </a:prstGeom>
          <a:ln w="9525" cap="flat" cmpd="sng">
            <a:solidFill>
              <a:srgbClr val="F33644"/>
            </a:solidFill>
            <a:prstDash val="solid"/>
            <a:round/>
            <a:headEnd type="none" w="med" len="med"/>
            <a:tailEnd type="none" w="med" len="med"/>
          </a:ln>
        </p:spPr>
      </p:sp>
      <p:sp>
        <p:nvSpPr>
          <p:cNvPr id="34819" name="Content Placeholder 2"/>
          <p:cNvSpPr>
            <a:spLocks noGrp="1"/>
          </p:cNvSpPr>
          <p:nvPr/>
        </p:nvSpPr>
        <p:spPr>
          <a:xfrm>
            <a:off x="466090" y="782955"/>
            <a:ext cx="8229600" cy="41148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2000" b="1" i="1" dirty="0">
                <a:solidFill>
                  <a:srgbClr val="C00000"/>
                </a:solidFill>
                <a:latin typeface="Times New Roman" panose="02020603050405020304" pitchFamily="18" charset="0"/>
                <a:cs typeface="Times New Roman" panose="02020603050405020304" pitchFamily="18" charset="0"/>
              </a:rPr>
              <a:t>Câu </a:t>
            </a:r>
            <a:r>
              <a:rPr lang="en-US" altLang="vi-VN" sz="2000" b="1" i="1" dirty="0">
                <a:solidFill>
                  <a:srgbClr val="C00000"/>
                </a:solidFill>
                <a:latin typeface="Times New Roman" panose="02020603050405020304" pitchFamily="18" charset="0"/>
                <a:cs typeface="Times New Roman" panose="02020603050405020304" pitchFamily="18" charset="0"/>
              </a:rPr>
              <a:t>8</a:t>
            </a:r>
            <a:r>
              <a:rPr lang="vi-VN" altLang="x-none" sz="2000" b="1" i="1" dirty="0">
                <a:solidFill>
                  <a:srgbClr val="C00000"/>
                </a:solidFill>
                <a:latin typeface="Times New Roman" panose="02020603050405020304" pitchFamily="18" charset="0"/>
                <a:cs typeface="Times New Roman" panose="02020603050405020304" pitchFamily="18" charset="0"/>
              </a:rPr>
              <a:t>: Nội dung của đoạn trích “Về luân lí xã hội ở nước ta” là gì? </a:t>
            </a:r>
            <a:endParaRPr lang="vi-VN" altLang="x-none" sz="20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2000" b="1" dirty="0">
                <a:latin typeface="Times New Roman" panose="02020603050405020304" pitchFamily="18" charset="0"/>
                <a:cs typeface="Times New Roman" panose="02020603050405020304" pitchFamily="18" charset="0"/>
              </a:rPr>
              <a:t>A. Ca ngợi phẩm chất tốt đẹp cùng với những truyền thống đạo đức của dân tộc Việt Nam.</a:t>
            </a:r>
            <a:endParaRPr lang="vi-VN" altLang="x-none" sz="20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2000" b="1" dirty="0">
                <a:latin typeface="Times New Roman" panose="02020603050405020304" pitchFamily="18" charset="0"/>
                <a:cs typeface="Times New Roman" panose="02020603050405020304" pitchFamily="18" charset="0"/>
              </a:rPr>
              <a:t>B. Kêu gọi phát huy những giá trị của văn hóa phương Đông trước sự du nhập của văn hóa phương Tây.</a:t>
            </a:r>
            <a:endParaRPr lang="vi-VN" altLang="x-none" sz="20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2000" b="1" dirty="0">
                <a:latin typeface="Times New Roman" panose="02020603050405020304" pitchFamily="18" charset="0"/>
                <a:cs typeface="Times New Roman" panose="02020603050405020304" pitchFamily="18" charset="0"/>
              </a:rPr>
              <a:t>C. Vạch trần thực trạng đen tối của xã hội, đề cao tư tưởng đoàn thể vì sự tiến bộ, hướng về một ngày mai tươi sáng của đất nước.</a:t>
            </a:r>
            <a:endParaRPr lang="vi-VN" altLang="x-none" sz="20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2000" b="1" dirty="0">
                <a:latin typeface="Times New Roman" panose="02020603050405020304" pitchFamily="18" charset="0"/>
                <a:cs typeface="Times New Roman" panose="02020603050405020304" pitchFamily="18" charset="0"/>
              </a:rPr>
              <a:t>D. So sánh giữa luân lí xã hội nước ta với các nước phương Tây, qua đó thấy được tính chất tốt đẹp của luân lí xã hội ở nước ta.</a:t>
            </a:r>
            <a:endParaRPr lang="vi-VN" altLang="x-none" sz="20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2000" b="1" dirty="0">
              <a:latin typeface="Times New Roman" panose="02020603050405020304" pitchFamily="18" charset="0"/>
              <a:cs typeface="Times New Roman" panose="02020603050405020304" pitchFamily="18" charset="0"/>
            </a:endParaRPr>
          </a:p>
        </p:txBody>
      </p:sp>
      <p:grpSp>
        <p:nvGrpSpPr>
          <p:cNvPr id="34818" name="组合 40961"/>
          <p:cNvGrpSpPr/>
          <p:nvPr/>
        </p:nvGrpSpPr>
        <p:grpSpPr>
          <a:xfrm>
            <a:off x="0" y="3678238"/>
            <a:ext cx="9144000" cy="1463675"/>
            <a:chOff x="0" y="0"/>
            <a:chExt cx="6138" cy="982"/>
          </a:xfrm>
        </p:grpSpPr>
        <p:sp>
          <p:nvSpPr>
            <p:cNvPr id="3" name="任意多边形 40962"/>
            <p:cNvSpPr/>
            <p:nvPr/>
          </p:nvSpPr>
          <p:spPr>
            <a:xfrm>
              <a:off x="3043" y="44"/>
              <a:ext cx="202" cy="208"/>
            </a:xfrm>
            <a:custGeom>
              <a:avLst/>
              <a:gdLst/>
              <a:ahLst/>
              <a:cxnLst/>
              <a:rect l="0" t="0" r="0" b="0"/>
              <a:pathLst>
                <a:path w="202" h="208">
                  <a:moveTo>
                    <a:pt x="202" y="208"/>
                  </a:moveTo>
                  <a:lnTo>
                    <a:pt x="0" y="208"/>
                  </a:lnTo>
                  <a:lnTo>
                    <a:pt x="0" y="0"/>
                  </a:lnTo>
                  <a:lnTo>
                    <a:pt x="202" y="0"/>
                  </a:lnTo>
                  <a:lnTo>
                    <a:pt x="160" y="102"/>
                  </a:lnTo>
                  <a:lnTo>
                    <a:pt x="202" y="208"/>
                  </a:lnTo>
                  <a:close/>
                </a:path>
              </a:pathLst>
            </a:custGeom>
            <a:solidFill>
              <a:srgbClr val="3693AC"/>
            </a:solidFill>
            <a:ln w="9525">
              <a:noFill/>
            </a:ln>
          </p:spPr>
          <p:txBody>
            <a:bodyPr/>
            <a:lstStyle/>
            <a:p>
              <a:endParaRPr lang="en-US"/>
            </a:p>
          </p:txBody>
        </p:sp>
        <p:sp>
          <p:nvSpPr>
            <p:cNvPr id="34820" name="矩形 40963"/>
            <p:cNvSpPr/>
            <p:nvPr/>
          </p:nvSpPr>
          <p:spPr>
            <a:xfrm>
              <a:off x="2887" y="0"/>
              <a:ext cx="220" cy="212"/>
            </a:xfrm>
            <a:prstGeom prst="rect">
              <a:avLst/>
            </a:prstGeom>
            <a:solidFill>
              <a:srgbClr val="6EC6E0"/>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1" name="任意多边形 40964"/>
            <p:cNvSpPr/>
            <p:nvPr/>
          </p:nvSpPr>
          <p:spPr>
            <a:xfrm>
              <a:off x="3043" y="212"/>
              <a:ext cx="64" cy="40"/>
            </a:xfrm>
            <a:custGeom>
              <a:avLst/>
              <a:gdLst/>
              <a:ahLst/>
              <a:cxnLst/>
              <a:rect l="0" t="0" r="0" b="0"/>
              <a:pathLst>
                <a:path w="64" h="40">
                  <a:moveTo>
                    <a:pt x="64" y="0"/>
                  </a:moveTo>
                  <a:lnTo>
                    <a:pt x="0" y="40"/>
                  </a:lnTo>
                  <a:lnTo>
                    <a:pt x="0" y="0"/>
                  </a:lnTo>
                  <a:lnTo>
                    <a:pt x="64" y="0"/>
                  </a:lnTo>
                  <a:close/>
                </a:path>
              </a:pathLst>
            </a:custGeom>
            <a:solidFill>
              <a:srgbClr val="307787"/>
            </a:solidFill>
            <a:ln w="9525">
              <a:noFill/>
            </a:ln>
          </p:spPr>
          <p:txBody>
            <a:bodyPr/>
            <a:lstStyle/>
            <a:p>
              <a:endParaRPr lang="en-US"/>
            </a:p>
          </p:txBody>
        </p:sp>
        <p:sp>
          <p:nvSpPr>
            <p:cNvPr id="34822" name="矩形 40965"/>
            <p:cNvSpPr/>
            <p:nvPr/>
          </p:nvSpPr>
          <p:spPr>
            <a:xfrm>
              <a:off x="2863" y="0"/>
              <a:ext cx="26" cy="545"/>
            </a:xfrm>
            <a:prstGeom prst="rect">
              <a:avLst/>
            </a:prstGeom>
            <a:solidFill>
              <a:srgbClr val="F6F2C1"/>
            </a:solidFill>
            <a:ln w="9525">
              <a:noFill/>
            </a:ln>
          </p:spPr>
          <p:txBody>
            <a:bodyPr anchor="t"/>
            <a:lstStyle/>
            <a:p>
              <a:endParaRPr lang="zh-CN" altLang="en-US">
                <a:latin typeface="Arial" panose="020B0604020202020204" pitchFamily="34" charset="0"/>
                <a:ea typeface="SimSun" panose="02010600030101010101" pitchFamily="2" charset="-122"/>
              </a:endParaRPr>
            </a:p>
          </p:txBody>
        </p:sp>
        <p:sp>
          <p:nvSpPr>
            <p:cNvPr id="34823" name="任意多边形 40966"/>
            <p:cNvSpPr/>
            <p:nvPr/>
          </p:nvSpPr>
          <p:spPr>
            <a:xfrm>
              <a:off x="1598" y="713"/>
              <a:ext cx="402" cy="269"/>
            </a:xfrm>
            <a:custGeom>
              <a:avLst/>
              <a:gdLst/>
              <a:ahLst/>
              <a:cxnLst/>
              <a:rect l="0" t="0" r="0" b="0"/>
              <a:pathLst>
                <a:path w="402" h="269">
                  <a:moveTo>
                    <a:pt x="0" y="269"/>
                  </a:moveTo>
                  <a:lnTo>
                    <a:pt x="280" y="0"/>
                  </a:lnTo>
                  <a:lnTo>
                    <a:pt x="402" y="269"/>
                  </a:lnTo>
                  <a:lnTo>
                    <a:pt x="0" y="269"/>
                  </a:lnTo>
                  <a:close/>
                </a:path>
              </a:pathLst>
            </a:custGeom>
            <a:solidFill>
              <a:srgbClr val="232A34"/>
            </a:solidFill>
            <a:ln w="9525">
              <a:noFill/>
            </a:ln>
          </p:spPr>
          <p:txBody>
            <a:bodyPr/>
            <a:lstStyle/>
            <a:p>
              <a:endParaRPr lang="en-US"/>
            </a:p>
          </p:txBody>
        </p:sp>
        <p:sp>
          <p:nvSpPr>
            <p:cNvPr id="34824" name="任意多边形 40967"/>
            <p:cNvSpPr/>
            <p:nvPr/>
          </p:nvSpPr>
          <p:spPr>
            <a:xfrm>
              <a:off x="1389" y="655"/>
              <a:ext cx="373" cy="327"/>
            </a:xfrm>
            <a:custGeom>
              <a:avLst/>
              <a:gdLst/>
              <a:ahLst/>
              <a:cxnLst/>
              <a:rect l="0" t="0" r="0" b="0"/>
              <a:pathLst>
                <a:path w="373" h="327">
                  <a:moveTo>
                    <a:pt x="24" y="279"/>
                  </a:moveTo>
                  <a:lnTo>
                    <a:pt x="265" y="0"/>
                  </a:lnTo>
                  <a:lnTo>
                    <a:pt x="373" y="327"/>
                  </a:lnTo>
                  <a:lnTo>
                    <a:pt x="0" y="327"/>
                  </a:lnTo>
                  <a:lnTo>
                    <a:pt x="24" y="279"/>
                  </a:lnTo>
                  <a:close/>
                </a:path>
              </a:pathLst>
            </a:custGeom>
            <a:solidFill>
              <a:srgbClr val="232A34"/>
            </a:solidFill>
            <a:ln w="9525">
              <a:noFill/>
            </a:ln>
          </p:spPr>
          <p:txBody>
            <a:bodyPr/>
            <a:lstStyle/>
            <a:p>
              <a:endParaRPr lang="en-US"/>
            </a:p>
          </p:txBody>
        </p:sp>
        <p:sp>
          <p:nvSpPr>
            <p:cNvPr id="34825" name="任意多边形 40968"/>
            <p:cNvSpPr/>
            <p:nvPr/>
          </p:nvSpPr>
          <p:spPr>
            <a:xfrm>
              <a:off x="1654" y="655"/>
              <a:ext cx="254" cy="327"/>
            </a:xfrm>
            <a:custGeom>
              <a:avLst/>
              <a:gdLst/>
              <a:ahLst/>
              <a:cxnLst/>
              <a:rect l="0" t="0" r="0" b="0"/>
              <a:pathLst>
                <a:path w="254" h="327">
                  <a:moveTo>
                    <a:pt x="0" y="0"/>
                  </a:moveTo>
                  <a:lnTo>
                    <a:pt x="254" y="327"/>
                  </a:lnTo>
                  <a:lnTo>
                    <a:pt x="108" y="327"/>
                  </a:lnTo>
                  <a:lnTo>
                    <a:pt x="0" y="0"/>
                  </a:lnTo>
                  <a:close/>
                </a:path>
              </a:pathLst>
            </a:custGeom>
            <a:solidFill>
              <a:srgbClr val="F4313E"/>
            </a:solidFill>
            <a:ln w="9525">
              <a:noFill/>
            </a:ln>
          </p:spPr>
          <p:txBody>
            <a:bodyPr/>
            <a:lstStyle/>
            <a:p>
              <a:endParaRPr lang="en-US"/>
            </a:p>
          </p:txBody>
        </p:sp>
        <p:sp>
          <p:nvSpPr>
            <p:cNvPr id="34826" name="任意多边形 40969"/>
            <p:cNvSpPr/>
            <p:nvPr/>
          </p:nvSpPr>
          <p:spPr>
            <a:xfrm>
              <a:off x="0" y="709"/>
              <a:ext cx="1389" cy="273"/>
            </a:xfrm>
            <a:custGeom>
              <a:avLst/>
              <a:gdLst/>
              <a:ahLst/>
              <a:cxnLst/>
              <a:rect l="0" t="0" r="0" b="0"/>
              <a:pathLst>
                <a:path w="1389" h="273">
                  <a:moveTo>
                    <a:pt x="1303" y="227"/>
                  </a:moveTo>
                  <a:lnTo>
                    <a:pt x="1343" y="171"/>
                  </a:lnTo>
                  <a:lnTo>
                    <a:pt x="1309" y="109"/>
                  </a:lnTo>
                  <a:lnTo>
                    <a:pt x="569" y="209"/>
                  </a:lnTo>
                  <a:lnTo>
                    <a:pt x="376" y="0"/>
                  </a:lnTo>
                  <a:lnTo>
                    <a:pt x="0" y="189"/>
                  </a:lnTo>
                  <a:lnTo>
                    <a:pt x="0" y="273"/>
                  </a:lnTo>
                  <a:lnTo>
                    <a:pt x="1339" y="273"/>
                  </a:lnTo>
                  <a:lnTo>
                    <a:pt x="1389" y="237"/>
                  </a:lnTo>
                  <a:lnTo>
                    <a:pt x="1303" y="227"/>
                  </a:lnTo>
                  <a:close/>
                </a:path>
              </a:pathLst>
            </a:custGeom>
            <a:solidFill>
              <a:srgbClr val="232A34"/>
            </a:solidFill>
            <a:ln w="9525">
              <a:noFill/>
            </a:ln>
          </p:spPr>
          <p:txBody>
            <a:bodyPr/>
            <a:lstStyle/>
            <a:p>
              <a:endParaRPr lang="en-US"/>
            </a:p>
          </p:txBody>
        </p:sp>
        <p:sp>
          <p:nvSpPr>
            <p:cNvPr id="34827" name="任意多边形 40970"/>
            <p:cNvSpPr/>
            <p:nvPr/>
          </p:nvSpPr>
          <p:spPr>
            <a:xfrm>
              <a:off x="1303" y="818"/>
              <a:ext cx="244" cy="164"/>
            </a:xfrm>
            <a:custGeom>
              <a:avLst/>
              <a:gdLst/>
              <a:ahLst/>
              <a:cxnLst/>
              <a:rect l="0" t="0" r="0" b="0"/>
              <a:pathLst>
                <a:path w="244" h="164">
                  <a:moveTo>
                    <a:pt x="162" y="100"/>
                  </a:moveTo>
                  <a:lnTo>
                    <a:pt x="106" y="88"/>
                  </a:lnTo>
                  <a:lnTo>
                    <a:pt x="6" y="0"/>
                  </a:lnTo>
                  <a:lnTo>
                    <a:pt x="40" y="62"/>
                  </a:lnTo>
                  <a:lnTo>
                    <a:pt x="0" y="118"/>
                  </a:lnTo>
                  <a:lnTo>
                    <a:pt x="86" y="128"/>
                  </a:lnTo>
                  <a:lnTo>
                    <a:pt x="36" y="164"/>
                  </a:lnTo>
                  <a:lnTo>
                    <a:pt x="244" y="164"/>
                  </a:lnTo>
                  <a:lnTo>
                    <a:pt x="162" y="100"/>
                  </a:lnTo>
                  <a:close/>
                </a:path>
              </a:pathLst>
            </a:custGeom>
            <a:solidFill>
              <a:srgbClr val="F4313E"/>
            </a:solidFill>
            <a:ln w="9525">
              <a:noFill/>
            </a:ln>
          </p:spPr>
          <p:txBody>
            <a:bodyPr/>
            <a:lstStyle/>
            <a:p>
              <a:endParaRPr lang="en-US"/>
            </a:p>
          </p:txBody>
        </p:sp>
        <p:sp>
          <p:nvSpPr>
            <p:cNvPr id="34828" name="任意多边形 40971"/>
            <p:cNvSpPr/>
            <p:nvPr/>
          </p:nvSpPr>
          <p:spPr>
            <a:xfrm>
              <a:off x="1878" y="713"/>
              <a:ext cx="278" cy="269"/>
            </a:xfrm>
            <a:custGeom>
              <a:avLst/>
              <a:gdLst/>
              <a:ahLst/>
              <a:cxnLst/>
              <a:rect l="0" t="0" r="0" b="0"/>
              <a:pathLst>
                <a:path w="278" h="269">
                  <a:moveTo>
                    <a:pt x="0" y="0"/>
                  </a:moveTo>
                  <a:lnTo>
                    <a:pt x="150" y="201"/>
                  </a:lnTo>
                  <a:lnTo>
                    <a:pt x="192" y="175"/>
                  </a:lnTo>
                  <a:lnTo>
                    <a:pt x="278" y="269"/>
                  </a:lnTo>
                  <a:lnTo>
                    <a:pt x="122" y="269"/>
                  </a:lnTo>
                  <a:lnTo>
                    <a:pt x="0" y="0"/>
                  </a:lnTo>
                  <a:close/>
                </a:path>
              </a:pathLst>
            </a:custGeom>
            <a:solidFill>
              <a:srgbClr val="EB3547"/>
            </a:solidFill>
            <a:ln w="9525">
              <a:noFill/>
            </a:ln>
          </p:spPr>
          <p:txBody>
            <a:bodyPr/>
            <a:lstStyle/>
            <a:p>
              <a:endParaRPr lang="en-US"/>
            </a:p>
          </p:txBody>
        </p:sp>
        <p:sp>
          <p:nvSpPr>
            <p:cNvPr id="34829" name="任意多边形 40972"/>
            <p:cNvSpPr/>
            <p:nvPr/>
          </p:nvSpPr>
          <p:spPr>
            <a:xfrm>
              <a:off x="2258" y="764"/>
              <a:ext cx="256" cy="218"/>
            </a:xfrm>
            <a:custGeom>
              <a:avLst/>
              <a:gdLst/>
              <a:ahLst/>
              <a:cxnLst/>
              <a:rect l="0" t="0" r="0" b="0"/>
              <a:pathLst>
                <a:path w="256" h="218">
                  <a:moveTo>
                    <a:pt x="46" y="0"/>
                  </a:moveTo>
                  <a:lnTo>
                    <a:pt x="0" y="104"/>
                  </a:lnTo>
                  <a:lnTo>
                    <a:pt x="132" y="144"/>
                  </a:lnTo>
                  <a:lnTo>
                    <a:pt x="60" y="218"/>
                  </a:lnTo>
                  <a:lnTo>
                    <a:pt x="256" y="218"/>
                  </a:lnTo>
                  <a:lnTo>
                    <a:pt x="46" y="0"/>
                  </a:lnTo>
                  <a:close/>
                </a:path>
              </a:pathLst>
            </a:custGeom>
            <a:solidFill>
              <a:srgbClr val="EE3742"/>
            </a:solidFill>
            <a:ln w="9525">
              <a:noFill/>
            </a:ln>
          </p:spPr>
          <p:txBody>
            <a:bodyPr/>
            <a:lstStyle/>
            <a:p>
              <a:endParaRPr lang="en-US"/>
            </a:p>
          </p:txBody>
        </p:sp>
        <p:sp>
          <p:nvSpPr>
            <p:cNvPr id="34830" name="任意多边形 40973"/>
            <p:cNvSpPr/>
            <p:nvPr/>
          </p:nvSpPr>
          <p:spPr>
            <a:xfrm>
              <a:off x="2070" y="764"/>
              <a:ext cx="320" cy="218"/>
            </a:xfrm>
            <a:custGeom>
              <a:avLst/>
              <a:gdLst/>
              <a:ahLst/>
              <a:cxnLst/>
              <a:rect l="0" t="0" r="0" b="0"/>
              <a:pathLst>
                <a:path w="320" h="218">
                  <a:moveTo>
                    <a:pt x="188" y="104"/>
                  </a:moveTo>
                  <a:lnTo>
                    <a:pt x="234" y="0"/>
                  </a:lnTo>
                  <a:lnTo>
                    <a:pt x="0" y="124"/>
                  </a:lnTo>
                  <a:lnTo>
                    <a:pt x="86" y="218"/>
                  </a:lnTo>
                  <a:lnTo>
                    <a:pt x="248" y="218"/>
                  </a:lnTo>
                  <a:lnTo>
                    <a:pt x="320" y="144"/>
                  </a:lnTo>
                  <a:lnTo>
                    <a:pt x="188" y="104"/>
                  </a:lnTo>
                  <a:close/>
                </a:path>
              </a:pathLst>
            </a:custGeom>
            <a:solidFill>
              <a:srgbClr val="232A34"/>
            </a:solidFill>
            <a:ln w="9525">
              <a:noFill/>
            </a:ln>
          </p:spPr>
          <p:txBody>
            <a:bodyPr/>
            <a:lstStyle/>
            <a:p>
              <a:endParaRPr lang="en-US"/>
            </a:p>
          </p:txBody>
        </p:sp>
        <p:sp>
          <p:nvSpPr>
            <p:cNvPr id="34831" name="任意多边形 40974"/>
            <p:cNvSpPr/>
            <p:nvPr/>
          </p:nvSpPr>
          <p:spPr>
            <a:xfrm>
              <a:off x="3001" y="657"/>
              <a:ext cx="478" cy="325"/>
            </a:xfrm>
            <a:custGeom>
              <a:avLst/>
              <a:gdLst/>
              <a:ahLst/>
              <a:cxnLst/>
              <a:rect l="0" t="0" r="0" b="0"/>
              <a:pathLst>
                <a:path w="239" h="162">
                  <a:moveTo>
                    <a:pt x="112" y="97"/>
                  </a:moveTo>
                  <a:cubicBezTo>
                    <a:pt x="141" y="80"/>
                    <a:pt x="141" y="80"/>
                    <a:pt x="141" y="80"/>
                  </a:cubicBezTo>
                  <a:cubicBezTo>
                    <a:pt x="69" y="0"/>
                    <a:pt x="69" y="0"/>
                    <a:pt x="69" y="0"/>
                  </a:cubicBezTo>
                  <a:cubicBezTo>
                    <a:pt x="0" y="36"/>
                    <a:pt x="0" y="36"/>
                    <a:pt x="0" y="36"/>
                  </a:cubicBezTo>
                  <a:cubicBezTo>
                    <a:pt x="5" y="162"/>
                    <a:pt x="5" y="162"/>
                    <a:pt x="5" y="162"/>
                  </a:cubicBezTo>
                  <a:cubicBezTo>
                    <a:pt x="190" y="162"/>
                    <a:pt x="190" y="162"/>
                    <a:pt x="190" y="162"/>
                  </a:cubicBezTo>
                  <a:cubicBezTo>
                    <a:pt x="190" y="162"/>
                    <a:pt x="236" y="131"/>
                    <a:pt x="237" y="131"/>
                  </a:cubicBezTo>
                  <a:cubicBezTo>
                    <a:pt x="239" y="131"/>
                    <a:pt x="112" y="97"/>
                    <a:pt x="112" y="97"/>
                  </a:cubicBezTo>
                  <a:close/>
                </a:path>
              </a:pathLst>
            </a:custGeom>
            <a:solidFill>
              <a:srgbClr val="232A34"/>
            </a:solidFill>
            <a:ln w="9525">
              <a:noFill/>
            </a:ln>
          </p:spPr>
          <p:txBody>
            <a:bodyPr/>
            <a:lstStyle/>
            <a:p>
              <a:endParaRPr lang="en-US"/>
            </a:p>
          </p:txBody>
        </p:sp>
        <p:sp>
          <p:nvSpPr>
            <p:cNvPr id="34832" name="任意多边形 40975"/>
            <p:cNvSpPr/>
            <p:nvPr/>
          </p:nvSpPr>
          <p:spPr>
            <a:xfrm>
              <a:off x="3139" y="657"/>
              <a:ext cx="529" cy="325"/>
            </a:xfrm>
            <a:custGeom>
              <a:avLst/>
              <a:gdLst/>
              <a:ahLst/>
              <a:cxnLst/>
              <a:rect l="0" t="0" r="0" b="0"/>
              <a:pathLst>
                <a:path w="264" h="162">
                  <a:moveTo>
                    <a:pt x="0" y="0"/>
                  </a:moveTo>
                  <a:cubicBezTo>
                    <a:pt x="72" y="80"/>
                    <a:pt x="72" y="80"/>
                    <a:pt x="72" y="80"/>
                  </a:cubicBezTo>
                  <a:cubicBezTo>
                    <a:pt x="43" y="97"/>
                    <a:pt x="43" y="97"/>
                    <a:pt x="43" y="97"/>
                  </a:cubicBezTo>
                  <a:cubicBezTo>
                    <a:pt x="43" y="97"/>
                    <a:pt x="170" y="131"/>
                    <a:pt x="168" y="131"/>
                  </a:cubicBezTo>
                  <a:cubicBezTo>
                    <a:pt x="167" y="131"/>
                    <a:pt x="121" y="162"/>
                    <a:pt x="121" y="162"/>
                  </a:cubicBezTo>
                  <a:cubicBezTo>
                    <a:pt x="264" y="162"/>
                    <a:pt x="264" y="162"/>
                    <a:pt x="264" y="162"/>
                  </a:cubicBezTo>
                  <a:lnTo>
                    <a:pt x="0" y="0"/>
                  </a:lnTo>
                  <a:close/>
                </a:path>
              </a:pathLst>
            </a:custGeom>
            <a:solidFill>
              <a:srgbClr val="EE3742"/>
            </a:solidFill>
            <a:ln w="9525">
              <a:noFill/>
            </a:ln>
          </p:spPr>
          <p:txBody>
            <a:bodyPr/>
            <a:lstStyle/>
            <a:p>
              <a:endParaRPr lang="en-US"/>
            </a:p>
          </p:txBody>
        </p:sp>
        <p:sp>
          <p:nvSpPr>
            <p:cNvPr id="34833" name="任意多边形 40976"/>
            <p:cNvSpPr/>
            <p:nvPr/>
          </p:nvSpPr>
          <p:spPr>
            <a:xfrm>
              <a:off x="4226" y="585"/>
              <a:ext cx="368" cy="397"/>
            </a:xfrm>
            <a:custGeom>
              <a:avLst/>
              <a:gdLst/>
              <a:ahLst/>
              <a:cxnLst/>
              <a:rect l="0" t="0" r="0" b="0"/>
              <a:pathLst>
                <a:path w="184" h="198">
                  <a:moveTo>
                    <a:pt x="0" y="0"/>
                  </a:moveTo>
                  <a:cubicBezTo>
                    <a:pt x="0" y="0"/>
                    <a:pt x="46" y="104"/>
                    <a:pt x="46" y="108"/>
                  </a:cubicBezTo>
                  <a:cubicBezTo>
                    <a:pt x="45" y="111"/>
                    <a:pt x="36" y="154"/>
                    <a:pt x="36" y="154"/>
                  </a:cubicBezTo>
                  <a:cubicBezTo>
                    <a:pt x="101" y="198"/>
                    <a:pt x="101" y="198"/>
                    <a:pt x="101" y="198"/>
                  </a:cubicBezTo>
                  <a:cubicBezTo>
                    <a:pt x="184" y="198"/>
                    <a:pt x="184" y="198"/>
                    <a:pt x="184" y="198"/>
                  </a:cubicBezTo>
                  <a:lnTo>
                    <a:pt x="0" y="0"/>
                  </a:lnTo>
                  <a:close/>
                </a:path>
              </a:pathLst>
            </a:custGeom>
            <a:solidFill>
              <a:srgbClr val="EE3742"/>
            </a:solidFill>
            <a:ln w="9525">
              <a:noFill/>
            </a:ln>
          </p:spPr>
          <p:txBody>
            <a:bodyPr/>
            <a:lstStyle/>
            <a:p>
              <a:endParaRPr lang="en-US"/>
            </a:p>
          </p:txBody>
        </p:sp>
        <p:sp>
          <p:nvSpPr>
            <p:cNvPr id="34834" name="任意多边形 40977"/>
            <p:cNvSpPr/>
            <p:nvPr/>
          </p:nvSpPr>
          <p:spPr>
            <a:xfrm>
              <a:off x="3549" y="585"/>
              <a:ext cx="879" cy="397"/>
            </a:xfrm>
            <a:custGeom>
              <a:avLst/>
              <a:gdLst/>
              <a:ahLst/>
              <a:cxnLst/>
              <a:rect l="0" t="0" r="0" b="0"/>
              <a:pathLst>
                <a:path w="439" h="198">
                  <a:moveTo>
                    <a:pt x="384" y="108"/>
                  </a:moveTo>
                  <a:cubicBezTo>
                    <a:pt x="384" y="104"/>
                    <a:pt x="338" y="0"/>
                    <a:pt x="338" y="0"/>
                  </a:cubicBezTo>
                  <a:cubicBezTo>
                    <a:pt x="117" y="145"/>
                    <a:pt x="117" y="145"/>
                    <a:pt x="117" y="145"/>
                  </a:cubicBezTo>
                  <a:cubicBezTo>
                    <a:pt x="64" y="109"/>
                    <a:pt x="64" y="109"/>
                    <a:pt x="64" y="109"/>
                  </a:cubicBezTo>
                  <a:cubicBezTo>
                    <a:pt x="0" y="160"/>
                    <a:pt x="0" y="160"/>
                    <a:pt x="0" y="160"/>
                  </a:cubicBezTo>
                  <a:cubicBezTo>
                    <a:pt x="59" y="198"/>
                    <a:pt x="59" y="198"/>
                    <a:pt x="59" y="198"/>
                  </a:cubicBezTo>
                  <a:cubicBezTo>
                    <a:pt x="439" y="198"/>
                    <a:pt x="439" y="198"/>
                    <a:pt x="439" y="198"/>
                  </a:cubicBezTo>
                  <a:cubicBezTo>
                    <a:pt x="374" y="154"/>
                    <a:pt x="374" y="154"/>
                    <a:pt x="374" y="154"/>
                  </a:cubicBezTo>
                  <a:cubicBezTo>
                    <a:pt x="374" y="154"/>
                    <a:pt x="383" y="111"/>
                    <a:pt x="384" y="108"/>
                  </a:cubicBezTo>
                  <a:close/>
                </a:path>
              </a:pathLst>
            </a:custGeom>
            <a:solidFill>
              <a:srgbClr val="232A34"/>
            </a:solidFill>
            <a:ln w="9525">
              <a:noFill/>
            </a:ln>
          </p:spPr>
          <p:txBody>
            <a:bodyPr/>
            <a:lstStyle/>
            <a:p>
              <a:endParaRPr lang="en-US"/>
            </a:p>
          </p:txBody>
        </p:sp>
        <p:sp>
          <p:nvSpPr>
            <p:cNvPr id="34835" name="任意多边形 40978"/>
            <p:cNvSpPr/>
            <p:nvPr/>
          </p:nvSpPr>
          <p:spPr>
            <a:xfrm>
              <a:off x="4502" y="796"/>
              <a:ext cx="261" cy="186"/>
            </a:xfrm>
            <a:custGeom>
              <a:avLst/>
              <a:gdLst/>
              <a:ahLst/>
              <a:cxnLst/>
              <a:rect l="0" t="0" r="0" b="0"/>
              <a:pathLst>
                <a:path w="261" h="186">
                  <a:moveTo>
                    <a:pt x="130" y="104"/>
                  </a:moveTo>
                  <a:lnTo>
                    <a:pt x="168" y="0"/>
                  </a:lnTo>
                  <a:lnTo>
                    <a:pt x="0" y="84"/>
                  </a:lnTo>
                  <a:lnTo>
                    <a:pt x="92" y="186"/>
                  </a:lnTo>
                  <a:lnTo>
                    <a:pt x="215" y="186"/>
                  </a:lnTo>
                  <a:lnTo>
                    <a:pt x="261" y="140"/>
                  </a:lnTo>
                  <a:lnTo>
                    <a:pt x="130" y="104"/>
                  </a:lnTo>
                  <a:close/>
                </a:path>
              </a:pathLst>
            </a:custGeom>
            <a:solidFill>
              <a:srgbClr val="232A34"/>
            </a:solidFill>
            <a:ln w="9525">
              <a:noFill/>
            </a:ln>
          </p:spPr>
          <p:txBody>
            <a:bodyPr/>
            <a:lstStyle/>
            <a:p>
              <a:endParaRPr lang="en-US"/>
            </a:p>
          </p:txBody>
        </p:sp>
        <p:sp>
          <p:nvSpPr>
            <p:cNvPr id="34836" name="任意多边形 40979"/>
            <p:cNvSpPr/>
            <p:nvPr/>
          </p:nvSpPr>
          <p:spPr>
            <a:xfrm>
              <a:off x="4632" y="796"/>
              <a:ext cx="243" cy="186"/>
            </a:xfrm>
            <a:custGeom>
              <a:avLst/>
              <a:gdLst/>
              <a:ahLst/>
              <a:cxnLst/>
              <a:rect l="0" t="0" r="0" b="0"/>
              <a:pathLst>
                <a:path w="243" h="186">
                  <a:moveTo>
                    <a:pt x="38" y="0"/>
                  </a:moveTo>
                  <a:lnTo>
                    <a:pt x="0" y="104"/>
                  </a:lnTo>
                  <a:lnTo>
                    <a:pt x="131" y="140"/>
                  </a:lnTo>
                  <a:lnTo>
                    <a:pt x="85" y="186"/>
                  </a:lnTo>
                  <a:lnTo>
                    <a:pt x="243" y="186"/>
                  </a:lnTo>
                  <a:lnTo>
                    <a:pt x="38" y="0"/>
                  </a:lnTo>
                  <a:close/>
                </a:path>
              </a:pathLst>
            </a:custGeom>
            <a:solidFill>
              <a:srgbClr val="F42E3F"/>
            </a:solidFill>
            <a:ln w="9525">
              <a:noFill/>
            </a:ln>
          </p:spPr>
          <p:txBody>
            <a:bodyPr/>
            <a:lstStyle/>
            <a:p>
              <a:endParaRPr lang="en-US"/>
            </a:p>
          </p:txBody>
        </p:sp>
        <p:sp>
          <p:nvSpPr>
            <p:cNvPr id="34837" name="任意多边形 40980"/>
            <p:cNvSpPr/>
            <p:nvPr/>
          </p:nvSpPr>
          <p:spPr>
            <a:xfrm>
              <a:off x="4819" y="731"/>
              <a:ext cx="574" cy="251"/>
            </a:xfrm>
            <a:custGeom>
              <a:avLst/>
              <a:gdLst/>
              <a:ahLst/>
              <a:cxnLst/>
              <a:rect l="0" t="0" r="0" b="0"/>
              <a:pathLst>
                <a:path w="574" h="251">
                  <a:moveTo>
                    <a:pt x="442" y="141"/>
                  </a:moveTo>
                  <a:lnTo>
                    <a:pt x="482" y="103"/>
                  </a:lnTo>
                  <a:lnTo>
                    <a:pt x="288" y="0"/>
                  </a:lnTo>
                  <a:lnTo>
                    <a:pt x="0" y="197"/>
                  </a:lnTo>
                  <a:lnTo>
                    <a:pt x="56" y="251"/>
                  </a:lnTo>
                  <a:lnTo>
                    <a:pt x="454" y="251"/>
                  </a:lnTo>
                  <a:lnTo>
                    <a:pt x="574" y="169"/>
                  </a:lnTo>
                  <a:lnTo>
                    <a:pt x="442" y="141"/>
                  </a:lnTo>
                  <a:close/>
                </a:path>
              </a:pathLst>
            </a:custGeom>
            <a:solidFill>
              <a:srgbClr val="232A34"/>
            </a:solidFill>
            <a:ln w="9525">
              <a:noFill/>
            </a:ln>
          </p:spPr>
          <p:txBody>
            <a:bodyPr/>
            <a:lstStyle/>
            <a:p>
              <a:endParaRPr lang="en-US"/>
            </a:p>
          </p:txBody>
        </p:sp>
        <p:sp>
          <p:nvSpPr>
            <p:cNvPr id="34838" name="任意多边形 40981"/>
            <p:cNvSpPr/>
            <p:nvPr/>
          </p:nvSpPr>
          <p:spPr>
            <a:xfrm>
              <a:off x="5107" y="731"/>
              <a:ext cx="558" cy="251"/>
            </a:xfrm>
            <a:custGeom>
              <a:avLst/>
              <a:gdLst/>
              <a:ahLst/>
              <a:cxnLst/>
              <a:rect l="0" t="0" r="0" b="0"/>
              <a:pathLst>
                <a:path w="558" h="251">
                  <a:moveTo>
                    <a:pt x="388" y="113"/>
                  </a:moveTo>
                  <a:lnTo>
                    <a:pt x="0" y="0"/>
                  </a:lnTo>
                  <a:lnTo>
                    <a:pt x="194" y="103"/>
                  </a:lnTo>
                  <a:lnTo>
                    <a:pt x="154" y="141"/>
                  </a:lnTo>
                  <a:lnTo>
                    <a:pt x="286" y="169"/>
                  </a:lnTo>
                  <a:lnTo>
                    <a:pt x="166" y="251"/>
                  </a:lnTo>
                  <a:lnTo>
                    <a:pt x="558" y="251"/>
                  </a:lnTo>
                  <a:lnTo>
                    <a:pt x="388" y="113"/>
                  </a:lnTo>
                  <a:close/>
                </a:path>
              </a:pathLst>
            </a:custGeom>
            <a:solidFill>
              <a:srgbClr val="ED373F"/>
            </a:solidFill>
            <a:ln w="9525">
              <a:noFill/>
            </a:ln>
          </p:spPr>
          <p:txBody>
            <a:bodyPr/>
            <a:lstStyle/>
            <a:p>
              <a:endParaRPr lang="en-US"/>
            </a:p>
          </p:txBody>
        </p:sp>
        <p:sp>
          <p:nvSpPr>
            <p:cNvPr id="34839" name="任意多边形 40982"/>
            <p:cNvSpPr/>
            <p:nvPr/>
          </p:nvSpPr>
          <p:spPr>
            <a:xfrm>
              <a:off x="2875" y="507"/>
              <a:ext cx="370" cy="475"/>
            </a:xfrm>
            <a:custGeom>
              <a:avLst/>
              <a:gdLst/>
              <a:ahLst/>
              <a:cxnLst/>
              <a:rect l="0" t="0" r="0" b="0"/>
              <a:pathLst>
                <a:path w="370" h="475">
                  <a:moveTo>
                    <a:pt x="162" y="287"/>
                  </a:moveTo>
                  <a:lnTo>
                    <a:pt x="162" y="222"/>
                  </a:lnTo>
                  <a:lnTo>
                    <a:pt x="0" y="0"/>
                  </a:lnTo>
                  <a:lnTo>
                    <a:pt x="94" y="218"/>
                  </a:lnTo>
                  <a:lnTo>
                    <a:pt x="0" y="293"/>
                  </a:lnTo>
                  <a:lnTo>
                    <a:pt x="104" y="353"/>
                  </a:lnTo>
                  <a:lnTo>
                    <a:pt x="40" y="475"/>
                  </a:lnTo>
                  <a:lnTo>
                    <a:pt x="370" y="475"/>
                  </a:lnTo>
                  <a:lnTo>
                    <a:pt x="162" y="287"/>
                  </a:lnTo>
                  <a:close/>
                </a:path>
              </a:pathLst>
            </a:custGeom>
            <a:solidFill>
              <a:srgbClr val="EE3742"/>
            </a:solidFill>
            <a:ln w="9525">
              <a:noFill/>
            </a:ln>
          </p:spPr>
          <p:txBody>
            <a:bodyPr/>
            <a:lstStyle/>
            <a:p>
              <a:endParaRPr lang="en-US"/>
            </a:p>
          </p:txBody>
        </p:sp>
        <p:sp>
          <p:nvSpPr>
            <p:cNvPr id="34840" name="任意多边形 40983"/>
            <p:cNvSpPr/>
            <p:nvPr/>
          </p:nvSpPr>
          <p:spPr>
            <a:xfrm>
              <a:off x="2346" y="507"/>
              <a:ext cx="633" cy="475"/>
            </a:xfrm>
            <a:custGeom>
              <a:avLst/>
              <a:gdLst/>
              <a:ahLst/>
              <a:cxnLst/>
              <a:rect l="0" t="0" r="0" b="0"/>
              <a:pathLst>
                <a:path w="633" h="475">
                  <a:moveTo>
                    <a:pt x="529" y="293"/>
                  </a:moveTo>
                  <a:lnTo>
                    <a:pt x="623" y="218"/>
                  </a:lnTo>
                  <a:lnTo>
                    <a:pt x="529" y="0"/>
                  </a:lnTo>
                  <a:lnTo>
                    <a:pt x="323" y="319"/>
                  </a:lnTo>
                  <a:lnTo>
                    <a:pt x="0" y="475"/>
                  </a:lnTo>
                  <a:lnTo>
                    <a:pt x="569" y="475"/>
                  </a:lnTo>
                  <a:lnTo>
                    <a:pt x="633" y="353"/>
                  </a:lnTo>
                  <a:lnTo>
                    <a:pt x="529" y="293"/>
                  </a:lnTo>
                  <a:close/>
                </a:path>
              </a:pathLst>
            </a:custGeom>
            <a:solidFill>
              <a:srgbClr val="232A34"/>
            </a:solidFill>
            <a:ln w="9525">
              <a:noFill/>
            </a:ln>
          </p:spPr>
          <p:txBody>
            <a:bodyPr/>
            <a:lstStyle/>
            <a:p>
              <a:endParaRPr lang="en-US"/>
            </a:p>
          </p:txBody>
        </p:sp>
        <p:sp>
          <p:nvSpPr>
            <p:cNvPr id="34841" name="任意多边形 40984"/>
            <p:cNvSpPr/>
            <p:nvPr/>
          </p:nvSpPr>
          <p:spPr>
            <a:xfrm>
              <a:off x="5495" y="553"/>
              <a:ext cx="643" cy="429"/>
            </a:xfrm>
            <a:custGeom>
              <a:avLst/>
              <a:gdLst/>
              <a:ahLst/>
              <a:cxnLst/>
              <a:rect l="0" t="0" r="0" b="0"/>
              <a:pathLst>
                <a:path w="643" h="429">
                  <a:moveTo>
                    <a:pt x="0" y="291"/>
                  </a:moveTo>
                  <a:lnTo>
                    <a:pt x="212" y="116"/>
                  </a:lnTo>
                  <a:lnTo>
                    <a:pt x="389" y="267"/>
                  </a:lnTo>
                  <a:lnTo>
                    <a:pt x="643" y="0"/>
                  </a:lnTo>
                  <a:lnTo>
                    <a:pt x="643" y="429"/>
                  </a:lnTo>
                  <a:lnTo>
                    <a:pt x="170" y="429"/>
                  </a:lnTo>
                  <a:lnTo>
                    <a:pt x="0" y="291"/>
                  </a:lnTo>
                  <a:close/>
                </a:path>
              </a:pathLst>
            </a:custGeom>
            <a:solidFill>
              <a:srgbClr val="232A34"/>
            </a:solidFill>
            <a:ln w="9525">
              <a:noFill/>
            </a:ln>
          </p:spPr>
          <p:txBody>
            <a:bodyPr/>
            <a:lstStyle/>
            <a:p>
              <a:endParaRPr lang="en-US"/>
            </a:p>
          </p:txBody>
        </p:sp>
      </p:grpSp>
      <p:sp>
        <p:nvSpPr>
          <p:cNvPr id="4" name="任意多边形 40987"/>
          <p:cNvSpPr/>
          <p:nvPr/>
        </p:nvSpPr>
        <p:spPr>
          <a:xfrm>
            <a:off x="395536" y="2426940"/>
            <a:ext cx="457200" cy="42418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34842" name="任意多边形 40985"/>
          <p:cNvSpPr/>
          <p:nvPr/>
        </p:nvSpPr>
        <p:spPr>
          <a:xfrm>
            <a:off x="2979420" y="60960"/>
            <a:ext cx="968375" cy="630238"/>
          </a:xfrm>
          <a:custGeom>
            <a:avLst/>
            <a:gdLst/>
            <a:ahLst/>
            <a:cxnLst/>
            <a:rect l="0" t="0" r="0" b="0"/>
            <a:pathLst>
              <a:path w="305" h="198">
                <a:moveTo>
                  <a:pt x="63" y="198"/>
                </a:moveTo>
                <a:cubicBezTo>
                  <a:pt x="63" y="198"/>
                  <a:pt x="202" y="198"/>
                  <a:pt x="236" y="198"/>
                </a:cubicBezTo>
                <a:cubicBezTo>
                  <a:pt x="271" y="198"/>
                  <a:pt x="305" y="163"/>
                  <a:pt x="296" y="118"/>
                </a:cubicBezTo>
                <a:cubicBezTo>
                  <a:pt x="288" y="72"/>
                  <a:pt x="229" y="40"/>
                  <a:pt x="192" y="60"/>
                </a:cubicBezTo>
                <a:cubicBezTo>
                  <a:pt x="192" y="60"/>
                  <a:pt x="179" y="0"/>
                  <a:pt x="117" y="11"/>
                </a:cubicBezTo>
                <a:cubicBezTo>
                  <a:pt x="54" y="22"/>
                  <a:pt x="57" y="78"/>
                  <a:pt x="57" y="78"/>
                </a:cubicBezTo>
                <a:cubicBezTo>
                  <a:pt x="57" y="78"/>
                  <a:pt x="0" y="87"/>
                  <a:pt x="0" y="144"/>
                </a:cubicBezTo>
                <a:cubicBezTo>
                  <a:pt x="0" y="179"/>
                  <a:pt x="28" y="198"/>
                  <a:pt x="63" y="198"/>
                </a:cubicBezTo>
                <a:close/>
              </a:path>
            </a:pathLst>
          </a:custGeom>
          <a:solidFill>
            <a:srgbClr val="F33644"/>
          </a:solidFill>
          <a:ln w="9525">
            <a:noFill/>
          </a:ln>
        </p:spPr>
        <p:txBody>
          <a:bodyPr/>
          <a:lstStyle/>
          <a:p>
            <a:endParaRPr lang="en-US"/>
          </a:p>
        </p:txBody>
      </p:sp>
      <p:sp>
        <p:nvSpPr>
          <p:cNvPr id="34843" name="任意多边形 40986"/>
          <p:cNvSpPr/>
          <p:nvPr/>
        </p:nvSpPr>
        <p:spPr>
          <a:xfrm>
            <a:off x="5182235" y="259715"/>
            <a:ext cx="663575" cy="431800"/>
          </a:xfrm>
          <a:custGeom>
            <a:avLst/>
            <a:gdLst/>
            <a:ahLst/>
            <a:cxnLst/>
            <a:rect l="0" t="0" r="0" b="0"/>
            <a:pathLst>
              <a:path w="209" h="136">
                <a:moveTo>
                  <a:pt x="43" y="136"/>
                </a:moveTo>
                <a:cubicBezTo>
                  <a:pt x="43" y="136"/>
                  <a:pt x="138" y="136"/>
                  <a:pt x="162" y="136"/>
                </a:cubicBezTo>
                <a:cubicBezTo>
                  <a:pt x="185" y="136"/>
                  <a:pt x="209" y="112"/>
                  <a:pt x="203" y="81"/>
                </a:cubicBezTo>
                <a:cubicBezTo>
                  <a:pt x="197" y="49"/>
                  <a:pt x="157" y="27"/>
                  <a:pt x="132" y="41"/>
                </a:cubicBezTo>
                <a:cubicBezTo>
                  <a:pt x="132" y="41"/>
                  <a:pt x="123" y="0"/>
                  <a:pt x="80" y="7"/>
                </a:cubicBezTo>
                <a:cubicBezTo>
                  <a:pt x="37" y="15"/>
                  <a:pt x="39" y="53"/>
                  <a:pt x="39" y="53"/>
                </a:cubicBezTo>
                <a:cubicBezTo>
                  <a:pt x="39" y="53"/>
                  <a:pt x="0" y="60"/>
                  <a:pt x="0" y="98"/>
                </a:cubicBezTo>
                <a:cubicBezTo>
                  <a:pt x="0" y="123"/>
                  <a:pt x="19" y="136"/>
                  <a:pt x="43" y="136"/>
                </a:cubicBezTo>
                <a:close/>
              </a:path>
            </a:pathLst>
          </a:custGeom>
          <a:solidFill>
            <a:srgbClr val="F33644"/>
          </a:solidFill>
          <a:ln w="9525">
            <a:noFill/>
          </a:ln>
        </p:spPr>
        <p:txBody>
          <a:bodyPr/>
          <a:lstStyle/>
          <a:p>
            <a:endParaRPr lang="en-US"/>
          </a:p>
        </p:txBody>
      </p:sp>
      <p:sp>
        <p:nvSpPr>
          <p:cNvPr id="34845" name="任意多边形 40988"/>
          <p:cNvSpPr/>
          <p:nvPr/>
        </p:nvSpPr>
        <p:spPr>
          <a:xfrm>
            <a:off x="4834255" y="36513"/>
            <a:ext cx="309563" cy="201612"/>
          </a:xfrm>
          <a:custGeom>
            <a:avLst/>
            <a:gdLst/>
            <a:ahLst/>
            <a:cxnLst/>
            <a:rect l="0" t="0" r="0" b="0"/>
            <a:pathLst>
              <a:path w="97" h="63">
                <a:moveTo>
                  <a:pt x="20" y="63"/>
                </a:moveTo>
                <a:cubicBezTo>
                  <a:pt x="20" y="63"/>
                  <a:pt x="64" y="63"/>
                  <a:pt x="75" y="63"/>
                </a:cubicBezTo>
                <a:cubicBezTo>
                  <a:pt x="86" y="63"/>
                  <a:pt x="97" y="52"/>
                  <a:pt x="94" y="37"/>
                </a:cubicBezTo>
                <a:cubicBezTo>
                  <a:pt x="92" y="23"/>
                  <a:pt x="73" y="13"/>
                  <a:pt x="61" y="19"/>
                </a:cubicBezTo>
                <a:cubicBezTo>
                  <a:pt x="61" y="19"/>
                  <a:pt x="57" y="0"/>
                  <a:pt x="37" y="3"/>
                </a:cubicBezTo>
                <a:cubicBezTo>
                  <a:pt x="17" y="7"/>
                  <a:pt x="18" y="25"/>
                  <a:pt x="18" y="25"/>
                </a:cubicBezTo>
                <a:cubicBezTo>
                  <a:pt x="18" y="25"/>
                  <a:pt x="0" y="28"/>
                  <a:pt x="0" y="46"/>
                </a:cubicBezTo>
                <a:cubicBezTo>
                  <a:pt x="0" y="57"/>
                  <a:pt x="8" y="63"/>
                  <a:pt x="20" y="63"/>
                </a:cubicBezTo>
                <a:close/>
              </a:path>
            </a:pathLst>
          </a:custGeom>
          <a:solidFill>
            <a:srgbClr val="F33644"/>
          </a:solidFill>
          <a:ln w="9525">
            <a:noFill/>
          </a:ln>
        </p:spPr>
        <p:txBody>
          <a:bodyPr/>
          <a:lstStyle/>
          <a:p>
            <a:endParaRPr lang="en-US"/>
          </a:p>
        </p:txBody>
      </p:sp>
      <p:sp>
        <p:nvSpPr>
          <p:cNvPr id="9299" name="直接连接符 15443"/>
          <p:cNvSpPr/>
          <p:nvPr/>
        </p:nvSpPr>
        <p:spPr>
          <a:xfrm>
            <a:off x="0" y="474980"/>
            <a:ext cx="3608070" cy="635"/>
          </a:xfrm>
          <a:prstGeom prst="line">
            <a:avLst/>
          </a:prstGeom>
          <a:ln w="9525" cap="flat" cmpd="sng">
            <a:solidFill>
              <a:srgbClr val="F33644"/>
            </a:solidFill>
            <a:prstDash val="solid"/>
            <a:round/>
            <a:headEnd type="none" w="med" len="med"/>
            <a:tailEnd type="none" w="med" len="med"/>
          </a:ln>
        </p:spPr>
      </p:sp>
      <p:sp>
        <p:nvSpPr>
          <p:cNvPr id="9300" name="直接连接符 15444"/>
          <p:cNvSpPr/>
          <p:nvPr/>
        </p:nvSpPr>
        <p:spPr>
          <a:xfrm>
            <a:off x="5476240" y="474980"/>
            <a:ext cx="3667760" cy="635"/>
          </a:xfrm>
          <a:prstGeom prst="line">
            <a:avLst/>
          </a:prstGeom>
          <a:ln w="9525" cap="flat" cmpd="sng">
            <a:solidFill>
              <a:srgbClr val="F33644"/>
            </a:solidFill>
            <a:prstDash val="solid"/>
            <a:round/>
            <a:headEnd type="none" w="med" len="med"/>
            <a:tailEnd type="none" w="med" len="med"/>
          </a:ln>
        </p:spPr>
      </p:sp>
      <p:sp>
        <p:nvSpPr>
          <p:cNvPr id="4" name="任意多边形 40987"/>
          <p:cNvSpPr/>
          <p:nvPr/>
        </p:nvSpPr>
        <p:spPr>
          <a:xfrm>
            <a:off x="372110" y="1116965"/>
            <a:ext cx="457200" cy="42418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
        <p:nvSpPr>
          <p:cNvPr id="35843" name="Content Placeholder 2"/>
          <p:cNvSpPr>
            <a:spLocks noGrp="1"/>
          </p:cNvSpPr>
          <p:nvPr/>
        </p:nvSpPr>
        <p:spPr>
          <a:xfrm>
            <a:off x="457200" y="810260"/>
            <a:ext cx="8229600" cy="4525963"/>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a:t>
            </a:r>
            <a:r>
              <a:rPr lang="en-US" altLang="vi-VN" sz="1900" b="1" i="1" dirty="0">
                <a:solidFill>
                  <a:srgbClr val="C00000"/>
                </a:solidFill>
                <a:latin typeface="Times New Roman" panose="02020603050405020304" pitchFamily="18" charset="0"/>
                <a:cs typeface="Times New Roman" panose="02020603050405020304" pitchFamily="18" charset="0"/>
              </a:rPr>
              <a:t>9</a:t>
            </a:r>
            <a:r>
              <a:rPr lang="vi-VN" altLang="x-none" sz="1900" b="1" i="1" dirty="0">
                <a:solidFill>
                  <a:srgbClr val="C00000"/>
                </a:solidFill>
                <a:latin typeface="Times New Roman" panose="02020603050405020304" pitchFamily="18" charset="0"/>
                <a:cs typeface="Times New Roman" panose="02020603050405020304" pitchFamily="18" charset="0"/>
              </a:rPr>
              <a:t>: Đoạn trích “Về luân lí xã hội ở nước ta” thuộc thể loại gì </a:t>
            </a:r>
            <a:r>
              <a:rPr lang="en-US" altLang="vi-VN" sz="1900" b="1" i="1" dirty="0">
                <a:solidFill>
                  <a:srgbClr val="C00000"/>
                </a:solidFill>
                <a:latin typeface="Times New Roman" panose="02020603050405020304" pitchFamily="18" charset="0"/>
                <a:cs typeface="Times New Roman" panose="02020603050405020304" pitchFamily="18" charset="0"/>
              </a:rPr>
              <a:t>?</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Chính luận.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Nghị luận.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Nhật Dụng</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Miêu Tả</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
        <p:nvSpPr>
          <p:cNvPr id="36867" name="Content Placeholder 2"/>
          <p:cNvSpPr>
            <a:spLocks noGrp="1"/>
          </p:cNvSpPr>
          <p:nvPr/>
        </p:nvSpPr>
        <p:spPr>
          <a:xfrm>
            <a:off x="466090" y="2550160"/>
            <a:ext cx="8229600" cy="41148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pitchFamily="2" charset="2"/>
              <a:buNone/>
            </a:pPr>
            <a:r>
              <a:rPr lang="vi-VN" altLang="x-none" sz="1900" b="1" i="1" dirty="0">
                <a:solidFill>
                  <a:srgbClr val="C00000"/>
                </a:solidFill>
                <a:latin typeface="Times New Roman" panose="02020603050405020304" pitchFamily="18" charset="0"/>
                <a:cs typeface="Times New Roman" panose="02020603050405020304" pitchFamily="18" charset="0"/>
              </a:rPr>
              <a:t>Câu 1</a:t>
            </a:r>
            <a:r>
              <a:rPr lang="en-US" altLang="vi-VN" sz="1900" b="1" i="1" dirty="0">
                <a:solidFill>
                  <a:srgbClr val="C00000"/>
                </a:solidFill>
                <a:latin typeface="Times New Roman" panose="02020603050405020304" pitchFamily="18" charset="0"/>
                <a:cs typeface="Times New Roman" panose="02020603050405020304" pitchFamily="18" charset="0"/>
              </a:rPr>
              <a:t>0</a:t>
            </a:r>
            <a:r>
              <a:rPr lang="vi-VN" altLang="x-none" sz="1900" b="1" i="1" dirty="0">
                <a:solidFill>
                  <a:srgbClr val="C00000"/>
                </a:solidFill>
                <a:latin typeface="Times New Roman" panose="02020603050405020304" pitchFamily="18" charset="0"/>
                <a:cs typeface="Times New Roman" panose="02020603050405020304" pitchFamily="18" charset="0"/>
              </a:rPr>
              <a:t>: Đặc điểm nổi bật về phương diện nghệ thuật của bài diễn thuyết </a:t>
            </a:r>
            <a:br>
              <a:rPr lang="vi-VN" altLang="x-none" sz="1900" b="1" i="1" dirty="0">
                <a:solidFill>
                  <a:srgbClr val="C00000"/>
                </a:solidFill>
                <a:latin typeface="Times New Roman" panose="02020603050405020304" pitchFamily="18" charset="0"/>
                <a:cs typeface="Times New Roman" panose="02020603050405020304" pitchFamily="18" charset="0"/>
              </a:rPr>
            </a:br>
            <a:r>
              <a:rPr lang="vi-VN" altLang="x-none" sz="1900" b="1" i="1" dirty="0">
                <a:solidFill>
                  <a:srgbClr val="C00000"/>
                </a:solidFill>
                <a:latin typeface="Times New Roman" panose="02020603050405020304" pitchFamily="18" charset="0"/>
                <a:cs typeface="Times New Roman" panose="02020603050405020304" pitchFamily="18" charset="0"/>
              </a:rPr>
              <a:t>“Về luân lí xã hội ở nước ta” là gì?</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A. Kết hợp chặt chẽ giữa yếu tố biểu cảm với yếu tố nghị luận.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B. Dùng nhiều cụm từ giàu sắc thái cảm xúc.</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C. Sử dụng nhiều câu hỏi tu từ</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vi-VN" altLang="x-none" sz="1900" b="1" dirty="0">
                <a:latin typeface="Times New Roman" panose="02020603050405020304" pitchFamily="18" charset="0"/>
                <a:cs typeface="Times New Roman" panose="02020603050405020304" pitchFamily="18" charset="0"/>
              </a:rPr>
              <a:t>D. Sử dụng nhiều câu cảm thán.</a:t>
            </a:r>
            <a:endParaRPr lang="vi-VN" altLang="x-none" sz="1900" b="1"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endParaRPr lang="vi-VN" altLang="x-none" sz="1900" b="1" dirty="0">
              <a:latin typeface="Times New Roman" panose="02020603050405020304" pitchFamily="18" charset="0"/>
              <a:cs typeface="Times New Roman" panose="02020603050405020304" pitchFamily="18" charset="0"/>
            </a:endParaRPr>
          </a:p>
        </p:txBody>
      </p:sp>
      <p:sp>
        <p:nvSpPr>
          <p:cNvPr id="2" name="任意多边形 40987"/>
          <p:cNvSpPr/>
          <p:nvPr/>
        </p:nvSpPr>
        <p:spPr>
          <a:xfrm>
            <a:off x="427355" y="3109595"/>
            <a:ext cx="457200" cy="424180"/>
          </a:xfrm>
          <a:custGeom>
            <a:avLst/>
            <a:gdLst/>
            <a:ahLst/>
            <a:cxnLst/>
            <a:rect l="0" t="0" r="0" b="0"/>
            <a:pathLst>
              <a:path w="156" h="102">
                <a:moveTo>
                  <a:pt x="32" y="102"/>
                </a:moveTo>
                <a:cubicBezTo>
                  <a:pt x="32" y="102"/>
                  <a:pt x="104" y="102"/>
                  <a:pt x="121" y="102"/>
                </a:cubicBezTo>
                <a:cubicBezTo>
                  <a:pt x="139" y="102"/>
                  <a:pt x="156" y="84"/>
                  <a:pt x="152" y="60"/>
                </a:cubicBezTo>
                <a:cubicBezTo>
                  <a:pt x="147" y="37"/>
                  <a:pt x="117" y="21"/>
                  <a:pt x="98" y="31"/>
                </a:cubicBezTo>
                <a:cubicBezTo>
                  <a:pt x="98" y="31"/>
                  <a:pt x="92" y="0"/>
                  <a:pt x="60" y="6"/>
                </a:cubicBezTo>
                <a:cubicBezTo>
                  <a:pt x="28" y="11"/>
                  <a:pt x="29" y="40"/>
                  <a:pt x="29" y="40"/>
                </a:cubicBezTo>
                <a:cubicBezTo>
                  <a:pt x="29" y="40"/>
                  <a:pt x="0" y="45"/>
                  <a:pt x="0" y="74"/>
                </a:cubicBezTo>
                <a:cubicBezTo>
                  <a:pt x="0" y="92"/>
                  <a:pt x="14" y="102"/>
                  <a:pt x="32" y="102"/>
                </a:cubicBezTo>
                <a:close/>
              </a:path>
            </a:pathLst>
          </a:custGeom>
          <a:noFill/>
          <a:ln w="31750">
            <a:solidFill>
              <a:srgbClr val="FF0000"/>
            </a:solidFill>
          </a:ln>
          <a:extLst>
            <a:ext uri="{909E8E84-426E-40DD-AFC4-6F175D3DCCD1}">
              <a14:hiddenFill xmlns:a14="http://schemas.microsoft.com/office/drawing/2010/main">
                <a:solidFill>
                  <a:schemeClr val="lt1"/>
                </a:solidFill>
              </a14:hiddenFill>
            </a:ext>
          </a:extLst>
        </p:spPr>
        <p:style>
          <a:lnRef idx="2">
            <a:schemeClr val="accent4"/>
          </a:lnRef>
          <a:fillRef idx="1">
            <a:schemeClr val="lt1"/>
          </a:fillRef>
          <a:effectRef idx="0">
            <a:schemeClr val="accent4"/>
          </a:effectRef>
          <a:fontRef idx="minor">
            <a:schemeClr val="dk1"/>
          </a:fontRef>
        </p:style>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2"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luyện tập (1)"/>
          <p:cNvPicPr>
            <a:picLocks noChangeAspect="1"/>
          </p:cNvPicPr>
          <p:nvPr>
            <p:ph idx="1"/>
          </p:nvPr>
        </p:nvPicPr>
        <p:blipFill>
          <a:blip r:embed="rId1"/>
          <a:stretch>
            <a:fillRect/>
          </a:stretch>
        </p:blipFill>
        <p:spPr>
          <a:xfrm>
            <a:off x="20320" y="53975"/>
            <a:ext cx="9123680" cy="49980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luyện tập (2)"/>
          <p:cNvPicPr>
            <a:picLocks noChangeAspect="1"/>
          </p:cNvPicPr>
          <p:nvPr>
            <p:ph idx="1"/>
          </p:nvPr>
        </p:nvPicPr>
        <p:blipFill>
          <a:blip r:embed="rId1"/>
          <a:stretch>
            <a:fillRect/>
          </a:stretch>
        </p:blipFill>
        <p:spPr>
          <a:xfrm>
            <a:off x="-37465" y="49530"/>
            <a:ext cx="9148445" cy="509841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6" name="Content Placeholder 5" descr="- Tầm quan trọng của việc xây dựng mối quan hệ gắn kết trong cộng đồng - Ý thức trách nhiệm của cá nhân với cộng đồng Cảnh báo sự tiêu vong những mối quan hệ tốt đẹp trong cuộc sống hiện đại Thái độ, cách ứng x (1)"/>
          <p:cNvPicPr>
            <a:picLocks noChangeAspect="1"/>
          </p:cNvPicPr>
          <p:nvPr>
            <p:ph idx="1"/>
          </p:nvPr>
        </p:nvPicPr>
        <p:blipFill>
          <a:blip r:embed="rId1"/>
          <a:stretch>
            <a:fillRect/>
          </a:stretch>
        </p:blipFill>
        <p:spPr>
          <a:xfrm>
            <a:off x="0" y="635"/>
            <a:ext cx="9134475" cy="514604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luyện tập (3)"/>
          <p:cNvPicPr>
            <a:picLocks noChangeAspect="1"/>
          </p:cNvPicPr>
          <p:nvPr>
            <p:ph idx="1"/>
          </p:nvPr>
        </p:nvPicPr>
        <p:blipFill>
          <a:blip r:embed="rId1"/>
          <a:stretch>
            <a:fillRect/>
          </a:stretch>
        </p:blipFill>
        <p:spPr>
          <a:xfrm>
            <a:off x="-15240" y="1905"/>
            <a:ext cx="9065895" cy="513905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942975" y="591820"/>
            <a:ext cx="7258050" cy="4292600"/>
            <a:chOff x="2626632" y="3200400"/>
            <a:chExt cx="19362512" cy="9644742"/>
          </a:xfrm>
        </p:grpSpPr>
        <p:grpSp>
          <p:nvGrpSpPr>
            <p:cNvPr id="23" name="Group 22"/>
            <p:cNvGrpSpPr/>
            <p:nvPr/>
          </p:nvGrpSpPr>
          <p:grpSpPr>
            <a:xfrm>
              <a:off x="2626632" y="3839711"/>
              <a:ext cx="19362512" cy="9005431"/>
              <a:chOff x="2626632" y="3839711"/>
              <a:chExt cx="19362512" cy="9005431"/>
            </a:xfrm>
          </p:grpSpPr>
          <p:sp>
            <p:nvSpPr>
              <p:cNvPr id="25" name="Rectangle 24"/>
              <p:cNvSpPr/>
              <p:nvPr/>
            </p:nvSpPr>
            <p:spPr>
              <a:xfrm>
                <a:off x="2741894" y="3954374"/>
                <a:ext cx="19131988" cy="8776104"/>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p>
            </p:txBody>
          </p:sp>
          <p:sp>
            <p:nvSpPr>
              <p:cNvPr id="26" name="Rectangle 25"/>
              <p:cNvSpPr/>
              <p:nvPr/>
            </p:nvSpPr>
            <p:spPr>
              <a:xfrm>
                <a:off x="2626632" y="3839711"/>
                <a:ext cx="19362512" cy="900543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p>
            </p:txBody>
          </p:sp>
        </p:grpSp>
        <p:sp>
          <p:nvSpPr>
            <p:cNvPr id="24" name="Rectangle 23"/>
            <p:cNvSpPr/>
            <p:nvPr/>
          </p:nvSpPr>
          <p:spPr>
            <a:xfrm>
              <a:off x="7959885" y="3200400"/>
              <a:ext cx="8696006" cy="106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p>
          </p:txBody>
        </p:sp>
      </p:grpSp>
      <p:grpSp>
        <p:nvGrpSpPr>
          <p:cNvPr id="27" name="Group 26"/>
          <p:cNvGrpSpPr/>
          <p:nvPr/>
        </p:nvGrpSpPr>
        <p:grpSpPr>
          <a:xfrm>
            <a:off x="3123264" y="770390"/>
            <a:ext cx="3078416" cy="371000"/>
            <a:chOff x="8087512" y="3493211"/>
            <a:chExt cx="8212150" cy="989700"/>
          </a:xfrm>
        </p:grpSpPr>
        <p:sp>
          <p:nvSpPr>
            <p:cNvPr id="28" name="Rectangle 27"/>
            <p:cNvSpPr/>
            <p:nvPr/>
          </p:nvSpPr>
          <p:spPr>
            <a:xfrm>
              <a:off x="9619003" y="3500414"/>
              <a:ext cx="5402041" cy="982497"/>
            </a:xfrm>
            <a:prstGeom prst="rect">
              <a:avLst/>
            </a:prstGeom>
            <a:noFill/>
          </p:spPr>
          <p:txBody>
            <a:bodyPr wrap="none">
              <a:spAutoFit/>
            </a:bodyPr>
            <a:lstStyle/>
            <a:p>
              <a:r>
                <a:rPr lang="en-US" sz="1800" b="1" dirty="0" smtClean="0">
                  <a:solidFill>
                    <a:schemeClr val="accent5"/>
                  </a:solidFill>
                  <a:latin typeface="Tahoma" panose="020B0604030504040204" pitchFamily="34" charset="0"/>
                  <a:ea typeface="Tahoma" panose="020B0604030504040204" pitchFamily="34" charset="0"/>
                  <a:cs typeface="Tahoma" panose="020B0604030504040204" pitchFamily="34" charset="0"/>
                </a:rPr>
                <a:t>GIÚP HỌC SINH</a:t>
              </a:r>
              <a:endParaRPr lang="en-US" sz="1800" b="1" dirty="0">
                <a:solidFill>
                  <a:schemeClr val="accent5"/>
                </a:solidFill>
                <a:latin typeface="Tahoma" panose="020B0604030504040204" pitchFamily="34" charset="0"/>
                <a:ea typeface="Tahoma" panose="020B0604030504040204" pitchFamily="34" charset="0"/>
                <a:cs typeface="Tahoma" panose="020B0604030504040204" pitchFamily="34" charset="0"/>
              </a:endParaRPr>
            </a:p>
          </p:txBody>
        </p:sp>
        <p:sp>
          <p:nvSpPr>
            <p:cNvPr id="29" name="Freeform 19"/>
            <p:cNvSpPr>
              <a:spLocks noEditPoints="1"/>
            </p:cNvSpPr>
            <p:nvPr/>
          </p:nvSpPr>
          <p:spPr bwMode="auto">
            <a:xfrm>
              <a:off x="8087512" y="3493211"/>
              <a:ext cx="1582750" cy="850189"/>
            </a:xfrm>
            <a:custGeom>
              <a:avLst/>
              <a:gdLst>
                <a:gd name="T0" fmla="*/ 540 w 575"/>
                <a:gd name="T1" fmla="*/ 99 h 309"/>
                <a:gd name="T2" fmla="*/ 558 w 575"/>
                <a:gd name="T3" fmla="*/ 119 h 309"/>
                <a:gd name="T4" fmla="*/ 575 w 575"/>
                <a:gd name="T5" fmla="*/ 230 h 309"/>
                <a:gd name="T6" fmla="*/ 550 w 575"/>
                <a:gd name="T7" fmla="*/ 168 h 309"/>
                <a:gd name="T8" fmla="*/ 543 w 575"/>
                <a:gd name="T9" fmla="*/ 105 h 309"/>
                <a:gd name="T10" fmla="*/ 404 w 575"/>
                <a:gd name="T11" fmla="*/ 145 h 309"/>
                <a:gd name="T12" fmla="*/ 519 w 575"/>
                <a:gd name="T13" fmla="*/ 190 h 309"/>
                <a:gd name="T14" fmla="*/ 516 w 575"/>
                <a:gd name="T15" fmla="*/ 190 h 309"/>
                <a:gd name="T16" fmla="*/ 471 w 575"/>
                <a:gd name="T17" fmla="*/ 157 h 309"/>
                <a:gd name="T18" fmla="*/ 403 w 575"/>
                <a:gd name="T19" fmla="*/ 151 h 309"/>
                <a:gd name="T20" fmla="*/ 323 w 575"/>
                <a:gd name="T21" fmla="*/ 160 h 309"/>
                <a:gd name="T22" fmla="*/ 247 w 575"/>
                <a:gd name="T23" fmla="*/ 189 h 309"/>
                <a:gd name="T24" fmla="*/ 213 w 575"/>
                <a:gd name="T25" fmla="*/ 245 h 309"/>
                <a:gd name="T26" fmla="*/ 237 w 575"/>
                <a:gd name="T27" fmla="*/ 288 h 309"/>
                <a:gd name="T28" fmla="*/ 282 w 575"/>
                <a:gd name="T29" fmla="*/ 301 h 309"/>
                <a:gd name="T30" fmla="*/ 337 w 575"/>
                <a:gd name="T31" fmla="*/ 284 h 309"/>
                <a:gd name="T32" fmla="*/ 372 w 575"/>
                <a:gd name="T33" fmla="*/ 230 h 309"/>
                <a:gd name="T34" fmla="*/ 362 w 575"/>
                <a:gd name="T35" fmla="*/ 262 h 309"/>
                <a:gd name="T36" fmla="*/ 314 w 575"/>
                <a:gd name="T37" fmla="*/ 303 h 309"/>
                <a:gd name="T38" fmla="*/ 257 w 575"/>
                <a:gd name="T39" fmla="*/ 305 h 309"/>
                <a:gd name="T40" fmla="*/ 216 w 575"/>
                <a:gd name="T41" fmla="*/ 271 h 309"/>
                <a:gd name="T42" fmla="*/ 230 w 575"/>
                <a:gd name="T43" fmla="*/ 198 h 309"/>
                <a:gd name="T44" fmla="*/ 343 w 575"/>
                <a:gd name="T45" fmla="*/ 150 h 309"/>
                <a:gd name="T46" fmla="*/ 403 w 575"/>
                <a:gd name="T47" fmla="*/ 119 h 309"/>
                <a:gd name="T48" fmla="*/ 490 w 575"/>
                <a:gd name="T49" fmla="*/ 136 h 309"/>
                <a:gd name="T50" fmla="*/ 538 w 575"/>
                <a:gd name="T51" fmla="*/ 177 h 309"/>
                <a:gd name="T52" fmla="*/ 575 w 575"/>
                <a:gd name="T53" fmla="*/ 238 h 309"/>
                <a:gd name="T54" fmla="*/ 563 w 575"/>
                <a:gd name="T55" fmla="*/ 226 h 309"/>
                <a:gd name="T56" fmla="*/ 542 w 575"/>
                <a:gd name="T57" fmla="*/ 190 h 309"/>
                <a:gd name="T58" fmla="*/ 486 w 575"/>
                <a:gd name="T59" fmla="*/ 141 h 309"/>
                <a:gd name="T60" fmla="*/ 347 w 575"/>
                <a:gd name="T61" fmla="*/ 136 h 309"/>
                <a:gd name="T62" fmla="*/ 193 w 575"/>
                <a:gd name="T63" fmla="*/ 160 h 309"/>
                <a:gd name="T64" fmla="*/ 75 w 575"/>
                <a:gd name="T65" fmla="*/ 161 h 309"/>
                <a:gd name="T66" fmla="*/ 10 w 575"/>
                <a:gd name="T67" fmla="*/ 124 h 309"/>
                <a:gd name="T68" fmla="*/ 12 w 575"/>
                <a:gd name="T69" fmla="*/ 52 h 309"/>
                <a:gd name="T70" fmla="*/ 79 w 575"/>
                <a:gd name="T71" fmla="*/ 6 h 309"/>
                <a:gd name="T72" fmla="*/ 174 w 575"/>
                <a:gd name="T73" fmla="*/ 8 h 309"/>
                <a:gd name="T74" fmla="*/ 251 w 575"/>
                <a:gd name="T75" fmla="*/ 50 h 309"/>
                <a:gd name="T76" fmla="*/ 269 w 575"/>
                <a:gd name="T77" fmla="*/ 73 h 309"/>
                <a:gd name="T78" fmla="*/ 248 w 575"/>
                <a:gd name="T79" fmla="*/ 51 h 309"/>
                <a:gd name="T80" fmla="*/ 175 w 575"/>
                <a:gd name="T81" fmla="*/ 13 h 309"/>
                <a:gd name="T82" fmla="*/ 83 w 575"/>
                <a:gd name="T83" fmla="*/ 12 h 309"/>
                <a:gd name="T84" fmla="*/ 15 w 575"/>
                <a:gd name="T85" fmla="*/ 55 h 309"/>
                <a:gd name="T86" fmla="*/ 14 w 575"/>
                <a:gd name="T87" fmla="*/ 123 h 309"/>
                <a:gd name="T88" fmla="*/ 75 w 575"/>
                <a:gd name="T89" fmla="*/ 151 h 309"/>
                <a:gd name="T90" fmla="*/ 183 w 575"/>
                <a:gd name="T91" fmla="*/ 149 h 309"/>
                <a:gd name="T92" fmla="*/ 329 w 575"/>
                <a:gd name="T93" fmla="*/ 124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75" h="309">
                  <a:moveTo>
                    <a:pt x="538" y="100"/>
                  </a:moveTo>
                  <a:cubicBezTo>
                    <a:pt x="540" y="99"/>
                    <a:pt x="540" y="99"/>
                    <a:pt x="540" y="99"/>
                  </a:cubicBezTo>
                  <a:cubicBezTo>
                    <a:pt x="543" y="101"/>
                    <a:pt x="546" y="104"/>
                    <a:pt x="549" y="108"/>
                  </a:cubicBezTo>
                  <a:cubicBezTo>
                    <a:pt x="551" y="112"/>
                    <a:pt x="554" y="115"/>
                    <a:pt x="558" y="119"/>
                  </a:cubicBezTo>
                  <a:cubicBezTo>
                    <a:pt x="553" y="138"/>
                    <a:pt x="553" y="158"/>
                    <a:pt x="557" y="177"/>
                  </a:cubicBezTo>
                  <a:cubicBezTo>
                    <a:pt x="561" y="197"/>
                    <a:pt x="567" y="215"/>
                    <a:pt x="575" y="230"/>
                  </a:cubicBezTo>
                  <a:cubicBezTo>
                    <a:pt x="575" y="233"/>
                    <a:pt x="575" y="233"/>
                    <a:pt x="573" y="231"/>
                  </a:cubicBezTo>
                  <a:cubicBezTo>
                    <a:pt x="561" y="208"/>
                    <a:pt x="553" y="187"/>
                    <a:pt x="550" y="168"/>
                  </a:cubicBezTo>
                  <a:cubicBezTo>
                    <a:pt x="547" y="149"/>
                    <a:pt x="546" y="129"/>
                    <a:pt x="547" y="110"/>
                  </a:cubicBezTo>
                  <a:cubicBezTo>
                    <a:pt x="546" y="108"/>
                    <a:pt x="545" y="107"/>
                    <a:pt x="543" y="105"/>
                  </a:cubicBezTo>
                  <a:cubicBezTo>
                    <a:pt x="542" y="103"/>
                    <a:pt x="540" y="102"/>
                    <a:pt x="538" y="100"/>
                  </a:cubicBezTo>
                  <a:close/>
                  <a:moveTo>
                    <a:pt x="404" y="145"/>
                  </a:moveTo>
                  <a:cubicBezTo>
                    <a:pt x="436" y="145"/>
                    <a:pt x="462" y="149"/>
                    <a:pt x="483" y="157"/>
                  </a:cubicBezTo>
                  <a:cubicBezTo>
                    <a:pt x="503" y="164"/>
                    <a:pt x="515" y="175"/>
                    <a:pt x="519" y="190"/>
                  </a:cubicBezTo>
                  <a:cubicBezTo>
                    <a:pt x="519" y="191"/>
                    <a:pt x="518" y="192"/>
                    <a:pt x="518" y="192"/>
                  </a:cubicBezTo>
                  <a:cubicBezTo>
                    <a:pt x="517" y="192"/>
                    <a:pt x="516" y="191"/>
                    <a:pt x="516" y="190"/>
                  </a:cubicBezTo>
                  <a:cubicBezTo>
                    <a:pt x="513" y="181"/>
                    <a:pt x="508" y="174"/>
                    <a:pt x="500" y="169"/>
                  </a:cubicBezTo>
                  <a:cubicBezTo>
                    <a:pt x="492" y="163"/>
                    <a:pt x="482" y="160"/>
                    <a:pt x="471" y="157"/>
                  </a:cubicBezTo>
                  <a:cubicBezTo>
                    <a:pt x="461" y="154"/>
                    <a:pt x="449" y="153"/>
                    <a:pt x="437" y="152"/>
                  </a:cubicBezTo>
                  <a:cubicBezTo>
                    <a:pt x="425" y="151"/>
                    <a:pt x="414" y="151"/>
                    <a:pt x="403" y="151"/>
                  </a:cubicBezTo>
                  <a:cubicBezTo>
                    <a:pt x="391" y="151"/>
                    <a:pt x="379" y="152"/>
                    <a:pt x="365" y="153"/>
                  </a:cubicBezTo>
                  <a:cubicBezTo>
                    <a:pt x="351" y="154"/>
                    <a:pt x="337" y="157"/>
                    <a:pt x="323" y="160"/>
                  </a:cubicBezTo>
                  <a:cubicBezTo>
                    <a:pt x="308" y="163"/>
                    <a:pt x="295" y="167"/>
                    <a:pt x="282" y="172"/>
                  </a:cubicBezTo>
                  <a:cubicBezTo>
                    <a:pt x="269" y="177"/>
                    <a:pt x="257" y="183"/>
                    <a:pt x="247" y="189"/>
                  </a:cubicBezTo>
                  <a:cubicBezTo>
                    <a:pt x="236" y="196"/>
                    <a:pt x="228" y="204"/>
                    <a:pt x="222" y="214"/>
                  </a:cubicBezTo>
                  <a:cubicBezTo>
                    <a:pt x="216" y="223"/>
                    <a:pt x="213" y="233"/>
                    <a:pt x="213" y="245"/>
                  </a:cubicBezTo>
                  <a:cubicBezTo>
                    <a:pt x="213" y="255"/>
                    <a:pt x="215" y="264"/>
                    <a:pt x="220" y="271"/>
                  </a:cubicBezTo>
                  <a:cubicBezTo>
                    <a:pt x="224" y="278"/>
                    <a:pt x="230" y="283"/>
                    <a:pt x="237" y="288"/>
                  </a:cubicBezTo>
                  <a:cubicBezTo>
                    <a:pt x="244" y="293"/>
                    <a:pt x="251" y="296"/>
                    <a:pt x="260" y="298"/>
                  </a:cubicBezTo>
                  <a:cubicBezTo>
                    <a:pt x="268" y="300"/>
                    <a:pt x="275" y="301"/>
                    <a:pt x="282" y="301"/>
                  </a:cubicBezTo>
                  <a:cubicBezTo>
                    <a:pt x="291" y="301"/>
                    <a:pt x="301" y="299"/>
                    <a:pt x="310" y="297"/>
                  </a:cubicBezTo>
                  <a:cubicBezTo>
                    <a:pt x="320" y="294"/>
                    <a:pt x="329" y="290"/>
                    <a:pt x="337" y="284"/>
                  </a:cubicBezTo>
                  <a:cubicBezTo>
                    <a:pt x="345" y="279"/>
                    <a:pt x="352" y="271"/>
                    <a:pt x="359" y="262"/>
                  </a:cubicBezTo>
                  <a:cubicBezTo>
                    <a:pt x="365" y="253"/>
                    <a:pt x="369" y="242"/>
                    <a:pt x="372" y="230"/>
                  </a:cubicBezTo>
                  <a:cubicBezTo>
                    <a:pt x="373" y="228"/>
                    <a:pt x="374" y="229"/>
                    <a:pt x="374" y="231"/>
                  </a:cubicBezTo>
                  <a:cubicBezTo>
                    <a:pt x="372" y="242"/>
                    <a:pt x="368" y="252"/>
                    <a:pt x="362" y="262"/>
                  </a:cubicBezTo>
                  <a:cubicBezTo>
                    <a:pt x="356" y="271"/>
                    <a:pt x="349" y="279"/>
                    <a:pt x="341" y="286"/>
                  </a:cubicBezTo>
                  <a:cubicBezTo>
                    <a:pt x="333" y="293"/>
                    <a:pt x="324" y="299"/>
                    <a:pt x="314" y="303"/>
                  </a:cubicBezTo>
                  <a:cubicBezTo>
                    <a:pt x="304" y="307"/>
                    <a:pt x="294" y="309"/>
                    <a:pt x="284" y="309"/>
                  </a:cubicBezTo>
                  <a:cubicBezTo>
                    <a:pt x="275" y="309"/>
                    <a:pt x="266" y="308"/>
                    <a:pt x="257" y="305"/>
                  </a:cubicBezTo>
                  <a:cubicBezTo>
                    <a:pt x="248" y="301"/>
                    <a:pt x="240" y="297"/>
                    <a:pt x="233" y="292"/>
                  </a:cubicBezTo>
                  <a:cubicBezTo>
                    <a:pt x="226" y="286"/>
                    <a:pt x="220" y="279"/>
                    <a:pt x="216" y="271"/>
                  </a:cubicBezTo>
                  <a:cubicBezTo>
                    <a:pt x="212" y="264"/>
                    <a:pt x="210" y="255"/>
                    <a:pt x="210" y="245"/>
                  </a:cubicBezTo>
                  <a:cubicBezTo>
                    <a:pt x="210" y="226"/>
                    <a:pt x="216" y="210"/>
                    <a:pt x="230" y="198"/>
                  </a:cubicBezTo>
                  <a:cubicBezTo>
                    <a:pt x="243" y="185"/>
                    <a:pt x="260" y="175"/>
                    <a:pt x="280" y="167"/>
                  </a:cubicBezTo>
                  <a:cubicBezTo>
                    <a:pt x="300" y="159"/>
                    <a:pt x="321" y="153"/>
                    <a:pt x="343" y="150"/>
                  </a:cubicBezTo>
                  <a:cubicBezTo>
                    <a:pt x="366" y="147"/>
                    <a:pt x="386" y="145"/>
                    <a:pt x="404" y="145"/>
                  </a:cubicBezTo>
                  <a:close/>
                  <a:moveTo>
                    <a:pt x="403" y="119"/>
                  </a:moveTo>
                  <a:cubicBezTo>
                    <a:pt x="422" y="119"/>
                    <a:pt x="438" y="120"/>
                    <a:pt x="453" y="123"/>
                  </a:cubicBezTo>
                  <a:cubicBezTo>
                    <a:pt x="467" y="126"/>
                    <a:pt x="479" y="130"/>
                    <a:pt x="490" y="136"/>
                  </a:cubicBezTo>
                  <a:cubicBezTo>
                    <a:pt x="501" y="141"/>
                    <a:pt x="510" y="147"/>
                    <a:pt x="518" y="154"/>
                  </a:cubicBezTo>
                  <a:cubicBezTo>
                    <a:pt x="525" y="161"/>
                    <a:pt x="532" y="169"/>
                    <a:pt x="538" y="177"/>
                  </a:cubicBezTo>
                  <a:cubicBezTo>
                    <a:pt x="545" y="187"/>
                    <a:pt x="552" y="197"/>
                    <a:pt x="557" y="209"/>
                  </a:cubicBezTo>
                  <a:cubicBezTo>
                    <a:pt x="562" y="221"/>
                    <a:pt x="569" y="230"/>
                    <a:pt x="575" y="238"/>
                  </a:cubicBezTo>
                  <a:cubicBezTo>
                    <a:pt x="575" y="239"/>
                    <a:pt x="575" y="239"/>
                    <a:pt x="573" y="238"/>
                  </a:cubicBezTo>
                  <a:cubicBezTo>
                    <a:pt x="570" y="235"/>
                    <a:pt x="567" y="231"/>
                    <a:pt x="563" y="226"/>
                  </a:cubicBezTo>
                  <a:cubicBezTo>
                    <a:pt x="560" y="220"/>
                    <a:pt x="556" y="214"/>
                    <a:pt x="553" y="208"/>
                  </a:cubicBezTo>
                  <a:cubicBezTo>
                    <a:pt x="549" y="202"/>
                    <a:pt x="546" y="196"/>
                    <a:pt x="542" y="190"/>
                  </a:cubicBezTo>
                  <a:cubicBezTo>
                    <a:pt x="538" y="184"/>
                    <a:pt x="535" y="179"/>
                    <a:pt x="531" y="174"/>
                  </a:cubicBezTo>
                  <a:cubicBezTo>
                    <a:pt x="520" y="158"/>
                    <a:pt x="505" y="147"/>
                    <a:pt x="486" y="141"/>
                  </a:cubicBezTo>
                  <a:cubicBezTo>
                    <a:pt x="467" y="134"/>
                    <a:pt x="445" y="131"/>
                    <a:pt x="420" y="131"/>
                  </a:cubicBezTo>
                  <a:cubicBezTo>
                    <a:pt x="397" y="131"/>
                    <a:pt x="372" y="133"/>
                    <a:pt x="347" y="136"/>
                  </a:cubicBezTo>
                  <a:cubicBezTo>
                    <a:pt x="322" y="140"/>
                    <a:pt x="296" y="144"/>
                    <a:pt x="270" y="148"/>
                  </a:cubicBezTo>
                  <a:cubicBezTo>
                    <a:pt x="244" y="152"/>
                    <a:pt x="218" y="156"/>
                    <a:pt x="193" y="160"/>
                  </a:cubicBezTo>
                  <a:cubicBezTo>
                    <a:pt x="168" y="163"/>
                    <a:pt x="143" y="165"/>
                    <a:pt x="120" y="165"/>
                  </a:cubicBezTo>
                  <a:cubicBezTo>
                    <a:pt x="104" y="165"/>
                    <a:pt x="89" y="163"/>
                    <a:pt x="75" y="161"/>
                  </a:cubicBezTo>
                  <a:cubicBezTo>
                    <a:pt x="61" y="158"/>
                    <a:pt x="48" y="153"/>
                    <a:pt x="37" y="147"/>
                  </a:cubicBezTo>
                  <a:cubicBezTo>
                    <a:pt x="26" y="141"/>
                    <a:pt x="17" y="134"/>
                    <a:pt x="10" y="124"/>
                  </a:cubicBezTo>
                  <a:cubicBezTo>
                    <a:pt x="4" y="115"/>
                    <a:pt x="0" y="104"/>
                    <a:pt x="0" y="91"/>
                  </a:cubicBezTo>
                  <a:cubicBezTo>
                    <a:pt x="0" y="77"/>
                    <a:pt x="4" y="64"/>
                    <a:pt x="12" y="52"/>
                  </a:cubicBezTo>
                  <a:cubicBezTo>
                    <a:pt x="19" y="41"/>
                    <a:pt x="29" y="32"/>
                    <a:pt x="41" y="24"/>
                  </a:cubicBezTo>
                  <a:cubicBezTo>
                    <a:pt x="52" y="16"/>
                    <a:pt x="65" y="10"/>
                    <a:pt x="79" y="6"/>
                  </a:cubicBezTo>
                  <a:cubicBezTo>
                    <a:pt x="93" y="2"/>
                    <a:pt x="106" y="0"/>
                    <a:pt x="118" y="0"/>
                  </a:cubicBezTo>
                  <a:cubicBezTo>
                    <a:pt x="138" y="0"/>
                    <a:pt x="157" y="3"/>
                    <a:pt x="174" y="8"/>
                  </a:cubicBezTo>
                  <a:cubicBezTo>
                    <a:pt x="191" y="13"/>
                    <a:pt x="206" y="19"/>
                    <a:pt x="219" y="26"/>
                  </a:cubicBezTo>
                  <a:cubicBezTo>
                    <a:pt x="232" y="34"/>
                    <a:pt x="242" y="42"/>
                    <a:pt x="251" y="50"/>
                  </a:cubicBezTo>
                  <a:cubicBezTo>
                    <a:pt x="260" y="58"/>
                    <a:pt x="266" y="65"/>
                    <a:pt x="270" y="72"/>
                  </a:cubicBezTo>
                  <a:cubicBezTo>
                    <a:pt x="270" y="73"/>
                    <a:pt x="270" y="73"/>
                    <a:pt x="269" y="73"/>
                  </a:cubicBezTo>
                  <a:cubicBezTo>
                    <a:pt x="269" y="73"/>
                    <a:pt x="268" y="73"/>
                    <a:pt x="267" y="72"/>
                  </a:cubicBezTo>
                  <a:cubicBezTo>
                    <a:pt x="263" y="66"/>
                    <a:pt x="256" y="59"/>
                    <a:pt x="248" y="51"/>
                  </a:cubicBezTo>
                  <a:cubicBezTo>
                    <a:pt x="239" y="44"/>
                    <a:pt x="229" y="37"/>
                    <a:pt x="217" y="30"/>
                  </a:cubicBezTo>
                  <a:cubicBezTo>
                    <a:pt x="205" y="23"/>
                    <a:pt x="191" y="18"/>
                    <a:pt x="175" y="13"/>
                  </a:cubicBezTo>
                  <a:cubicBezTo>
                    <a:pt x="160" y="8"/>
                    <a:pt x="143" y="6"/>
                    <a:pt x="124" y="6"/>
                  </a:cubicBezTo>
                  <a:cubicBezTo>
                    <a:pt x="111" y="6"/>
                    <a:pt x="97" y="8"/>
                    <a:pt x="83" y="12"/>
                  </a:cubicBezTo>
                  <a:cubicBezTo>
                    <a:pt x="69" y="15"/>
                    <a:pt x="55" y="21"/>
                    <a:pt x="44" y="28"/>
                  </a:cubicBezTo>
                  <a:cubicBezTo>
                    <a:pt x="32" y="35"/>
                    <a:pt x="22" y="44"/>
                    <a:pt x="15" y="55"/>
                  </a:cubicBezTo>
                  <a:cubicBezTo>
                    <a:pt x="7" y="65"/>
                    <a:pt x="4" y="78"/>
                    <a:pt x="4" y="92"/>
                  </a:cubicBezTo>
                  <a:cubicBezTo>
                    <a:pt x="4" y="105"/>
                    <a:pt x="7" y="115"/>
                    <a:pt x="14" y="123"/>
                  </a:cubicBezTo>
                  <a:cubicBezTo>
                    <a:pt x="21" y="131"/>
                    <a:pt x="30" y="137"/>
                    <a:pt x="40" y="142"/>
                  </a:cubicBezTo>
                  <a:cubicBezTo>
                    <a:pt x="51" y="146"/>
                    <a:pt x="62" y="150"/>
                    <a:pt x="75" y="151"/>
                  </a:cubicBezTo>
                  <a:cubicBezTo>
                    <a:pt x="87" y="153"/>
                    <a:pt x="99" y="154"/>
                    <a:pt x="109" y="154"/>
                  </a:cubicBezTo>
                  <a:cubicBezTo>
                    <a:pt x="134" y="154"/>
                    <a:pt x="159" y="153"/>
                    <a:pt x="183" y="149"/>
                  </a:cubicBezTo>
                  <a:cubicBezTo>
                    <a:pt x="208" y="145"/>
                    <a:pt x="232" y="141"/>
                    <a:pt x="256" y="137"/>
                  </a:cubicBezTo>
                  <a:cubicBezTo>
                    <a:pt x="281" y="132"/>
                    <a:pt x="305" y="128"/>
                    <a:pt x="329" y="124"/>
                  </a:cubicBezTo>
                  <a:cubicBezTo>
                    <a:pt x="354" y="120"/>
                    <a:pt x="379" y="119"/>
                    <a:pt x="403" y="119"/>
                  </a:cubicBezTo>
                  <a:close/>
                </a:path>
              </a:pathLst>
            </a:custGeom>
            <a:solidFill>
              <a:schemeClr val="accent5"/>
            </a:solidFill>
            <a:ln>
              <a:noFill/>
            </a:ln>
          </p:spPr>
          <p:txBody>
            <a:bodyPr vert="horz" wrap="square" lIns="34277" tIns="17138" rIns="34277" bIns="17138" numCol="1" anchor="t" anchorCtr="0" compatLnSpc="1"/>
            <a:lstStyle/>
            <a:p>
              <a:endParaRPr lang="en-US" sz="100"/>
            </a:p>
          </p:txBody>
        </p:sp>
        <p:sp>
          <p:nvSpPr>
            <p:cNvPr id="30" name="Freeform 19"/>
            <p:cNvSpPr>
              <a:spLocks noEditPoints="1"/>
            </p:cNvSpPr>
            <p:nvPr/>
          </p:nvSpPr>
          <p:spPr bwMode="auto">
            <a:xfrm flipH="1">
              <a:off x="14716912" y="3493211"/>
              <a:ext cx="1582750" cy="850189"/>
            </a:xfrm>
            <a:custGeom>
              <a:avLst/>
              <a:gdLst>
                <a:gd name="T0" fmla="*/ 540 w 575"/>
                <a:gd name="T1" fmla="*/ 99 h 309"/>
                <a:gd name="T2" fmla="*/ 558 w 575"/>
                <a:gd name="T3" fmla="*/ 119 h 309"/>
                <a:gd name="T4" fmla="*/ 575 w 575"/>
                <a:gd name="T5" fmla="*/ 230 h 309"/>
                <a:gd name="T6" fmla="*/ 550 w 575"/>
                <a:gd name="T7" fmla="*/ 168 h 309"/>
                <a:gd name="T8" fmla="*/ 543 w 575"/>
                <a:gd name="T9" fmla="*/ 105 h 309"/>
                <a:gd name="T10" fmla="*/ 404 w 575"/>
                <a:gd name="T11" fmla="*/ 145 h 309"/>
                <a:gd name="T12" fmla="*/ 519 w 575"/>
                <a:gd name="T13" fmla="*/ 190 h 309"/>
                <a:gd name="T14" fmla="*/ 516 w 575"/>
                <a:gd name="T15" fmla="*/ 190 h 309"/>
                <a:gd name="T16" fmla="*/ 471 w 575"/>
                <a:gd name="T17" fmla="*/ 157 h 309"/>
                <a:gd name="T18" fmla="*/ 403 w 575"/>
                <a:gd name="T19" fmla="*/ 151 h 309"/>
                <a:gd name="T20" fmla="*/ 323 w 575"/>
                <a:gd name="T21" fmla="*/ 160 h 309"/>
                <a:gd name="T22" fmla="*/ 247 w 575"/>
                <a:gd name="T23" fmla="*/ 189 h 309"/>
                <a:gd name="T24" fmla="*/ 213 w 575"/>
                <a:gd name="T25" fmla="*/ 245 h 309"/>
                <a:gd name="T26" fmla="*/ 237 w 575"/>
                <a:gd name="T27" fmla="*/ 288 h 309"/>
                <a:gd name="T28" fmla="*/ 282 w 575"/>
                <a:gd name="T29" fmla="*/ 301 h 309"/>
                <a:gd name="T30" fmla="*/ 337 w 575"/>
                <a:gd name="T31" fmla="*/ 284 h 309"/>
                <a:gd name="T32" fmla="*/ 372 w 575"/>
                <a:gd name="T33" fmla="*/ 230 h 309"/>
                <a:gd name="T34" fmla="*/ 362 w 575"/>
                <a:gd name="T35" fmla="*/ 262 h 309"/>
                <a:gd name="T36" fmla="*/ 314 w 575"/>
                <a:gd name="T37" fmla="*/ 303 h 309"/>
                <a:gd name="T38" fmla="*/ 257 w 575"/>
                <a:gd name="T39" fmla="*/ 305 h 309"/>
                <a:gd name="T40" fmla="*/ 216 w 575"/>
                <a:gd name="T41" fmla="*/ 271 h 309"/>
                <a:gd name="T42" fmla="*/ 230 w 575"/>
                <a:gd name="T43" fmla="*/ 198 h 309"/>
                <a:gd name="T44" fmla="*/ 343 w 575"/>
                <a:gd name="T45" fmla="*/ 150 h 309"/>
                <a:gd name="T46" fmla="*/ 403 w 575"/>
                <a:gd name="T47" fmla="*/ 119 h 309"/>
                <a:gd name="T48" fmla="*/ 490 w 575"/>
                <a:gd name="T49" fmla="*/ 136 h 309"/>
                <a:gd name="T50" fmla="*/ 538 w 575"/>
                <a:gd name="T51" fmla="*/ 177 h 309"/>
                <a:gd name="T52" fmla="*/ 575 w 575"/>
                <a:gd name="T53" fmla="*/ 238 h 309"/>
                <a:gd name="T54" fmla="*/ 563 w 575"/>
                <a:gd name="T55" fmla="*/ 226 h 309"/>
                <a:gd name="T56" fmla="*/ 542 w 575"/>
                <a:gd name="T57" fmla="*/ 190 h 309"/>
                <a:gd name="T58" fmla="*/ 486 w 575"/>
                <a:gd name="T59" fmla="*/ 141 h 309"/>
                <a:gd name="T60" fmla="*/ 347 w 575"/>
                <a:gd name="T61" fmla="*/ 136 h 309"/>
                <a:gd name="T62" fmla="*/ 193 w 575"/>
                <a:gd name="T63" fmla="*/ 160 h 309"/>
                <a:gd name="T64" fmla="*/ 75 w 575"/>
                <a:gd name="T65" fmla="*/ 161 h 309"/>
                <a:gd name="T66" fmla="*/ 10 w 575"/>
                <a:gd name="T67" fmla="*/ 124 h 309"/>
                <a:gd name="T68" fmla="*/ 12 w 575"/>
                <a:gd name="T69" fmla="*/ 52 h 309"/>
                <a:gd name="T70" fmla="*/ 79 w 575"/>
                <a:gd name="T71" fmla="*/ 6 h 309"/>
                <a:gd name="T72" fmla="*/ 174 w 575"/>
                <a:gd name="T73" fmla="*/ 8 h 309"/>
                <a:gd name="T74" fmla="*/ 251 w 575"/>
                <a:gd name="T75" fmla="*/ 50 h 309"/>
                <a:gd name="T76" fmla="*/ 269 w 575"/>
                <a:gd name="T77" fmla="*/ 73 h 309"/>
                <a:gd name="T78" fmla="*/ 248 w 575"/>
                <a:gd name="T79" fmla="*/ 51 h 309"/>
                <a:gd name="T80" fmla="*/ 175 w 575"/>
                <a:gd name="T81" fmla="*/ 13 h 309"/>
                <a:gd name="T82" fmla="*/ 83 w 575"/>
                <a:gd name="T83" fmla="*/ 12 h 309"/>
                <a:gd name="T84" fmla="*/ 15 w 575"/>
                <a:gd name="T85" fmla="*/ 55 h 309"/>
                <a:gd name="T86" fmla="*/ 14 w 575"/>
                <a:gd name="T87" fmla="*/ 123 h 309"/>
                <a:gd name="T88" fmla="*/ 75 w 575"/>
                <a:gd name="T89" fmla="*/ 151 h 309"/>
                <a:gd name="T90" fmla="*/ 183 w 575"/>
                <a:gd name="T91" fmla="*/ 149 h 309"/>
                <a:gd name="T92" fmla="*/ 329 w 575"/>
                <a:gd name="T93" fmla="*/ 124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75" h="309">
                  <a:moveTo>
                    <a:pt x="538" y="100"/>
                  </a:moveTo>
                  <a:cubicBezTo>
                    <a:pt x="540" y="99"/>
                    <a:pt x="540" y="99"/>
                    <a:pt x="540" y="99"/>
                  </a:cubicBezTo>
                  <a:cubicBezTo>
                    <a:pt x="543" y="101"/>
                    <a:pt x="546" y="104"/>
                    <a:pt x="549" y="108"/>
                  </a:cubicBezTo>
                  <a:cubicBezTo>
                    <a:pt x="551" y="112"/>
                    <a:pt x="554" y="115"/>
                    <a:pt x="558" y="119"/>
                  </a:cubicBezTo>
                  <a:cubicBezTo>
                    <a:pt x="553" y="138"/>
                    <a:pt x="553" y="158"/>
                    <a:pt x="557" y="177"/>
                  </a:cubicBezTo>
                  <a:cubicBezTo>
                    <a:pt x="561" y="197"/>
                    <a:pt x="567" y="215"/>
                    <a:pt x="575" y="230"/>
                  </a:cubicBezTo>
                  <a:cubicBezTo>
                    <a:pt x="575" y="233"/>
                    <a:pt x="575" y="233"/>
                    <a:pt x="573" y="231"/>
                  </a:cubicBezTo>
                  <a:cubicBezTo>
                    <a:pt x="561" y="208"/>
                    <a:pt x="553" y="187"/>
                    <a:pt x="550" y="168"/>
                  </a:cubicBezTo>
                  <a:cubicBezTo>
                    <a:pt x="547" y="149"/>
                    <a:pt x="546" y="129"/>
                    <a:pt x="547" y="110"/>
                  </a:cubicBezTo>
                  <a:cubicBezTo>
                    <a:pt x="546" y="108"/>
                    <a:pt x="545" y="107"/>
                    <a:pt x="543" y="105"/>
                  </a:cubicBezTo>
                  <a:cubicBezTo>
                    <a:pt x="542" y="103"/>
                    <a:pt x="540" y="102"/>
                    <a:pt x="538" y="100"/>
                  </a:cubicBezTo>
                  <a:close/>
                  <a:moveTo>
                    <a:pt x="404" y="145"/>
                  </a:moveTo>
                  <a:cubicBezTo>
                    <a:pt x="436" y="145"/>
                    <a:pt x="462" y="149"/>
                    <a:pt x="483" y="157"/>
                  </a:cubicBezTo>
                  <a:cubicBezTo>
                    <a:pt x="503" y="164"/>
                    <a:pt x="515" y="175"/>
                    <a:pt x="519" y="190"/>
                  </a:cubicBezTo>
                  <a:cubicBezTo>
                    <a:pt x="519" y="191"/>
                    <a:pt x="518" y="192"/>
                    <a:pt x="518" y="192"/>
                  </a:cubicBezTo>
                  <a:cubicBezTo>
                    <a:pt x="517" y="192"/>
                    <a:pt x="516" y="191"/>
                    <a:pt x="516" y="190"/>
                  </a:cubicBezTo>
                  <a:cubicBezTo>
                    <a:pt x="513" y="181"/>
                    <a:pt x="508" y="174"/>
                    <a:pt x="500" y="169"/>
                  </a:cubicBezTo>
                  <a:cubicBezTo>
                    <a:pt x="492" y="163"/>
                    <a:pt x="482" y="160"/>
                    <a:pt x="471" y="157"/>
                  </a:cubicBezTo>
                  <a:cubicBezTo>
                    <a:pt x="461" y="154"/>
                    <a:pt x="449" y="153"/>
                    <a:pt x="437" y="152"/>
                  </a:cubicBezTo>
                  <a:cubicBezTo>
                    <a:pt x="425" y="151"/>
                    <a:pt x="414" y="151"/>
                    <a:pt x="403" y="151"/>
                  </a:cubicBezTo>
                  <a:cubicBezTo>
                    <a:pt x="391" y="151"/>
                    <a:pt x="379" y="152"/>
                    <a:pt x="365" y="153"/>
                  </a:cubicBezTo>
                  <a:cubicBezTo>
                    <a:pt x="351" y="154"/>
                    <a:pt x="337" y="157"/>
                    <a:pt x="323" y="160"/>
                  </a:cubicBezTo>
                  <a:cubicBezTo>
                    <a:pt x="308" y="163"/>
                    <a:pt x="295" y="167"/>
                    <a:pt x="282" y="172"/>
                  </a:cubicBezTo>
                  <a:cubicBezTo>
                    <a:pt x="269" y="177"/>
                    <a:pt x="257" y="183"/>
                    <a:pt x="247" y="189"/>
                  </a:cubicBezTo>
                  <a:cubicBezTo>
                    <a:pt x="236" y="196"/>
                    <a:pt x="228" y="204"/>
                    <a:pt x="222" y="214"/>
                  </a:cubicBezTo>
                  <a:cubicBezTo>
                    <a:pt x="216" y="223"/>
                    <a:pt x="213" y="233"/>
                    <a:pt x="213" y="245"/>
                  </a:cubicBezTo>
                  <a:cubicBezTo>
                    <a:pt x="213" y="255"/>
                    <a:pt x="215" y="264"/>
                    <a:pt x="220" y="271"/>
                  </a:cubicBezTo>
                  <a:cubicBezTo>
                    <a:pt x="224" y="278"/>
                    <a:pt x="230" y="283"/>
                    <a:pt x="237" y="288"/>
                  </a:cubicBezTo>
                  <a:cubicBezTo>
                    <a:pt x="244" y="293"/>
                    <a:pt x="251" y="296"/>
                    <a:pt x="260" y="298"/>
                  </a:cubicBezTo>
                  <a:cubicBezTo>
                    <a:pt x="268" y="300"/>
                    <a:pt x="275" y="301"/>
                    <a:pt x="282" y="301"/>
                  </a:cubicBezTo>
                  <a:cubicBezTo>
                    <a:pt x="291" y="301"/>
                    <a:pt x="301" y="299"/>
                    <a:pt x="310" y="297"/>
                  </a:cubicBezTo>
                  <a:cubicBezTo>
                    <a:pt x="320" y="294"/>
                    <a:pt x="329" y="290"/>
                    <a:pt x="337" y="284"/>
                  </a:cubicBezTo>
                  <a:cubicBezTo>
                    <a:pt x="345" y="279"/>
                    <a:pt x="352" y="271"/>
                    <a:pt x="359" y="262"/>
                  </a:cubicBezTo>
                  <a:cubicBezTo>
                    <a:pt x="365" y="253"/>
                    <a:pt x="369" y="242"/>
                    <a:pt x="372" y="230"/>
                  </a:cubicBezTo>
                  <a:cubicBezTo>
                    <a:pt x="373" y="228"/>
                    <a:pt x="374" y="229"/>
                    <a:pt x="374" y="231"/>
                  </a:cubicBezTo>
                  <a:cubicBezTo>
                    <a:pt x="372" y="242"/>
                    <a:pt x="368" y="252"/>
                    <a:pt x="362" y="262"/>
                  </a:cubicBezTo>
                  <a:cubicBezTo>
                    <a:pt x="356" y="271"/>
                    <a:pt x="349" y="279"/>
                    <a:pt x="341" y="286"/>
                  </a:cubicBezTo>
                  <a:cubicBezTo>
                    <a:pt x="333" y="293"/>
                    <a:pt x="324" y="299"/>
                    <a:pt x="314" y="303"/>
                  </a:cubicBezTo>
                  <a:cubicBezTo>
                    <a:pt x="304" y="307"/>
                    <a:pt x="294" y="309"/>
                    <a:pt x="284" y="309"/>
                  </a:cubicBezTo>
                  <a:cubicBezTo>
                    <a:pt x="275" y="309"/>
                    <a:pt x="266" y="308"/>
                    <a:pt x="257" y="305"/>
                  </a:cubicBezTo>
                  <a:cubicBezTo>
                    <a:pt x="248" y="301"/>
                    <a:pt x="240" y="297"/>
                    <a:pt x="233" y="292"/>
                  </a:cubicBezTo>
                  <a:cubicBezTo>
                    <a:pt x="226" y="286"/>
                    <a:pt x="220" y="279"/>
                    <a:pt x="216" y="271"/>
                  </a:cubicBezTo>
                  <a:cubicBezTo>
                    <a:pt x="212" y="264"/>
                    <a:pt x="210" y="255"/>
                    <a:pt x="210" y="245"/>
                  </a:cubicBezTo>
                  <a:cubicBezTo>
                    <a:pt x="210" y="226"/>
                    <a:pt x="216" y="210"/>
                    <a:pt x="230" y="198"/>
                  </a:cubicBezTo>
                  <a:cubicBezTo>
                    <a:pt x="243" y="185"/>
                    <a:pt x="260" y="175"/>
                    <a:pt x="280" y="167"/>
                  </a:cubicBezTo>
                  <a:cubicBezTo>
                    <a:pt x="300" y="159"/>
                    <a:pt x="321" y="153"/>
                    <a:pt x="343" y="150"/>
                  </a:cubicBezTo>
                  <a:cubicBezTo>
                    <a:pt x="366" y="147"/>
                    <a:pt x="386" y="145"/>
                    <a:pt x="404" y="145"/>
                  </a:cubicBezTo>
                  <a:close/>
                  <a:moveTo>
                    <a:pt x="403" y="119"/>
                  </a:moveTo>
                  <a:cubicBezTo>
                    <a:pt x="422" y="119"/>
                    <a:pt x="438" y="120"/>
                    <a:pt x="453" y="123"/>
                  </a:cubicBezTo>
                  <a:cubicBezTo>
                    <a:pt x="467" y="126"/>
                    <a:pt x="479" y="130"/>
                    <a:pt x="490" y="136"/>
                  </a:cubicBezTo>
                  <a:cubicBezTo>
                    <a:pt x="501" y="141"/>
                    <a:pt x="510" y="147"/>
                    <a:pt x="518" y="154"/>
                  </a:cubicBezTo>
                  <a:cubicBezTo>
                    <a:pt x="525" y="161"/>
                    <a:pt x="532" y="169"/>
                    <a:pt x="538" y="177"/>
                  </a:cubicBezTo>
                  <a:cubicBezTo>
                    <a:pt x="545" y="187"/>
                    <a:pt x="552" y="197"/>
                    <a:pt x="557" y="209"/>
                  </a:cubicBezTo>
                  <a:cubicBezTo>
                    <a:pt x="562" y="221"/>
                    <a:pt x="569" y="230"/>
                    <a:pt x="575" y="238"/>
                  </a:cubicBezTo>
                  <a:cubicBezTo>
                    <a:pt x="575" y="239"/>
                    <a:pt x="575" y="239"/>
                    <a:pt x="573" y="238"/>
                  </a:cubicBezTo>
                  <a:cubicBezTo>
                    <a:pt x="570" y="235"/>
                    <a:pt x="567" y="231"/>
                    <a:pt x="563" y="226"/>
                  </a:cubicBezTo>
                  <a:cubicBezTo>
                    <a:pt x="560" y="220"/>
                    <a:pt x="556" y="214"/>
                    <a:pt x="553" y="208"/>
                  </a:cubicBezTo>
                  <a:cubicBezTo>
                    <a:pt x="549" y="202"/>
                    <a:pt x="546" y="196"/>
                    <a:pt x="542" y="190"/>
                  </a:cubicBezTo>
                  <a:cubicBezTo>
                    <a:pt x="538" y="184"/>
                    <a:pt x="535" y="179"/>
                    <a:pt x="531" y="174"/>
                  </a:cubicBezTo>
                  <a:cubicBezTo>
                    <a:pt x="520" y="158"/>
                    <a:pt x="505" y="147"/>
                    <a:pt x="486" y="141"/>
                  </a:cubicBezTo>
                  <a:cubicBezTo>
                    <a:pt x="467" y="134"/>
                    <a:pt x="445" y="131"/>
                    <a:pt x="420" y="131"/>
                  </a:cubicBezTo>
                  <a:cubicBezTo>
                    <a:pt x="397" y="131"/>
                    <a:pt x="372" y="133"/>
                    <a:pt x="347" y="136"/>
                  </a:cubicBezTo>
                  <a:cubicBezTo>
                    <a:pt x="322" y="140"/>
                    <a:pt x="296" y="144"/>
                    <a:pt x="270" y="148"/>
                  </a:cubicBezTo>
                  <a:cubicBezTo>
                    <a:pt x="244" y="152"/>
                    <a:pt x="218" y="156"/>
                    <a:pt x="193" y="160"/>
                  </a:cubicBezTo>
                  <a:cubicBezTo>
                    <a:pt x="168" y="163"/>
                    <a:pt x="143" y="165"/>
                    <a:pt x="120" y="165"/>
                  </a:cubicBezTo>
                  <a:cubicBezTo>
                    <a:pt x="104" y="165"/>
                    <a:pt x="89" y="163"/>
                    <a:pt x="75" y="161"/>
                  </a:cubicBezTo>
                  <a:cubicBezTo>
                    <a:pt x="61" y="158"/>
                    <a:pt x="48" y="153"/>
                    <a:pt x="37" y="147"/>
                  </a:cubicBezTo>
                  <a:cubicBezTo>
                    <a:pt x="26" y="141"/>
                    <a:pt x="17" y="134"/>
                    <a:pt x="10" y="124"/>
                  </a:cubicBezTo>
                  <a:cubicBezTo>
                    <a:pt x="4" y="115"/>
                    <a:pt x="0" y="104"/>
                    <a:pt x="0" y="91"/>
                  </a:cubicBezTo>
                  <a:cubicBezTo>
                    <a:pt x="0" y="77"/>
                    <a:pt x="4" y="64"/>
                    <a:pt x="12" y="52"/>
                  </a:cubicBezTo>
                  <a:cubicBezTo>
                    <a:pt x="19" y="41"/>
                    <a:pt x="29" y="32"/>
                    <a:pt x="41" y="24"/>
                  </a:cubicBezTo>
                  <a:cubicBezTo>
                    <a:pt x="52" y="16"/>
                    <a:pt x="65" y="10"/>
                    <a:pt x="79" y="6"/>
                  </a:cubicBezTo>
                  <a:cubicBezTo>
                    <a:pt x="93" y="2"/>
                    <a:pt x="106" y="0"/>
                    <a:pt x="118" y="0"/>
                  </a:cubicBezTo>
                  <a:cubicBezTo>
                    <a:pt x="138" y="0"/>
                    <a:pt x="157" y="3"/>
                    <a:pt x="174" y="8"/>
                  </a:cubicBezTo>
                  <a:cubicBezTo>
                    <a:pt x="191" y="13"/>
                    <a:pt x="206" y="19"/>
                    <a:pt x="219" y="26"/>
                  </a:cubicBezTo>
                  <a:cubicBezTo>
                    <a:pt x="232" y="34"/>
                    <a:pt x="242" y="42"/>
                    <a:pt x="251" y="50"/>
                  </a:cubicBezTo>
                  <a:cubicBezTo>
                    <a:pt x="260" y="58"/>
                    <a:pt x="266" y="65"/>
                    <a:pt x="270" y="72"/>
                  </a:cubicBezTo>
                  <a:cubicBezTo>
                    <a:pt x="270" y="73"/>
                    <a:pt x="270" y="73"/>
                    <a:pt x="269" y="73"/>
                  </a:cubicBezTo>
                  <a:cubicBezTo>
                    <a:pt x="269" y="73"/>
                    <a:pt x="268" y="73"/>
                    <a:pt x="267" y="72"/>
                  </a:cubicBezTo>
                  <a:cubicBezTo>
                    <a:pt x="263" y="66"/>
                    <a:pt x="256" y="59"/>
                    <a:pt x="248" y="51"/>
                  </a:cubicBezTo>
                  <a:cubicBezTo>
                    <a:pt x="239" y="44"/>
                    <a:pt x="229" y="37"/>
                    <a:pt x="217" y="30"/>
                  </a:cubicBezTo>
                  <a:cubicBezTo>
                    <a:pt x="205" y="23"/>
                    <a:pt x="191" y="18"/>
                    <a:pt x="175" y="13"/>
                  </a:cubicBezTo>
                  <a:cubicBezTo>
                    <a:pt x="160" y="8"/>
                    <a:pt x="143" y="6"/>
                    <a:pt x="124" y="6"/>
                  </a:cubicBezTo>
                  <a:cubicBezTo>
                    <a:pt x="111" y="6"/>
                    <a:pt x="97" y="8"/>
                    <a:pt x="83" y="12"/>
                  </a:cubicBezTo>
                  <a:cubicBezTo>
                    <a:pt x="69" y="15"/>
                    <a:pt x="55" y="21"/>
                    <a:pt x="44" y="28"/>
                  </a:cubicBezTo>
                  <a:cubicBezTo>
                    <a:pt x="32" y="35"/>
                    <a:pt x="22" y="44"/>
                    <a:pt x="15" y="55"/>
                  </a:cubicBezTo>
                  <a:cubicBezTo>
                    <a:pt x="7" y="65"/>
                    <a:pt x="4" y="78"/>
                    <a:pt x="4" y="92"/>
                  </a:cubicBezTo>
                  <a:cubicBezTo>
                    <a:pt x="4" y="105"/>
                    <a:pt x="7" y="115"/>
                    <a:pt x="14" y="123"/>
                  </a:cubicBezTo>
                  <a:cubicBezTo>
                    <a:pt x="21" y="131"/>
                    <a:pt x="30" y="137"/>
                    <a:pt x="40" y="142"/>
                  </a:cubicBezTo>
                  <a:cubicBezTo>
                    <a:pt x="51" y="146"/>
                    <a:pt x="62" y="150"/>
                    <a:pt x="75" y="151"/>
                  </a:cubicBezTo>
                  <a:cubicBezTo>
                    <a:pt x="87" y="153"/>
                    <a:pt x="99" y="154"/>
                    <a:pt x="109" y="154"/>
                  </a:cubicBezTo>
                  <a:cubicBezTo>
                    <a:pt x="134" y="154"/>
                    <a:pt x="159" y="153"/>
                    <a:pt x="183" y="149"/>
                  </a:cubicBezTo>
                  <a:cubicBezTo>
                    <a:pt x="208" y="145"/>
                    <a:pt x="232" y="141"/>
                    <a:pt x="256" y="137"/>
                  </a:cubicBezTo>
                  <a:cubicBezTo>
                    <a:pt x="281" y="132"/>
                    <a:pt x="305" y="128"/>
                    <a:pt x="329" y="124"/>
                  </a:cubicBezTo>
                  <a:cubicBezTo>
                    <a:pt x="354" y="120"/>
                    <a:pt x="379" y="119"/>
                    <a:pt x="403" y="119"/>
                  </a:cubicBezTo>
                  <a:close/>
                </a:path>
              </a:pathLst>
            </a:custGeom>
            <a:solidFill>
              <a:schemeClr val="accent5"/>
            </a:solidFill>
            <a:ln>
              <a:noFill/>
            </a:ln>
          </p:spPr>
          <p:txBody>
            <a:bodyPr vert="horz" wrap="square" lIns="34277" tIns="17138" rIns="34277" bIns="17138" numCol="1" anchor="t" anchorCtr="0" compatLnSpc="1"/>
            <a:lstStyle/>
            <a:p>
              <a:endParaRPr lang="en-US" sz="100"/>
            </a:p>
          </p:txBody>
        </p:sp>
      </p:grpSp>
      <p:pic>
        <p:nvPicPr>
          <p:cNvPr id="31"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5713" y="206055"/>
            <a:ext cx="2459574" cy="330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 name="Group 12"/>
          <p:cNvGrpSpPr/>
          <p:nvPr/>
        </p:nvGrpSpPr>
        <p:grpSpPr>
          <a:xfrm>
            <a:off x="1115695" y="986790"/>
            <a:ext cx="6501765" cy="1922145"/>
            <a:chOff x="9069355" y="9586419"/>
            <a:chExt cx="17345009" cy="4188962"/>
          </a:xfrm>
        </p:grpSpPr>
        <p:sp>
          <p:nvSpPr>
            <p:cNvPr id="14" name="TextBox 13"/>
            <p:cNvSpPr txBox="1"/>
            <p:nvPr/>
          </p:nvSpPr>
          <p:spPr>
            <a:xfrm>
              <a:off x="9755187" y="9586419"/>
              <a:ext cx="16659177" cy="4188962"/>
            </a:xfrm>
            <a:prstGeom prst="rect">
              <a:avLst/>
            </a:prstGeom>
            <a:noFill/>
          </p:spPr>
          <p:txBody>
            <a:bodyPr wrap="square" rtlCol="0">
              <a:spAutoFit/>
            </a:bodyPr>
            <a:lstStyle/>
            <a:p>
              <a:pPr lvl="0" algn="just" defTabSz="914400" fontAlgn="base">
                <a:spcBef>
                  <a:spcPts val="600"/>
                </a:spcBef>
                <a:spcAft>
                  <a:spcPts val="600"/>
                </a:spcAft>
              </a:pPr>
              <a:r>
                <a:rPr lang="vi-VN" sz="165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Về kiến thức:</a:t>
              </a:r>
              <a:endParaRPr lang="vi-VN" sz="165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endParaRPr>
            </a:p>
            <a:p>
              <a:pPr marL="571500" lvl="0" indent="-571500" algn="just" defTabSz="914400" fontAlgn="base">
                <a:spcBef>
                  <a:spcPts val="600"/>
                </a:spcBef>
                <a:spcAft>
                  <a:spcPts val="600"/>
                </a:spcAft>
                <a:buFont typeface="Wingdings" panose="05000000000000000000" pitchFamily="2" charset="2"/>
                <a:buChar char="§"/>
              </a:pPr>
              <a:r>
                <a:rPr lang="vi-VN" sz="1650" b="1" dirty="0">
                  <a:latin typeface="Arial" panose="020B0604020202020204" pitchFamily="34" charset="0"/>
                  <a:ea typeface="Times New Roman" panose="02020603050405020304" pitchFamily="18" charset="0"/>
                  <a:cs typeface="Arial" panose="020B0604020202020204" pitchFamily="34" charset="0"/>
                </a:rPr>
                <a:t>Hiểu và nắm được tinh thần yêu nước, tư tưởng tiến bộ của Phan Châu </a:t>
              </a:r>
              <a:r>
                <a:rPr lang="en-US" altLang="vi-VN" sz="1650" b="1" dirty="0">
                  <a:latin typeface="Arial" panose="020B0604020202020204" pitchFamily="34" charset="0"/>
                  <a:ea typeface="Times New Roman" panose="02020603050405020304" pitchFamily="18" charset="0"/>
                  <a:cs typeface="Arial" panose="020B0604020202020204" pitchFamily="34" charset="0"/>
                </a:rPr>
                <a:t>Trinh </a:t>
              </a:r>
              <a:r>
                <a:rPr lang="vi-VN" sz="1650" b="1" dirty="0">
                  <a:latin typeface="Arial" panose="020B0604020202020204" pitchFamily="34" charset="0"/>
                  <a:ea typeface="Times New Roman" panose="02020603050405020304" pitchFamily="18" charset="0"/>
                  <a:cs typeface="Arial" panose="020B0604020202020204" pitchFamily="34" charset="0"/>
                </a:rPr>
                <a:t>khi kêu gọi nhân dân gây dựng nền luân lí xã hội ở nước ta.</a:t>
              </a:r>
              <a:endParaRPr lang="vi-VN" sz="1650" b="1" dirty="0">
                <a:latin typeface="Arial" panose="020B0604020202020204" pitchFamily="34" charset="0"/>
                <a:ea typeface="Times New Roman" panose="02020603050405020304" pitchFamily="18" charset="0"/>
                <a:cs typeface="Arial" panose="020B0604020202020204" pitchFamily="34" charset="0"/>
              </a:endParaRPr>
            </a:p>
            <a:p>
              <a:pPr marL="571500" lvl="0" indent="-571500" algn="just" defTabSz="914400" fontAlgn="base">
                <a:spcBef>
                  <a:spcPts val="600"/>
                </a:spcBef>
                <a:spcAft>
                  <a:spcPts val="600"/>
                </a:spcAft>
                <a:buFont typeface="Wingdings" panose="05000000000000000000" pitchFamily="2" charset="2"/>
                <a:buChar char="§"/>
              </a:pPr>
              <a:r>
                <a:rPr lang="vi-VN" sz="1650" b="1" dirty="0">
                  <a:latin typeface="Arial" panose="020B0604020202020204" pitchFamily="34" charset="0"/>
                  <a:ea typeface="Times New Roman" panose="02020603050405020304" pitchFamily="18" charset="0"/>
                  <a:cs typeface="Arial" panose="020B0604020202020204" pitchFamily="34" charset="0"/>
                </a:rPr>
                <a:t>Hiểu được nghệ thuật viết văn chính luận. Có ý niệm về phong cách chính luận của một tác giả cụ thể..</a:t>
              </a:r>
              <a:endParaRPr lang="vi-VN" sz="1650" b="1" dirty="0">
                <a:latin typeface="Arial" panose="020B0604020202020204" pitchFamily="34" charset="0"/>
                <a:ea typeface="Times New Roman" panose="02020603050405020304" pitchFamily="18" charset="0"/>
                <a:cs typeface="Arial" panose="020B0604020202020204" pitchFamily="34" charset="0"/>
              </a:endParaRPr>
            </a:p>
          </p:txBody>
        </p:sp>
        <p:sp>
          <p:nvSpPr>
            <p:cNvPr id="15" name="Oval 14"/>
            <p:cNvSpPr/>
            <p:nvPr/>
          </p:nvSpPr>
          <p:spPr>
            <a:xfrm>
              <a:off x="9069355" y="9809125"/>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0"/>
            </a:p>
          </p:txBody>
        </p:sp>
      </p:grpSp>
      <p:grpSp>
        <p:nvGrpSpPr>
          <p:cNvPr id="16" name="Group 15"/>
          <p:cNvGrpSpPr/>
          <p:nvPr/>
        </p:nvGrpSpPr>
        <p:grpSpPr>
          <a:xfrm>
            <a:off x="1144090" y="3074847"/>
            <a:ext cx="6953453" cy="344805"/>
            <a:chOff x="9145586" y="9549142"/>
            <a:chExt cx="18549412" cy="919821"/>
          </a:xfrm>
        </p:grpSpPr>
        <p:sp>
          <p:nvSpPr>
            <p:cNvPr id="17" name="TextBox 16"/>
            <p:cNvSpPr txBox="1"/>
            <p:nvPr/>
          </p:nvSpPr>
          <p:spPr>
            <a:xfrm>
              <a:off x="9755187" y="9549142"/>
              <a:ext cx="17939811" cy="919821"/>
            </a:xfrm>
            <a:prstGeom prst="rect">
              <a:avLst/>
            </a:prstGeom>
            <a:noFill/>
          </p:spPr>
          <p:txBody>
            <a:bodyPr wrap="square" rtlCol="0">
              <a:spAutoFit/>
            </a:bodyPr>
            <a:lstStyle/>
            <a:p>
              <a:pPr lvl="0" algn="just" defTabSz="914400" fontAlgn="base">
                <a:spcBef>
                  <a:spcPts val="600"/>
                </a:spcBef>
                <a:spcAft>
                  <a:spcPts val="600"/>
                </a:spcAft>
              </a:pPr>
              <a:r>
                <a:rPr lang="vi-VN" sz="165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Về kỹ năng: </a:t>
              </a:r>
              <a:r>
                <a:rPr lang="vi-VN" sz="1650" b="1" dirty="0">
                  <a:latin typeface="Arial" panose="020B0604020202020204" pitchFamily="34" charset="0"/>
                  <a:ea typeface="Times New Roman" panose="02020603050405020304" pitchFamily="18" charset="0"/>
                  <a:cs typeface="Arial" panose="020B0604020202020204" pitchFamily="34" charset="0"/>
                </a:rPr>
                <a:t>Rèn luyện kĩ năng đọc hiểu văn bản chính luận</a:t>
              </a:r>
              <a:r>
                <a:rPr lang="en-US" altLang="vi-VN" sz="1650" b="1" dirty="0">
                  <a:latin typeface="Arial" panose="020B0604020202020204" pitchFamily="34" charset="0"/>
                  <a:ea typeface="Times New Roman" panose="02020603050405020304" pitchFamily="18" charset="0"/>
                  <a:cs typeface="Arial" panose="020B0604020202020204" pitchFamily="34" charset="0"/>
                </a:rPr>
                <a:t>.</a:t>
              </a:r>
              <a:endParaRPr lang="en-US" altLang="vi-VN" sz="1650" b="1" dirty="0">
                <a:latin typeface="Arial" panose="020B0604020202020204" pitchFamily="34" charset="0"/>
                <a:ea typeface="Times New Roman" panose="02020603050405020304" pitchFamily="18" charset="0"/>
                <a:cs typeface="Arial" panose="020B0604020202020204" pitchFamily="34" charset="0"/>
              </a:endParaRPr>
            </a:p>
          </p:txBody>
        </p:sp>
        <p:sp>
          <p:nvSpPr>
            <p:cNvPr id="18" name="Oval 17"/>
            <p:cNvSpPr/>
            <p:nvPr/>
          </p:nvSpPr>
          <p:spPr>
            <a:xfrm>
              <a:off x="9145586" y="9771760"/>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0"/>
            </a:p>
          </p:txBody>
        </p:sp>
      </p:grpSp>
      <p:grpSp>
        <p:nvGrpSpPr>
          <p:cNvPr id="19" name="Group 18"/>
          <p:cNvGrpSpPr/>
          <p:nvPr/>
        </p:nvGrpSpPr>
        <p:grpSpPr>
          <a:xfrm>
            <a:off x="1144270" y="3723294"/>
            <a:ext cx="6473393" cy="598805"/>
            <a:chOff x="9145586" y="9549142"/>
            <a:chExt cx="17268778" cy="1597405"/>
          </a:xfrm>
        </p:grpSpPr>
        <p:sp>
          <p:nvSpPr>
            <p:cNvPr id="20" name="TextBox 19"/>
            <p:cNvSpPr txBox="1"/>
            <p:nvPr/>
          </p:nvSpPr>
          <p:spPr>
            <a:xfrm>
              <a:off x="9755187" y="9549142"/>
              <a:ext cx="16659177" cy="1597405"/>
            </a:xfrm>
            <a:prstGeom prst="rect">
              <a:avLst/>
            </a:prstGeom>
            <a:noFill/>
          </p:spPr>
          <p:txBody>
            <a:bodyPr wrap="square" rtlCol="0">
              <a:spAutoFit/>
            </a:bodyPr>
            <a:lstStyle/>
            <a:p>
              <a:pPr lvl="0" algn="just" defTabSz="914400" fontAlgn="base">
                <a:spcBef>
                  <a:spcPts val="600"/>
                </a:spcBef>
                <a:spcAft>
                  <a:spcPts val="600"/>
                </a:spcAft>
              </a:pPr>
              <a:r>
                <a:rPr lang="vi-VN" sz="165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Về tình cảm: </a:t>
              </a:r>
              <a:r>
                <a:rPr sz="1650" b="1" dirty="0" smtClean="0">
                  <a:latin typeface="Arial" panose="020B0604020202020204" pitchFamily="34" charset="0"/>
                  <a:ea typeface="Times New Roman" panose="02020603050405020304" pitchFamily="18" charset="0"/>
                  <a:cs typeface="Arial" panose="020B0604020202020204" pitchFamily="34" charset="0"/>
                </a:rPr>
                <a:t>Giáo dục lòng yêu nước, tinh thần đoàn kết và tôn trọng những tư tưởng tiến bộ.</a:t>
              </a:r>
              <a:endParaRPr sz="1650" b="1" dirty="0" smtClean="0">
                <a:latin typeface="Arial" panose="020B0604020202020204" pitchFamily="34" charset="0"/>
                <a:ea typeface="Times New Roman" panose="02020603050405020304" pitchFamily="18" charset="0"/>
                <a:cs typeface="Arial" panose="020B0604020202020204" pitchFamily="34" charset="0"/>
              </a:endParaRPr>
            </a:p>
          </p:txBody>
        </p:sp>
        <p:sp>
          <p:nvSpPr>
            <p:cNvPr id="21" name="Oval 20"/>
            <p:cNvSpPr/>
            <p:nvPr/>
          </p:nvSpPr>
          <p:spPr>
            <a:xfrm>
              <a:off x="9145586" y="9771760"/>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1452880" y="280670"/>
            <a:ext cx="6811010" cy="4664075"/>
          </a:xfrm>
          <a:prstGeom prst="roundRect">
            <a:avLst>
              <a:gd name="adj" fmla="val 2033"/>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grpSp>
        <p:nvGrpSpPr>
          <p:cNvPr id="27" name="Group 26"/>
          <p:cNvGrpSpPr/>
          <p:nvPr/>
        </p:nvGrpSpPr>
        <p:grpSpPr>
          <a:xfrm>
            <a:off x="1403792" y="842509"/>
            <a:ext cx="2749750" cy="375808"/>
            <a:chOff x="2840539" y="3818711"/>
            <a:chExt cx="7335384" cy="1002527"/>
          </a:xfrm>
        </p:grpSpPr>
        <p:sp>
          <p:nvSpPr>
            <p:cNvPr id="28"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29" name="Group 28"/>
            <p:cNvGrpSpPr/>
            <p:nvPr/>
          </p:nvGrpSpPr>
          <p:grpSpPr>
            <a:xfrm>
              <a:off x="2840539" y="3886200"/>
              <a:ext cx="7335384" cy="935038"/>
              <a:chOff x="2840539" y="3733800"/>
              <a:chExt cx="7335384" cy="935038"/>
            </a:xfrm>
          </p:grpSpPr>
          <p:sp>
            <p:nvSpPr>
              <p:cNvPr id="30" name="Round Same Side Corner Rectangle 29"/>
              <p:cNvSpPr/>
              <p:nvPr/>
            </p:nvSpPr>
            <p:spPr>
              <a:xfrm rot="5400000">
                <a:off x="6144887" y="499412"/>
                <a:ext cx="731520" cy="733055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31" name="Rectangle 30"/>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32" name="Rectangle 31"/>
              <p:cNvSpPr/>
              <p:nvPr/>
            </p:nvSpPr>
            <p:spPr>
              <a:xfrm>
                <a:off x="4460662" y="3810000"/>
                <a:ext cx="4722763" cy="858838"/>
              </a:xfrm>
              <a:prstGeom prst="rect">
                <a:avLst/>
              </a:prstGeom>
            </p:spPr>
            <p:txBody>
              <a:bodyPr wrap="none">
                <a:spAutoFit/>
              </a:bodyPr>
              <a:lstStyle/>
              <a:p>
                <a:pPr defTabSz="914400">
                  <a:spcBef>
                    <a:spcPts val="1200"/>
                  </a:spcBef>
                  <a:defRPr/>
                </a:pPr>
                <a:r>
                  <a:rPr lang="en-US" sz="1500" b="1" kern="0">
                    <a:solidFill>
                      <a:prstClr val="white"/>
                    </a:solidFill>
                    <a:latin typeface="Arial" panose="020B0604020202020204" pitchFamily="34" charset="0"/>
                    <a:cs typeface="Arial" panose="020B0604020202020204" pitchFamily="34" charset="0"/>
                  </a:rPr>
                  <a:t>TÌM HIỂU CHUNG</a:t>
                </a:r>
                <a:endParaRPr lang="en-US" sz="1500" kern="0">
                  <a:solidFill>
                    <a:prstClr val="white"/>
                  </a:solidFill>
                  <a:latin typeface="Arial" panose="020B0604020202020204" pitchFamily="34" charset="0"/>
                  <a:cs typeface="Arial" panose="020B0604020202020204" pitchFamily="34" charset="0"/>
                </a:endParaRPr>
              </a:p>
            </p:txBody>
          </p:sp>
          <p:sp>
            <p:nvSpPr>
              <p:cNvPr id="33" name="TextBox 32"/>
              <p:cNvSpPr txBox="1"/>
              <p:nvPr/>
            </p:nvSpPr>
            <p:spPr>
              <a:xfrm>
                <a:off x="3220254" y="3733800"/>
                <a:ext cx="758894" cy="919821"/>
              </a:xfrm>
              <a:prstGeom prst="rect">
                <a:avLst/>
              </a:prstGeom>
              <a:noFill/>
            </p:spPr>
            <p:txBody>
              <a:bodyPr wrap="none" rtlCol="0">
                <a:spAutoFit/>
              </a:bodyPr>
              <a:lstStyle/>
              <a:p>
                <a:pPr algn="ctr"/>
                <a:r>
                  <a:rPr lang="en-US" sz="1650" b="1">
                    <a:solidFill>
                      <a:prstClr val="white"/>
                    </a:solidFill>
                    <a:latin typeface="Tahoma" panose="020B0604030504040204" pitchFamily="34" charset="0"/>
                    <a:ea typeface="Tahoma" panose="020B0604030504040204" pitchFamily="34" charset="0"/>
                    <a:cs typeface="Tahoma" panose="020B0604030504040204" pitchFamily="34" charset="0"/>
                  </a:rPr>
                  <a:t>I</a:t>
                </a:r>
                <a:endParaRPr lang="en-US" sz="165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grpSp>
        <p:nvGrpSpPr>
          <p:cNvPr id="34" name="Group 33"/>
          <p:cNvGrpSpPr/>
          <p:nvPr/>
        </p:nvGrpSpPr>
        <p:grpSpPr>
          <a:xfrm>
            <a:off x="1405697" y="1846742"/>
            <a:ext cx="2759336" cy="375808"/>
            <a:chOff x="2840539" y="3818711"/>
            <a:chExt cx="7360956" cy="1002527"/>
          </a:xfrm>
        </p:grpSpPr>
        <p:sp>
          <p:nvSpPr>
            <p:cNvPr id="35"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36" name="Group 35"/>
            <p:cNvGrpSpPr/>
            <p:nvPr/>
          </p:nvGrpSpPr>
          <p:grpSpPr>
            <a:xfrm>
              <a:off x="2840539" y="3886200"/>
              <a:ext cx="7360956" cy="935038"/>
              <a:chOff x="2840539" y="3733800"/>
              <a:chExt cx="7360956" cy="935038"/>
            </a:xfrm>
          </p:grpSpPr>
          <p:sp>
            <p:nvSpPr>
              <p:cNvPr id="37" name="Round Same Side Corner Rectangle 36"/>
              <p:cNvSpPr/>
              <p:nvPr/>
            </p:nvSpPr>
            <p:spPr>
              <a:xfrm rot="5400000">
                <a:off x="6144887" y="499412"/>
                <a:ext cx="731520" cy="733055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38" name="Rectangle 37"/>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39" name="Rectangle 38"/>
              <p:cNvSpPr/>
              <p:nvPr/>
            </p:nvSpPr>
            <p:spPr>
              <a:xfrm>
                <a:off x="4460662" y="3810000"/>
                <a:ext cx="5740833" cy="858838"/>
              </a:xfrm>
              <a:prstGeom prst="rect">
                <a:avLst/>
              </a:prstGeom>
            </p:spPr>
            <p:txBody>
              <a:bodyPr wrap="none">
                <a:spAutoFit/>
              </a:bodyPr>
              <a:lstStyle/>
              <a:p>
                <a:pPr defTabSz="914400">
                  <a:spcBef>
                    <a:spcPts val="1200"/>
                  </a:spcBef>
                  <a:defRPr/>
                </a:pPr>
                <a:r>
                  <a:rPr lang="en-US" sz="1500" b="1" kern="0" dirty="0" smtClean="0">
                    <a:solidFill>
                      <a:prstClr val="white"/>
                    </a:solidFill>
                    <a:latin typeface="Arial" panose="020B0604020202020204" pitchFamily="34" charset="0"/>
                    <a:cs typeface="Arial" panose="020B0604020202020204" pitchFamily="34" charset="0"/>
                  </a:rPr>
                  <a:t>ĐỌC - HIỂU VĂN BẢN</a:t>
                </a:r>
                <a:endParaRPr lang="en-US" sz="1500" kern="0" dirty="0">
                  <a:solidFill>
                    <a:prstClr val="white"/>
                  </a:solidFill>
                  <a:latin typeface="Arial" panose="020B0604020202020204" pitchFamily="34" charset="0"/>
                  <a:cs typeface="Arial" panose="020B0604020202020204" pitchFamily="34" charset="0"/>
                </a:endParaRPr>
              </a:p>
            </p:txBody>
          </p:sp>
          <p:sp>
            <p:nvSpPr>
              <p:cNvPr id="40" name="TextBox 39"/>
              <p:cNvSpPr txBox="1"/>
              <p:nvPr/>
            </p:nvSpPr>
            <p:spPr>
              <a:xfrm>
                <a:off x="3084737" y="3733800"/>
                <a:ext cx="1029928" cy="919821"/>
              </a:xfrm>
              <a:prstGeom prst="rect">
                <a:avLst/>
              </a:prstGeom>
              <a:noFill/>
            </p:spPr>
            <p:txBody>
              <a:bodyPr wrap="none" rtlCol="0">
                <a:spAutoFit/>
              </a:bodyPr>
              <a:lstStyle/>
              <a:p>
                <a:pPr algn="ctr"/>
                <a:r>
                  <a:rPr lang="en-US" sz="1650" b="1" smtClean="0">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sz="165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grpSp>
        <p:nvGrpSpPr>
          <p:cNvPr id="41" name="Group 40"/>
          <p:cNvGrpSpPr/>
          <p:nvPr/>
        </p:nvGrpSpPr>
        <p:grpSpPr>
          <a:xfrm>
            <a:off x="1392997" y="3118276"/>
            <a:ext cx="2749750" cy="375808"/>
            <a:chOff x="2840539" y="3818711"/>
            <a:chExt cx="7335384" cy="1002527"/>
          </a:xfrm>
        </p:grpSpPr>
        <p:sp>
          <p:nvSpPr>
            <p:cNvPr id="42"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43" name="Group 42"/>
            <p:cNvGrpSpPr/>
            <p:nvPr/>
          </p:nvGrpSpPr>
          <p:grpSpPr>
            <a:xfrm>
              <a:off x="2840539" y="3886200"/>
              <a:ext cx="7335384" cy="935038"/>
              <a:chOff x="2840539" y="3733800"/>
              <a:chExt cx="7335384" cy="935038"/>
            </a:xfrm>
          </p:grpSpPr>
          <p:sp>
            <p:nvSpPr>
              <p:cNvPr id="44" name="Round Same Side Corner Rectangle 43"/>
              <p:cNvSpPr/>
              <p:nvPr/>
            </p:nvSpPr>
            <p:spPr>
              <a:xfrm rot="5400000">
                <a:off x="6144887" y="499412"/>
                <a:ext cx="731520" cy="733055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45" name="Rectangle 44"/>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46" name="Rectangle 45"/>
              <p:cNvSpPr/>
              <p:nvPr/>
            </p:nvSpPr>
            <p:spPr>
              <a:xfrm>
                <a:off x="4460662" y="3810000"/>
                <a:ext cx="3111806" cy="858838"/>
              </a:xfrm>
              <a:prstGeom prst="rect">
                <a:avLst/>
              </a:prstGeom>
            </p:spPr>
            <p:txBody>
              <a:bodyPr wrap="none">
                <a:spAutoFit/>
              </a:bodyPr>
              <a:lstStyle/>
              <a:p>
                <a:pPr defTabSz="914400">
                  <a:spcBef>
                    <a:spcPts val="1200"/>
                  </a:spcBef>
                  <a:defRPr/>
                </a:pPr>
                <a:r>
                  <a:rPr lang="en-US" sz="1500" b="1" kern="0" smtClean="0">
                    <a:solidFill>
                      <a:prstClr val="white"/>
                    </a:solidFill>
                    <a:latin typeface="Arial" panose="020B0604020202020204" pitchFamily="34" charset="0"/>
                    <a:cs typeface="Arial" panose="020B0604020202020204" pitchFamily="34" charset="0"/>
                  </a:rPr>
                  <a:t>TỔNG KẾT</a:t>
                </a:r>
                <a:endParaRPr lang="en-US" sz="1500" kern="0">
                  <a:solidFill>
                    <a:prstClr val="white"/>
                  </a:solidFill>
                  <a:latin typeface="Arial" panose="020B0604020202020204" pitchFamily="34" charset="0"/>
                  <a:cs typeface="Arial" panose="020B0604020202020204" pitchFamily="34" charset="0"/>
                </a:endParaRPr>
              </a:p>
            </p:txBody>
          </p:sp>
          <p:sp>
            <p:nvSpPr>
              <p:cNvPr id="47" name="TextBox 46"/>
              <p:cNvSpPr txBox="1"/>
              <p:nvPr/>
            </p:nvSpPr>
            <p:spPr>
              <a:xfrm>
                <a:off x="2949221" y="3733800"/>
                <a:ext cx="1300962" cy="919821"/>
              </a:xfrm>
              <a:prstGeom prst="rect">
                <a:avLst/>
              </a:prstGeom>
              <a:noFill/>
            </p:spPr>
            <p:txBody>
              <a:bodyPr wrap="none" rtlCol="0">
                <a:spAutoFit/>
              </a:bodyPr>
              <a:lstStyle/>
              <a:p>
                <a:pPr algn="ctr"/>
                <a:r>
                  <a:rPr lang="en-US" sz="1650" b="1" smtClean="0">
                    <a:solidFill>
                      <a:prstClr val="white"/>
                    </a:solidFill>
                    <a:latin typeface="Tahoma" panose="020B0604030504040204" pitchFamily="34" charset="0"/>
                    <a:ea typeface="Tahoma" panose="020B0604030504040204" pitchFamily="34" charset="0"/>
                    <a:cs typeface="Tahoma" panose="020B0604030504040204" pitchFamily="34" charset="0"/>
                  </a:rPr>
                  <a:t>III</a:t>
                </a:r>
                <a:endParaRPr lang="en-US" sz="165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sp>
        <p:nvSpPr>
          <p:cNvPr id="48" name="Rectangle 47"/>
          <p:cNvSpPr/>
          <p:nvPr/>
        </p:nvSpPr>
        <p:spPr>
          <a:xfrm>
            <a:off x="3224542" y="410042"/>
            <a:ext cx="2682289" cy="368300"/>
          </a:xfrm>
          <a:prstGeom prst="rect">
            <a:avLst/>
          </a:prstGeom>
          <a:solidFill>
            <a:schemeClr val="bg1"/>
          </a:solidFill>
        </p:spPr>
        <p:txBody>
          <a:bodyPr wrap="square">
            <a:spAutoFit/>
          </a:bodyPr>
          <a:lstStyle/>
          <a:p>
            <a:pPr algn="ctr"/>
            <a:r>
              <a:rPr lang="en-US" sz="1800" b="1" smtClean="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ĐỀ MỤC BÀI GIẢNG</a:t>
            </a:r>
            <a:endParaRPr lang="en-US" sz="18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1"/>
          <p:cNvSpPr txBox="1"/>
          <p:nvPr/>
        </p:nvSpPr>
        <p:spPr>
          <a:xfrm>
            <a:off x="1763821" y="1370976"/>
            <a:ext cx="3417938" cy="447675"/>
          </a:xfrm>
          <a:prstGeom prst="rect">
            <a:avLst/>
          </a:prstGeom>
          <a:noFill/>
        </p:spPr>
        <p:txBody>
          <a:bodyPr wrap="square" rtlCol="0">
            <a:spAutoFit/>
          </a:bodyPr>
          <a:lstStyle/>
          <a:p>
            <a:pPr defTabSz="914400">
              <a:lnSpc>
                <a:spcPct val="40000"/>
              </a:lnSpc>
              <a:spcBef>
                <a:spcPts val="1200"/>
              </a:spcBef>
              <a:buFont typeface="+mj-lt"/>
              <a:defRPr/>
            </a:pPr>
            <a:r>
              <a:rPr lang="en-US" sz="1650" b="1" kern="0" dirty="0">
                <a:solidFill>
                  <a:srgbClr val="4BACC6">
                    <a:lumMod val="50000"/>
                  </a:srgbClr>
                </a:solidFill>
                <a:latin typeface="Arial" panose="020B0604020202020204" pitchFamily="34" charset="0"/>
                <a:cs typeface="Arial" panose="020B0604020202020204" pitchFamily="34" charset="0"/>
              </a:rPr>
              <a:t>1. Tác giả</a:t>
            </a:r>
            <a:endParaRPr lang="en-US" sz="1650" b="1" kern="0" dirty="0">
              <a:solidFill>
                <a:srgbClr val="4BACC6">
                  <a:lumMod val="50000"/>
                </a:srgbClr>
              </a:solidFill>
              <a:latin typeface="Arial" panose="020B0604020202020204" pitchFamily="34" charset="0"/>
              <a:cs typeface="Arial" panose="020B0604020202020204" pitchFamily="34" charset="0"/>
            </a:endParaRPr>
          </a:p>
          <a:p>
            <a:pPr defTabSz="914400">
              <a:lnSpc>
                <a:spcPct val="40000"/>
              </a:lnSpc>
              <a:spcBef>
                <a:spcPts val="1200"/>
              </a:spcBef>
              <a:buFont typeface="+mj-lt"/>
              <a:defRPr/>
            </a:pPr>
            <a:r>
              <a:rPr lang="en-US" sz="1650" b="1" kern="0" dirty="0">
                <a:solidFill>
                  <a:srgbClr val="4BACC6">
                    <a:lumMod val="50000"/>
                  </a:srgbClr>
                </a:solidFill>
                <a:latin typeface="Arial" panose="020B0604020202020204" pitchFamily="34" charset="0"/>
                <a:cs typeface="Arial" panose="020B0604020202020204" pitchFamily="34" charset="0"/>
              </a:rPr>
              <a:t>2. Tác phẩm</a:t>
            </a:r>
            <a:endParaRPr lang="en-US" sz="1650" b="1" kern="0" dirty="0">
              <a:solidFill>
                <a:srgbClr val="4BACC6">
                  <a:lumMod val="50000"/>
                </a:srgbClr>
              </a:solidFill>
              <a:latin typeface="Arial" panose="020B0604020202020204" pitchFamily="34" charset="0"/>
              <a:cs typeface="Arial" panose="020B0604020202020204" pitchFamily="34" charset="0"/>
            </a:endParaRPr>
          </a:p>
        </p:txBody>
      </p:sp>
      <p:sp>
        <p:nvSpPr>
          <p:cNvPr id="7" name="Rectangle 6"/>
          <p:cNvSpPr/>
          <p:nvPr/>
        </p:nvSpPr>
        <p:spPr>
          <a:xfrm>
            <a:off x="1828591" y="3495232"/>
            <a:ext cx="2313718" cy="600075"/>
          </a:xfrm>
          <a:prstGeom prst="rect">
            <a:avLst/>
          </a:prstGeom>
        </p:spPr>
        <p:txBody>
          <a:bodyPr wrap="square">
            <a:spAutoFit/>
          </a:bodyPr>
          <a:lstStyle/>
          <a:p>
            <a:pPr defTabSz="914400">
              <a:lnSpc>
                <a:spcPct val="70000"/>
              </a:lnSpc>
              <a:spcBef>
                <a:spcPts val="1200"/>
              </a:spcBef>
              <a:buFont typeface="+mj-lt"/>
              <a:defRPr/>
            </a:pPr>
            <a:r>
              <a:rPr lang="en-US" sz="1650" b="1" kern="0" dirty="0">
                <a:solidFill>
                  <a:srgbClr val="4BACC6">
                    <a:lumMod val="50000"/>
                  </a:srgbClr>
                </a:solidFill>
                <a:latin typeface="Arial" panose="020B0604020202020204" pitchFamily="34" charset="0"/>
                <a:cs typeface="Arial" panose="020B0604020202020204" pitchFamily="34" charset="0"/>
              </a:rPr>
              <a:t>1. Nội dung</a:t>
            </a:r>
            <a:endParaRPr lang="en-US" sz="1650" b="1" kern="0" dirty="0">
              <a:solidFill>
                <a:srgbClr val="4BACC6">
                  <a:lumMod val="50000"/>
                </a:srgbClr>
              </a:solidFill>
              <a:latin typeface="Arial" panose="020B0604020202020204" pitchFamily="34" charset="0"/>
              <a:cs typeface="Arial" panose="020B0604020202020204" pitchFamily="34" charset="0"/>
            </a:endParaRPr>
          </a:p>
          <a:p>
            <a:pPr defTabSz="914400">
              <a:lnSpc>
                <a:spcPct val="70000"/>
              </a:lnSpc>
              <a:spcBef>
                <a:spcPts val="1200"/>
              </a:spcBef>
              <a:buFont typeface="+mj-lt"/>
              <a:defRPr/>
            </a:pPr>
            <a:r>
              <a:rPr lang="en-US" sz="1650" b="1" kern="0" dirty="0">
                <a:solidFill>
                  <a:srgbClr val="4BACC6">
                    <a:lumMod val="50000"/>
                  </a:srgbClr>
                </a:solidFill>
                <a:latin typeface="Arial" panose="020B0604020202020204" pitchFamily="34" charset="0"/>
                <a:cs typeface="Arial" panose="020B0604020202020204" pitchFamily="34" charset="0"/>
              </a:rPr>
              <a:t>2. Nghệ thuật</a:t>
            </a:r>
            <a:endParaRPr lang="en-US" sz="1650" b="1" kern="0" dirty="0">
              <a:solidFill>
                <a:srgbClr val="4BACC6">
                  <a:lumMod val="50000"/>
                </a:srgbClr>
              </a:solidFill>
              <a:latin typeface="Arial" panose="020B0604020202020204" pitchFamily="34" charset="0"/>
              <a:cs typeface="Arial" panose="020B0604020202020204" pitchFamily="34" charset="0"/>
            </a:endParaRPr>
          </a:p>
        </p:txBody>
      </p:sp>
      <p:sp>
        <p:nvSpPr>
          <p:cNvPr id="24" name="Rectangle 23"/>
          <p:cNvSpPr/>
          <p:nvPr/>
        </p:nvSpPr>
        <p:spPr>
          <a:xfrm>
            <a:off x="1808906" y="2282947"/>
            <a:ext cx="5770012" cy="854710"/>
          </a:xfrm>
          <a:prstGeom prst="rect">
            <a:avLst/>
          </a:prstGeom>
        </p:spPr>
        <p:txBody>
          <a:bodyPr wrap="square">
            <a:spAutoFit/>
          </a:bodyPr>
          <a:lstStyle/>
          <a:p>
            <a:pPr defTabSz="914400">
              <a:lnSpc>
                <a:spcPct val="60000"/>
              </a:lnSpc>
              <a:spcBef>
                <a:spcPts val="1200"/>
              </a:spcBef>
              <a:buFont typeface="+mj-lt"/>
              <a:defRPr/>
            </a:pPr>
            <a:r>
              <a:rPr lang="en-US" altLang="vi-VN" sz="1650" b="1" kern="0" dirty="0">
                <a:solidFill>
                  <a:srgbClr val="4BACC6">
                    <a:lumMod val="50000"/>
                  </a:srgbClr>
                </a:solidFill>
                <a:latin typeface="Arial" panose="020B0604020202020204" pitchFamily="34" charset="0"/>
                <a:cs typeface="Arial" panose="020B0604020202020204" pitchFamily="34" charset="0"/>
              </a:rPr>
              <a:t>1. Phần 1</a:t>
            </a:r>
            <a:endParaRPr lang="en-US" altLang="vi-VN" sz="1650" b="1" kern="0" dirty="0">
              <a:solidFill>
                <a:srgbClr val="4BACC6">
                  <a:lumMod val="50000"/>
                </a:srgbClr>
              </a:solidFill>
              <a:latin typeface="Arial" panose="020B0604020202020204" pitchFamily="34" charset="0"/>
              <a:cs typeface="Arial" panose="020B0604020202020204" pitchFamily="34" charset="0"/>
            </a:endParaRPr>
          </a:p>
          <a:p>
            <a:pPr defTabSz="914400">
              <a:lnSpc>
                <a:spcPct val="60000"/>
              </a:lnSpc>
              <a:spcBef>
                <a:spcPts val="1200"/>
              </a:spcBef>
              <a:buFont typeface="+mj-lt"/>
              <a:defRPr/>
            </a:pPr>
            <a:r>
              <a:rPr lang="en-US" altLang="vi-VN" sz="1650" b="1" kern="0" dirty="0">
                <a:solidFill>
                  <a:srgbClr val="4BACC6">
                    <a:lumMod val="50000"/>
                  </a:srgbClr>
                </a:solidFill>
                <a:latin typeface="Arial" panose="020B0604020202020204" pitchFamily="34" charset="0"/>
                <a:cs typeface="Arial" panose="020B0604020202020204" pitchFamily="34" charset="0"/>
              </a:rPr>
              <a:t>2. Phần 2</a:t>
            </a:r>
            <a:endParaRPr lang="en-US" altLang="vi-VN" sz="1650" b="1" kern="0" dirty="0">
              <a:solidFill>
                <a:srgbClr val="4BACC6">
                  <a:lumMod val="50000"/>
                </a:srgbClr>
              </a:solidFill>
              <a:latin typeface="Arial" panose="020B0604020202020204" pitchFamily="34" charset="0"/>
              <a:cs typeface="Arial" panose="020B0604020202020204" pitchFamily="34" charset="0"/>
            </a:endParaRPr>
          </a:p>
          <a:p>
            <a:pPr defTabSz="914400">
              <a:lnSpc>
                <a:spcPct val="60000"/>
              </a:lnSpc>
              <a:spcBef>
                <a:spcPts val="1200"/>
              </a:spcBef>
              <a:buFont typeface="+mj-lt"/>
              <a:defRPr/>
            </a:pPr>
            <a:r>
              <a:rPr lang="en-US" altLang="vi-VN" sz="1650" b="1" kern="0" dirty="0">
                <a:solidFill>
                  <a:srgbClr val="4BACC6">
                    <a:lumMod val="50000"/>
                  </a:srgbClr>
                </a:solidFill>
                <a:latin typeface="Arial" panose="020B0604020202020204" pitchFamily="34" charset="0"/>
                <a:cs typeface="Arial" panose="020B0604020202020204" pitchFamily="34" charset="0"/>
              </a:rPr>
              <a:t>3. Phần 3</a:t>
            </a:r>
            <a:endParaRPr lang="en-US" altLang="vi-VN" sz="1650" b="1" kern="0" dirty="0">
              <a:solidFill>
                <a:srgbClr val="4BACC6">
                  <a:lumMod val="50000"/>
                </a:srgbClr>
              </a:solidFill>
              <a:latin typeface="Arial" panose="020B0604020202020204" pitchFamily="34" charset="0"/>
              <a:cs typeface="Arial" panose="020B0604020202020204" pitchFamily="34" charset="0"/>
            </a:endParaRPr>
          </a:p>
        </p:txBody>
      </p:sp>
      <p:grpSp>
        <p:nvGrpSpPr>
          <p:cNvPr id="3" name="Group 2"/>
          <p:cNvGrpSpPr/>
          <p:nvPr/>
        </p:nvGrpSpPr>
        <p:grpSpPr>
          <a:xfrm>
            <a:off x="1340927" y="4059981"/>
            <a:ext cx="2749750" cy="375808"/>
            <a:chOff x="2840539" y="3818711"/>
            <a:chExt cx="7335384" cy="1002528"/>
          </a:xfrm>
        </p:grpSpPr>
        <p:sp>
          <p:nvSpPr>
            <p:cNvPr id="4"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350">
                <a:solidFill>
                  <a:prstClr val="white"/>
                </a:solidFill>
              </a:endParaRPr>
            </a:p>
          </p:txBody>
        </p:sp>
        <p:grpSp>
          <p:nvGrpSpPr>
            <p:cNvPr id="5" name="Group 4"/>
            <p:cNvGrpSpPr/>
            <p:nvPr/>
          </p:nvGrpSpPr>
          <p:grpSpPr>
            <a:xfrm>
              <a:off x="2840539" y="3886200"/>
              <a:ext cx="7335384" cy="935039"/>
              <a:chOff x="2840539" y="3733800"/>
              <a:chExt cx="7335384" cy="935039"/>
            </a:xfrm>
          </p:grpSpPr>
          <p:sp>
            <p:nvSpPr>
              <p:cNvPr id="6" name="Round Same Side Corner Rectangle 5"/>
              <p:cNvSpPr/>
              <p:nvPr/>
            </p:nvSpPr>
            <p:spPr>
              <a:xfrm rot="5400000">
                <a:off x="6144887" y="499412"/>
                <a:ext cx="731520" cy="733055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00">
                  <a:solidFill>
                    <a:prstClr val="white"/>
                  </a:solidFill>
                </a:endParaRPr>
              </a:p>
            </p:txBody>
          </p:sp>
          <p:sp>
            <p:nvSpPr>
              <p:cNvPr id="8" name="Rectangle 44"/>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00">
                  <a:solidFill>
                    <a:prstClr val="white"/>
                  </a:solidFill>
                </a:endParaRPr>
              </a:p>
            </p:txBody>
          </p:sp>
          <p:sp>
            <p:nvSpPr>
              <p:cNvPr id="9" name="Rectangle 45"/>
              <p:cNvSpPr/>
              <p:nvPr/>
            </p:nvSpPr>
            <p:spPr>
              <a:xfrm>
                <a:off x="4460662" y="3810000"/>
                <a:ext cx="2888203" cy="858839"/>
              </a:xfrm>
              <a:prstGeom prst="rect">
                <a:avLst/>
              </a:prstGeom>
            </p:spPr>
            <p:txBody>
              <a:bodyPr wrap="none">
                <a:spAutoFit/>
              </a:bodyPr>
              <a:p>
                <a:pPr defTabSz="914400">
                  <a:spcBef>
                    <a:spcPts val="1200"/>
                  </a:spcBef>
                  <a:defRPr/>
                </a:pPr>
                <a:r>
                  <a:rPr lang="en-US" sz="1500" b="1" kern="0" smtClean="0">
                    <a:solidFill>
                      <a:prstClr val="white"/>
                    </a:solidFill>
                    <a:latin typeface="Arial" panose="020B0604020202020204" pitchFamily="34" charset="0"/>
                    <a:cs typeface="Arial" panose="020B0604020202020204" pitchFamily="34" charset="0"/>
                  </a:rPr>
                  <a:t>CỦNG CỐ</a:t>
                </a:r>
                <a:endParaRPr lang="en-US" sz="1500" kern="0">
                  <a:solidFill>
                    <a:prstClr val="white"/>
                  </a:solidFill>
                  <a:latin typeface="Arial" panose="020B0604020202020204" pitchFamily="34" charset="0"/>
                  <a:cs typeface="Arial" panose="020B0604020202020204" pitchFamily="34" charset="0"/>
                </a:endParaRPr>
              </a:p>
            </p:txBody>
          </p:sp>
          <p:sp>
            <p:nvSpPr>
              <p:cNvPr id="10" name="TextBox 46"/>
              <p:cNvSpPr txBox="1"/>
              <p:nvPr/>
            </p:nvSpPr>
            <p:spPr>
              <a:xfrm>
                <a:off x="3031378" y="3733800"/>
                <a:ext cx="1136648" cy="919822"/>
              </a:xfrm>
              <a:prstGeom prst="rect">
                <a:avLst/>
              </a:prstGeom>
              <a:noFill/>
            </p:spPr>
            <p:txBody>
              <a:bodyPr wrap="none" rtlCol="0">
                <a:spAutoFit/>
              </a:bodyPr>
              <a:p>
                <a:pPr algn="ctr"/>
                <a:r>
                  <a:rPr lang="en-US" sz="1650" b="1" smtClean="0">
                    <a:solidFill>
                      <a:prstClr val="white"/>
                    </a:solidFill>
                    <a:latin typeface="Tahoma" panose="020B0604030504040204" pitchFamily="34" charset="0"/>
                    <a:ea typeface="Tahoma" panose="020B0604030504040204" pitchFamily="34" charset="0"/>
                    <a:cs typeface="Tahoma" panose="020B0604030504040204" pitchFamily="34" charset="0"/>
                  </a:rPr>
                  <a:t>IV</a:t>
                </a:r>
                <a:endParaRPr lang="en-US" sz="165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grpSp>
        <p:nvGrpSpPr>
          <p:cNvPr id="11" name="Group 10"/>
          <p:cNvGrpSpPr/>
          <p:nvPr/>
        </p:nvGrpSpPr>
        <p:grpSpPr>
          <a:xfrm>
            <a:off x="1340927" y="4436536"/>
            <a:ext cx="2749750" cy="375808"/>
            <a:chOff x="2840539" y="3818711"/>
            <a:chExt cx="7335384" cy="1002528"/>
          </a:xfrm>
        </p:grpSpPr>
        <p:sp>
          <p:nvSpPr>
            <p:cNvPr id="12"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13" name="Group 12"/>
            <p:cNvGrpSpPr/>
            <p:nvPr/>
          </p:nvGrpSpPr>
          <p:grpSpPr>
            <a:xfrm>
              <a:off x="2840539" y="3886200"/>
              <a:ext cx="7335384" cy="935039"/>
              <a:chOff x="2840539" y="3733800"/>
              <a:chExt cx="7335384" cy="935039"/>
            </a:xfrm>
          </p:grpSpPr>
          <p:sp>
            <p:nvSpPr>
              <p:cNvPr id="14" name="Round Same Side Corner Rectangle 13"/>
              <p:cNvSpPr/>
              <p:nvPr/>
            </p:nvSpPr>
            <p:spPr>
              <a:xfrm rot="5400000">
                <a:off x="6144887" y="499412"/>
                <a:ext cx="731520" cy="733055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15" name="Rectangle 44"/>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solidFill>
                    <a:prstClr val="white"/>
                  </a:solidFill>
                </a:endParaRPr>
              </a:p>
            </p:txBody>
          </p:sp>
          <p:sp>
            <p:nvSpPr>
              <p:cNvPr id="16" name="Rectangle 45"/>
              <p:cNvSpPr/>
              <p:nvPr/>
            </p:nvSpPr>
            <p:spPr>
              <a:xfrm>
                <a:off x="4460662" y="3810000"/>
                <a:ext cx="3010168" cy="858839"/>
              </a:xfrm>
              <a:prstGeom prst="rect">
                <a:avLst/>
              </a:prstGeom>
            </p:spPr>
            <p:txBody>
              <a:bodyPr wrap="none">
                <a:spAutoFit/>
              </a:bodyPr>
              <a:lstStyle/>
              <a:p>
                <a:pPr defTabSz="914400">
                  <a:spcBef>
                    <a:spcPts val="1200"/>
                  </a:spcBef>
                  <a:defRPr/>
                </a:pPr>
                <a:r>
                  <a:rPr lang="en-US" sz="1500" b="1" kern="0">
                    <a:solidFill>
                      <a:prstClr val="white"/>
                    </a:solidFill>
                    <a:latin typeface="Arial" panose="020B0604020202020204" pitchFamily="34" charset="0"/>
                    <a:cs typeface="Arial" panose="020B0604020202020204" pitchFamily="34" charset="0"/>
                  </a:rPr>
                  <a:t>MỞ RỘNG</a:t>
                </a:r>
                <a:endParaRPr lang="en-US" sz="1500" b="1" kern="0">
                  <a:solidFill>
                    <a:prstClr val="white"/>
                  </a:solidFill>
                  <a:latin typeface="Arial" panose="020B0604020202020204" pitchFamily="34" charset="0"/>
                  <a:cs typeface="Arial" panose="020B0604020202020204" pitchFamily="34" charset="0"/>
                </a:endParaRPr>
              </a:p>
            </p:txBody>
          </p:sp>
          <p:sp>
            <p:nvSpPr>
              <p:cNvPr id="17" name="TextBox 46"/>
              <p:cNvSpPr txBox="1"/>
              <p:nvPr/>
            </p:nvSpPr>
            <p:spPr>
              <a:xfrm>
                <a:off x="3166896" y="3733800"/>
                <a:ext cx="865614" cy="919822"/>
              </a:xfrm>
              <a:prstGeom prst="rect">
                <a:avLst/>
              </a:prstGeom>
              <a:noFill/>
            </p:spPr>
            <p:txBody>
              <a:bodyPr wrap="none" rtlCol="0">
                <a:spAutoFit/>
              </a:bodyPr>
              <a:lstStyle/>
              <a:p>
                <a:pPr algn="ctr"/>
                <a:r>
                  <a:rPr lang="en-US" sz="1650" b="1">
                    <a:solidFill>
                      <a:prstClr val="white"/>
                    </a:solidFill>
                    <a:latin typeface="Tahoma" panose="020B0604030504040204" pitchFamily="34" charset="0"/>
                    <a:ea typeface="Tahoma" panose="020B0604030504040204" pitchFamily="34" charset="0"/>
                    <a:cs typeface="Tahoma" panose="020B0604030504040204" pitchFamily="34" charset="0"/>
                  </a:rPr>
                  <a:t>V</a:t>
                </a:r>
                <a:endParaRPr lang="en-US" sz="165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r="-64"/>
          </a:stretch>
        </a:blipFill>
        <a:effectLst/>
      </p:bgPr>
    </p:bg>
    <p:spTree>
      <p:nvGrpSpPr>
        <p:cNvPr id="1" name=""/>
        <p:cNvGrpSpPr/>
        <p:nvPr/>
      </p:nvGrpSpPr>
      <p:grpSpPr>
        <a:xfrm>
          <a:off x="0" y="0"/>
          <a:ext cx="0" cy="0"/>
          <a:chOff x="0" y="0"/>
          <a:chExt cx="0" cy="0"/>
        </a:xfrm>
      </p:grpSpPr>
      <p:sp>
        <p:nvSpPr>
          <p:cNvPr id="19458" name="Rectangle 2"/>
          <p:cNvSpPr>
            <a:spLocks noGrp="1"/>
          </p:cNvSpPr>
          <p:nvPr/>
        </p:nvSpPr>
        <p:spPr>
          <a:xfrm>
            <a:off x="2555777" y="193040"/>
            <a:ext cx="4320480" cy="563880"/>
          </a:xfrm>
          <a:prstGeom prst="rect">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lgn="l" eaLnBrk="1" hangingPunct="1"/>
            <a:r>
              <a:rPr sz="4000" b="1" dirty="0">
                <a:solidFill>
                  <a:srgbClr val="C00000"/>
                </a:solidFill>
                <a:latin typeface="Times New Roman" panose="02020603050405020304" pitchFamily="18" charset="0"/>
              </a:rPr>
              <a:t>I. Tìm hiểu chung</a:t>
            </a:r>
            <a:endParaRPr sz="4000" b="1" dirty="0">
              <a:solidFill>
                <a:srgbClr val="C00000"/>
              </a:solidFill>
              <a:latin typeface="Times New Roman" panose="02020603050405020304" pitchFamily="18" charset="0"/>
            </a:endParaRPr>
          </a:p>
        </p:txBody>
      </p:sp>
      <p:pic>
        <p:nvPicPr>
          <p:cNvPr id="19460" name="Picture 4" descr="PhanChuTrinh1872-1926-full"/>
          <p:cNvPicPr>
            <a:picLocks noChangeAspect="1"/>
          </p:cNvPicPr>
          <p:nvPr/>
        </p:nvPicPr>
        <p:blipFill>
          <a:blip r:embed="rId2"/>
          <a:stretch>
            <a:fillRect/>
          </a:stretch>
        </p:blipFill>
        <p:spPr>
          <a:xfrm>
            <a:off x="107316" y="914137"/>
            <a:ext cx="2749828" cy="4115698"/>
          </a:xfrm>
          <a:prstGeom prst="rect">
            <a:avLst/>
          </a:prstGeom>
          <a:noFill/>
          <a:ln w="57150" cap="flat" cmpd="sng">
            <a:noFill/>
            <a:prstDash val="solid"/>
            <a:miter/>
            <a:headEnd type="none" w="med" len="med"/>
            <a:tailEnd type="none" w="med" len="med"/>
          </a:ln>
        </p:spPr>
      </p:pic>
      <p:sp>
        <p:nvSpPr>
          <p:cNvPr id="19459" name="Rectangle 3"/>
          <p:cNvSpPr>
            <a:spLocks noGrp="1"/>
          </p:cNvSpPr>
          <p:nvPr/>
        </p:nvSpPr>
        <p:spPr>
          <a:xfrm>
            <a:off x="3204483" y="1058664"/>
            <a:ext cx="5356587" cy="478036"/>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r>
              <a:rPr sz="2800" b="1" dirty="0">
                <a:solidFill>
                  <a:srgbClr val="C00000"/>
                </a:solidFill>
                <a:latin typeface="Times New Roman" panose="02020603050405020304" pitchFamily="18" charset="0"/>
              </a:rPr>
              <a:t>1. Tác giả:</a:t>
            </a:r>
            <a:endParaRPr sz="2800" b="1" dirty="0">
              <a:solidFill>
                <a:srgbClr val="C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circle(in)">
                                      <p:cBhvr>
                                        <p:cTn id="7" dur="2000"/>
                                        <p:tgtEl>
                                          <p:spTgt spid="1946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45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P spid="19458" grpId="1" animBg="1"/>
      <p:bldP spid="19459" grpId="0"/>
      <p:bldP spid="1945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539750" y="410210"/>
            <a:ext cx="8422640" cy="4623435"/>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2800" b="1" dirty="0">
                <a:solidFill>
                  <a:schemeClr val="tx1"/>
                </a:solidFill>
                <a:latin typeface="Cambria" panose="02040503050406030204" pitchFamily="18" charset="0"/>
              </a:rPr>
              <a:t>Câu 1: Anh/ chị đã từng học bài thơ nào của Phan Châu Trinh?</a:t>
            </a:r>
            <a:endParaRPr lang="en-US" altLang="vi-VN" sz="2800" b="1" dirty="0">
              <a:solidFill>
                <a:schemeClr val="tx1"/>
              </a:solidFill>
              <a:latin typeface="Cambria" panose="02040503050406030204" pitchFamily="18" charset="0"/>
            </a:endParaRPr>
          </a:p>
          <a:p>
            <a:pPr lvl="0" algn="just"/>
            <a:endParaRPr lang="en-US" altLang="vi-VN" sz="2800" b="1" dirty="0">
              <a:solidFill>
                <a:schemeClr val="tx1"/>
              </a:solidFill>
              <a:latin typeface="Cambria" panose="02040503050406030204" pitchFamily="18" charset="0"/>
            </a:endParaRPr>
          </a:p>
          <a:p>
            <a:pPr lvl="0" algn="just"/>
            <a:r>
              <a:rPr lang="en-US" altLang="vi-VN" sz="2800" b="1" dirty="0">
                <a:solidFill>
                  <a:schemeClr val="tx1"/>
                </a:solidFill>
                <a:latin typeface="Cambria" panose="02040503050406030204" pitchFamily="18" charset="0"/>
              </a:rPr>
              <a:t>	</a:t>
            </a:r>
            <a:r>
              <a:rPr lang="en-US" altLang="vi-VN" sz="2800" b="1" i="1" dirty="0">
                <a:solidFill>
                  <a:schemeClr val="tx1"/>
                </a:solidFill>
                <a:latin typeface="Cambria" panose="02040503050406030204" pitchFamily="18" charset="0"/>
              </a:rPr>
              <a:t>Đập đá ở Côn Lôn</a:t>
            </a:r>
            <a:endParaRPr lang="en-US" altLang="vi-VN" sz="2800" b="1" i="1" dirty="0">
              <a:solidFill>
                <a:schemeClr val="tx1"/>
              </a:solidFill>
              <a:latin typeface="Cambria" panose="02040503050406030204" pitchFamily="18" charset="0"/>
            </a:endParaRPr>
          </a:p>
          <a:p>
            <a:pPr lvl="0" algn="just"/>
            <a:endParaRPr lang="en-US" altLang="vi-VN" sz="2800" b="1" i="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95300" y="347345"/>
            <a:ext cx="8422640" cy="4692650"/>
          </a:xfrm>
          <a:prstGeom prst="horizontalScroll">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a:r>
              <a:rPr lang="en-US" altLang="vi-VN" sz="3200" b="1" dirty="0">
                <a:solidFill>
                  <a:schemeClr val="tx1"/>
                </a:solidFill>
                <a:latin typeface="Cambria" panose="02040503050406030204" pitchFamily="18" charset="0"/>
              </a:rPr>
              <a:t>Câu 2: Biệt hiệu của </a:t>
            </a:r>
            <a:r>
              <a:rPr lang="en-US" altLang="vi-VN" sz="3200" b="1" dirty="0">
                <a:solidFill>
                  <a:schemeClr val="tx1"/>
                </a:solidFill>
                <a:latin typeface="Cambria" panose="02040503050406030204" pitchFamily="18" charset="0"/>
                <a:sym typeface="+mn-ea"/>
              </a:rPr>
              <a:t>Phan Châu Trinh là gì</a:t>
            </a:r>
            <a:r>
              <a:rPr lang="en-US" altLang="vi-VN" sz="3200" b="1" dirty="0">
                <a:solidFill>
                  <a:schemeClr val="tx1"/>
                </a:solidFill>
                <a:latin typeface="Cambria" panose="02040503050406030204" pitchFamily="18" charset="0"/>
              </a:rPr>
              <a:t>?</a:t>
            </a:r>
            <a:endParaRPr lang="en-US" altLang="vi-VN" sz="3200" b="1" dirty="0">
              <a:solidFill>
                <a:schemeClr val="tx1"/>
              </a:solidFill>
              <a:latin typeface="Cambria" panose="02040503050406030204" pitchFamily="18" charset="0"/>
            </a:endParaRPr>
          </a:p>
          <a:p>
            <a:pPr lvl="0" algn="just"/>
            <a:endParaRPr lang="en-US" altLang="vi-VN" sz="3200" b="1" dirty="0">
              <a:solidFill>
                <a:schemeClr val="tx1"/>
              </a:solidFill>
              <a:latin typeface="Cambria" panose="02040503050406030204" pitchFamily="18" charset="0"/>
            </a:endParaRPr>
          </a:p>
          <a:p>
            <a:pPr lvl="0" algn="ctr"/>
            <a:r>
              <a:rPr lang="en-US" altLang="vi-VN" sz="3200" b="1" dirty="0">
                <a:solidFill>
                  <a:schemeClr val="tx1"/>
                </a:solidFill>
                <a:latin typeface="Cambria" panose="02040503050406030204" pitchFamily="18" charset="0"/>
              </a:rPr>
              <a:t>Hi Mã</a:t>
            </a:r>
            <a:endParaRPr lang="en-US" altLang="vi-VN" sz="3200" b="1" dirty="0">
              <a:solidFill>
                <a:schemeClr val="tx1"/>
              </a:solidFill>
              <a:latin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699">
        <p:fade/>
        <p:sndAc>
          <p:stSnd>
            <p:snd r:embed="rId1" name="suction.wav"/>
          </p:stSnd>
        </p:sndAc>
      </p:transition>
    </mc:Choice>
    <mc:Fallback>
      <p:transition spd="med">
        <p:fade/>
        <p:sndAc>
          <p:stSnd>
            <p:snd r:embed="rId1"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1">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9189</Words>
  <Application>WPS Presentation</Application>
  <PresentationFormat>Custom</PresentationFormat>
  <Paragraphs>327</Paragraphs>
  <Slides>49</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49</vt:i4>
      </vt:variant>
    </vt:vector>
  </HeadingPairs>
  <TitlesOfParts>
    <vt:vector size="62" baseType="lpstr">
      <vt:lpstr>Arial</vt:lpstr>
      <vt:lpstr>SimSun</vt:lpstr>
      <vt:lpstr>Wingdings</vt:lpstr>
      <vt:lpstr>Times New Roman</vt:lpstr>
      <vt:lpstr>Tahoma</vt:lpstr>
      <vt:lpstr>Cambria</vt:lpstr>
      <vt:lpstr>Calibri Light</vt:lpstr>
      <vt:lpstr>Microsoft YaHei</vt:lpstr>
      <vt:lpstr>Arial Unicode MS</vt:lpstr>
      <vt:lpstr>Calibri</vt:lpstr>
      <vt:lpstr>Symbol</vt:lpstr>
      <vt:lpstr>默认设计模板</vt:lpstr>
      <vt:lpstr>Theme1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 Bui Thanh</dc:creator>
  <cp:lastModifiedBy>ADMIN</cp:lastModifiedBy>
  <cp:revision>11</cp:revision>
  <dcterms:created xsi:type="dcterms:W3CDTF">2020-03-25T04:21:00Z</dcterms:created>
  <dcterms:modified xsi:type="dcterms:W3CDTF">2023-04-04T01:40:48Z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83FDC365D56E4E65A906C71A351787D4</vt:lpwstr>
  </property>
  <property fmtid="{D5CDD505-2E9C-101B-9397-08002B2CF9AE}" pid="3" name="KSOProductBuildVer">
    <vt:lpwstr>1033-11.2.0.11516</vt:lpwstr>
  </property>
</Properties>
</file>