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harts/colors1.xml" ContentType="application/vnd.ms-office.chartcolorstyle+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319" r:id="rId2"/>
    <p:sldId id="301" r:id="rId3"/>
    <p:sldId id="262" r:id="rId4"/>
    <p:sldId id="260" r:id="rId5"/>
    <p:sldId id="257" r:id="rId6"/>
    <p:sldId id="277" r:id="rId7"/>
    <p:sldId id="263" r:id="rId8"/>
    <p:sldId id="261" r:id="rId9"/>
    <p:sldId id="259" r:id="rId10"/>
    <p:sldId id="264" r:id="rId11"/>
    <p:sldId id="274" r:id="rId12"/>
    <p:sldId id="267" r:id="rId13"/>
    <p:sldId id="265" r:id="rId14"/>
    <p:sldId id="271" r:id="rId15"/>
    <p:sldId id="270" r:id="rId16"/>
    <p:sldId id="268" r:id="rId17"/>
    <p:sldId id="295" r:id="rId18"/>
    <p:sldId id="269" r:id="rId19"/>
    <p:sldId id="320" r:id="rId20"/>
    <p:sldId id="275" r:id="rId21"/>
  </p:sldIdLst>
  <p:sldSz cx="18288000" cy="10287000"/>
  <p:notesSz cx="6797675" cy="9928225"/>
  <p:embeddedFontLst>
    <p:embeddedFont>
      <p:font typeface="Calibri" pitchFamily="34" charset="0"/>
      <p:regular r:id="rId22"/>
      <p:bold r:id="rId23"/>
      <p:italic r:id="rId24"/>
      <p:boldItalic r:id="rId25"/>
    </p:embeddedFont>
    <p:embeddedFont>
      <p:font typeface="Sniglet" charset="0"/>
      <p:bold r:id="rId26"/>
      <p:boldItalic r:id="rId27"/>
    </p:embeddedFont>
    <p:embeddedFont>
      <p:font typeface="Cascadia Code"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1" autoAdjust="0"/>
    <p:restoredTop sz="94622" autoAdjust="0"/>
  </p:normalViewPr>
  <p:slideViewPr>
    <p:cSldViewPr>
      <p:cViewPr varScale="1">
        <p:scale>
          <a:sx n="57" d="100"/>
          <a:sy n="57" d="100"/>
        </p:scale>
        <p:origin x="-642" y="-102"/>
      </p:cViewPr>
      <p:guideLst>
        <p:guide orient="horz" pos="2090"/>
        <p:guide pos="2921"/>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pieChart>
        <c:varyColors val="1"/>
        <c:firstSliceAng val="0"/>
      </c:pieChart>
      <c:spPr>
        <a:noFill/>
        <a:ln>
          <a:noFill/>
        </a:ln>
        <a:effectLst/>
      </c:spPr>
    </c:plotArea>
    <c:legend>
      <c:legendPos val="b"/>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chart>
  <c:spPr>
    <a:noFill/>
    <a:ln>
      <a:noFill/>
    </a:ln>
    <a:effectLst/>
  </c:spPr>
  <c:txPr>
    <a:bodyPr/>
    <a:lstStyle/>
    <a:p>
      <a:pPr>
        <a:defRPr lang="en-US"/>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svg"/><Relationship Id="rId7"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7.png"/><Relationship Id="rId5" Type="http://schemas.openxmlformats.org/officeDocument/2006/relationships/image" Target="../media/image3.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30.png"/><Relationship Id="rId12" Type="http://schemas.openxmlformats.org/officeDocument/2006/relationships/image" Target="../media/image4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39.jpeg"/><Relationship Id="rId5" Type="http://schemas.openxmlformats.org/officeDocument/2006/relationships/image" Target="../media/image36.png"/><Relationship Id="rId10" Type="http://schemas.openxmlformats.org/officeDocument/2006/relationships/image" Target="../media/image38.jpeg"/><Relationship Id="rId4" Type="http://schemas.openxmlformats.org/officeDocument/2006/relationships/image" Target="../media/image3.png"/><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2.png"/><Relationship Id="rId7"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svg"/><Relationship Id="rId7" Type="http://schemas.openxmlformats.org/officeDocument/2006/relationships/image" Target="../media/image2.sv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30.png"/><Relationship Id="rId12"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48.png"/><Relationship Id="rId5" Type="http://schemas.openxmlformats.org/officeDocument/2006/relationships/image" Target="../media/image44.png"/><Relationship Id="rId10" Type="http://schemas.openxmlformats.org/officeDocument/2006/relationships/image" Target="../media/image7.svg"/><Relationship Id="rId4" Type="http://schemas.openxmlformats.org/officeDocument/2006/relationships/image" Target="../media/image3.png"/><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3.svg"/><Relationship Id="rId13" Type="http://schemas.openxmlformats.org/officeDocument/2006/relationships/image" Target="../media/image13.png"/><Relationship Id="rId3" Type="http://schemas.openxmlformats.org/officeDocument/2006/relationships/image" Target="../media/image1.svg"/><Relationship Id="rId7" Type="http://schemas.openxmlformats.org/officeDocument/2006/relationships/image" Target="../media/image11.png"/><Relationship Id="rId12" Type="http://schemas.openxmlformats.org/officeDocument/2006/relationships/image" Target="../media/image4.svg"/><Relationship Id="rId2" Type="http://schemas.openxmlformats.org/officeDocument/2006/relationships/image" Target="../media/image1.png"/><Relationship Id="rId16"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2.png"/><Relationship Id="rId5" Type="http://schemas.openxmlformats.org/officeDocument/2006/relationships/image" Target="../media/image2.png"/><Relationship Id="rId15" Type="http://schemas.openxmlformats.org/officeDocument/2006/relationships/image" Target="../media/image15.jpeg"/><Relationship Id="rId10" Type="http://schemas.openxmlformats.org/officeDocument/2006/relationships/image" Target="../media/image2.svg"/><Relationship Id="rId4" Type="http://schemas.openxmlformats.org/officeDocument/2006/relationships/image" Target="../media/image3.png"/><Relationship Id="rId9" Type="http://schemas.openxmlformats.org/officeDocument/2006/relationships/image" Target="../media/image4.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sv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svg"/><Relationship Id="rId7"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9.jpeg"/><Relationship Id="rId4" Type="http://schemas.openxmlformats.org/officeDocument/2006/relationships/image" Target="../media/image2.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svg"/><Relationship Id="rId7"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sv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4.svg"/><Relationship Id="rId5" Type="http://schemas.openxmlformats.org/officeDocument/2006/relationships/image" Target="../media/image2.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svg"/><Relationship Id="rId7"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3.png"/><Relationship Id="rId5" Type="http://schemas.openxmlformats.org/officeDocument/2006/relationships/image" Target="../media/image3.png"/><Relationship Id="rId10"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sv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pn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6477329"/>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7763743"/>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133167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2618086"/>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3904921"/>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9" name="Picture 39"/>
          <p:cNvPicPr>
            <a:picLocks noChangeAspect="1"/>
          </p:cNvPicPr>
          <p:nvPr/>
        </p:nvPicPr>
        <p:blipFill>
          <a:blip r:embed="rId4" cstate="print"/>
          <a:srcRect/>
          <a:stretch>
            <a:fillRect/>
          </a:stretch>
        </p:blipFill>
        <p:spPr>
          <a:xfrm rot="5400000">
            <a:off x="13111944" y="4512960"/>
            <a:ext cx="7623658" cy="1261080"/>
          </a:xfrm>
          <a:prstGeom prst="rect">
            <a:avLst/>
          </a:prstGeom>
        </p:spPr>
      </p:pic>
      <p:grpSp>
        <p:nvGrpSpPr>
          <p:cNvPr id="40" name="Group 40"/>
          <p:cNvGrpSpPr/>
          <p:nvPr/>
        </p:nvGrpSpPr>
        <p:grpSpPr>
          <a:xfrm>
            <a:off x="661541" y="1470992"/>
            <a:ext cx="1232729" cy="7134324"/>
            <a:chOff x="0" y="0"/>
            <a:chExt cx="1643639" cy="9512432"/>
          </a:xfrm>
        </p:grpSpPr>
        <p:sp>
          <p:nvSpPr>
            <p:cNvPr id="41" name="TextBox 41"/>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0" name="Picture 50"/>
          <p:cNvPicPr>
            <a:picLocks noChangeAspect="1"/>
          </p:cNvPicPr>
          <p:nvPr/>
        </p:nvPicPr>
        <p:blipFill>
          <a:blip r:embed="rId5" cstate="print"/>
          <a:srcRect/>
          <a:stretch>
            <a:fillRect/>
          </a:stretch>
        </p:blipFill>
        <p:spPr>
          <a:xfrm>
            <a:off x="1028700" y="9347332"/>
            <a:ext cx="15613811" cy="751415"/>
          </a:xfrm>
          <a:prstGeom prst="rect">
            <a:avLst/>
          </a:prstGeom>
        </p:spPr>
      </p:pic>
      <p:grpSp>
        <p:nvGrpSpPr>
          <p:cNvPr id="51" name="Group 51"/>
          <p:cNvGrpSpPr/>
          <p:nvPr/>
        </p:nvGrpSpPr>
        <p:grpSpPr>
          <a:xfrm>
            <a:off x="1028700" y="743240"/>
            <a:ext cx="15613811" cy="8800520"/>
            <a:chOff x="0" y="0"/>
            <a:chExt cx="4112279" cy="2317832"/>
          </a:xfrm>
        </p:grpSpPr>
        <p:sp>
          <p:nvSpPr>
            <p:cNvPr id="52" name="Freeform 52"/>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3" name="TextBox 5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4" name="Group 54"/>
          <p:cNvGrpSpPr/>
          <p:nvPr/>
        </p:nvGrpSpPr>
        <p:grpSpPr>
          <a:xfrm>
            <a:off x="1337094" y="1028700"/>
            <a:ext cx="14956138" cy="8229600"/>
            <a:chOff x="0" y="0"/>
            <a:chExt cx="3939065" cy="2167467"/>
          </a:xfrm>
        </p:grpSpPr>
        <p:sp>
          <p:nvSpPr>
            <p:cNvPr id="55" name="Freeform 55"/>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6" name="TextBox 56"/>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7" name="Group 57"/>
          <p:cNvGrpSpPr/>
          <p:nvPr/>
        </p:nvGrpSpPr>
        <p:grpSpPr>
          <a:xfrm>
            <a:off x="15564542" y="5190915"/>
            <a:ext cx="2186870" cy="1191585"/>
            <a:chOff x="0" y="0"/>
            <a:chExt cx="595553" cy="324506"/>
          </a:xfrm>
        </p:grpSpPr>
        <p:sp>
          <p:nvSpPr>
            <p:cNvPr id="58" name="Freeform 58"/>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59" name="TextBox 59"/>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60" name="Group 60"/>
          <p:cNvGrpSpPr/>
          <p:nvPr/>
        </p:nvGrpSpPr>
        <p:grpSpPr>
          <a:xfrm>
            <a:off x="15666322" y="5278824"/>
            <a:ext cx="1998307" cy="1015766"/>
            <a:chOff x="0" y="0"/>
            <a:chExt cx="544201" cy="276625"/>
          </a:xfrm>
        </p:grpSpPr>
        <p:sp>
          <p:nvSpPr>
            <p:cNvPr id="61" name="Freeform 61"/>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62" name="TextBox 62"/>
            <p:cNvSpPr txBox="1"/>
            <p:nvPr/>
          </p:nvSpPr>
          <p:spPr>
            <a:xfrm>
              <a:off x="0" y="-66675"/>
              <a:ext cx="812800" cy="879475"/>
            </a:xfrm>
            <a:prstGeom prst="rect">
              <a:avLst/>
            </a:prstGeom>
          </p:spPr>
          <p:txBody>
            <a:bodyPr lIns="51986" tIns="51986" rIns="51986" bIns="51986" rtlCol="0" anchor="ctr"/>
            <a:lstStyle/>
            <a:p>
              <a:pPr algn="ctr">
                <a:lnSpc>
                  <a:spcPts val="4200"/>
                </a:lnSpc>
              </a:pPr>
              <a:r>
                <a:rPr lang="en-US" sz="3000">
                  <a:solidFill>
                    <a:srgbClr val="FFFFFF"/>
                  </a:solidFill>
                  <a:latin typeface="Sniglet" panose="020B0704020202020204"/>
                </a:rPr>
                <a:t>Chapter 2</a:t>
              </a:r>
            </a:p>
          </p:txBody>
        </p:sp>
      </p:grpSp>
      <p:grpSp>
        <p:nvGrpSpPr>
          <p:cNvPr id="63" name="Group 63"/>
          <p:cNvGrpSpPr/>
          <p:nvPr/>
        </p:nvGrpSpPr>
        <p:grpSpPr>
          <a:xfrm>
            <a:off x="1540290" y="1622751"/>
            <a:ext cx="263115" cy="263115"/>
            <a:chOff x="0" y="0"/>
            <a:chExt cx="812800" cy="812800"/>
          </a:xfrm>
        </p:grpSpPr>
        <p:sp>
          <p:nvSpPr>
            <p:cNvPr id="64" name="Freeform 6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5" name="TextBox 6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6" name="Group 66"/>
          <p:cNvGrpSpPr/>
          <p:nvPr/>
        </p:nvGrpSpPr>
        <p:grpSpPr>
          <a:xfrm>
            <a:off x="1540290" y="2470372"/>
            <a:ext cx="263115" cy="263115"/>
            <a:chOff x="0" y="0"/>
            <a:chExt cx="812800" cy="812800"/>
          </a:xfrm>
        </p:grpSpPr>
        <p:sp>
          <p:nvSpPr>
            <p:cNvPr id="67" name="Freeform 6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8" name="TextBox 6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9" name="Group 69"/>
          <p:cNvGrpSpPr/>
          <p:nvPr/>
        </p:nvGrpSpPr>
        <p:grpSpPr>
          <a:xfrm>
            <a:off x="1540290" y="3317993"/>
            <a:ext cx="263115" cy="263115"/>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1" name="TextBox 7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2" name="Group 72"/>
          <p:cNvGrpSpPr/>
          <p:nvPr/>
        </p:nvGrpSpPr>
        <p:grpSpPr>
          <a:xfrm>
            <a:off x="1540290" y="4165614"/>
            <a:ext cx="263115" cy="263115"/>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4" name="TextBox 7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5" name="Group 75"/>
          <p:cNvGrpSpPr/>
          <p:nvPr/>
        </p:nvGrpSpPr>
        <p:grpSpPr>
          <a:xfrm>
            <a:off x="1540290" y="5013235"/>
            <a:ext cx="263115" cy="263115"/>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7" name="TextBox 7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8" name="Group 78"/>
          <p:cNvGrpSpPr/>
          <p:nvPr/>
        </p:nvGrpSpPr>
        <p:grpSpPr>
          <a:xfrm>
            <a:off x="1540290" y="5860856"/>
            <a:ext cx="263115" cy="263115"/>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0" name="TextBox 8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1" name="Group 81"/>
          <p:cNvGrpSpPr/>
          <p:nvPr/>
        </p:nvGrpSpPr>
        <p:grpSpPr>
          <a:xfrm>
            <a:off x="1540290" y="6708477"/>
            <a:ext cx="263115" cy="263115"/>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3" name="TextBox 8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4" name="Group 84"/>
          <p:cNvGrpSpPr/>
          <p:nvPr/>
        </p:nvGrpSpPr>
        <p:grpSpPr>
          <a:xfrm>
            <a:off x="1540290" y="7556097"/>
            <a:ext cx="263115" cy="263115"/>
            <a:chOff x="0" y="0"/>
            <a:chExt cx="812800" cy="812800"/>
          </a:xfrm>
        </p:grpSpPr>
        <p:sp>
          <p:nvSpPr>
            <p:cNvPr id="85" name="Freeform 8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6" name="TextBox 8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7" name="Group 87"/>
          <p:cNvGrpSpPr/>
          <p:nvPr/>
        </p:nvGrpSpPr>
        <p:grpSpPr>
          <a:xfrm>
            <a:off x="1540290" y="8403718"/>
            <a:ext cx="263115" cy="263115"/>
            <a:chOff x="0" y="0"/>
            <a:chExt cx="812800" cy="812800"/>
          </a:xfrm>
        </p:grpSpPr>
        <p:sp>
          <p:nvSpPr>
            <p:cNvPr id="88" name="Freeform 8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9" name="TextBox 8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sp>
        <p:nvSpPr>
          <p:cNvPr id="90" name="AutoShape 90"/>
          <p:cNvSpPr/>
          <p:nvPr/>
        </p:nvSpPr>
        <p:spPr>
          <a:xfrm rot="-8791684">
            <a:off x="8604721" y="3770665"/>
            <a:ext cx="3145302" cy="0"/>
          </a:xfrm>
          <a:prstGeom prst="line">
            <a:avLst/>
          </a:prstGeom>
          <a:ln w="47625" cap="flat">
            <a:solidFill>
              <a:srgbClr val="E76262"/>
            </a:solidFill>
            <a:prstDash val="solid"/>
            <a:headEnd type="none" w="sm" len="sm"/>
            <a:tailEnd type="none" w="sm" len="sm"/>
          </a:ln>
        </p:spPr>
      </p:sp>
      <p:sp>
        <p:nvSpPr>
          <p:cNvPr id="91" name="AutoShape 91"/>
          <p:cNvSpPr/>
          <p:nvPr/>
        </p:nvSpPr>
        <p:spPr>
          <a:xfrm rot="-2000892">
            <a:off x="5923015" y="3770665"/>
            <a:ext cx="3145302" cy="0"/>
          </a:xfrm>
          <a:prstGeom prst="line">
            <a:avLst/>
          </a:prstGeom>
          <a:ln w="47625" cap="flat">
            <a:solidFill>
              <a:srgbClr val="E76262"/>
            </a:solidFill>
            <a:prstDash val="solid"/>
            <a:headEnd type="none" w="sm" len="sm"/>
            <a:tailEnd type="none" w="sm" len="sm"/>
          </a:ln>
        </p:spPr>
      </p:sp>
      <p:grpSp>
        <p:nvGrpSpPr>
          <p:cNvPr id="92" name="Group 92"/>
          <p:cNvGrpSpPr/>
          <p:nvPr/>
        </p:nvGrpSpPr>
        <p:grpSpPr>
          <a:xfrm>
            <a:off x="7862637" y="2179520"/>
            <a:ext cx="1902518" cy="1902518"/>
            <a:chOff x="0" y="0"/>
            <a:chExt cx="812800" cy="812800"/>
          </a:xfrm>
        </p:grpSpPr>
        <p:sp>
          <p:nvSpPr>
            <p:cNvPr id="93" name="Freeform 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94" name="TextBox 94"/>
            <p:cNvSpPr txBox="1"/>
            <p:nvPr/>
          </p:nvSpPr>
          <p:spPr>
            <a:xfrm>
              <a:off x="76200" y="-57150"/>
              <a:ext cx="660400" cy="793750"/>
            </a:xfrm>
            <a:prstGeom prst="rect">
              <a:avLst/>
            </a:prstGeom>
          </p:spPr>
          <p:txBody>
            <a:bodyPr lIns="47486" tIns="47486" rIns="47486" bIns="47486" rtlCol="0" anchor="ctr"/>
            <a:lstStyle/>
            <a:p>
              <a:pPr algn="ctr">
                <a:lnSpc>
                  <a:spcPts val="9800"/>
                </a:lnSpc>
              </a:pPr>
              <a:r>
                <a:rPr lang="en-US" sz="7000">
                  <a:solidFill>
                    <a:srgbClr val="503D36"/>
                  </a:solidFill>
                  <a:latin typeface="Sniglet" panose="020B0704020202020204"/>
                </a:rPr>
                <a:t>02</a:t>
              </a:r>
            </a:p>
          </p:txBody>
        </p:sp>
      </p:grpSp>
      <p:grpSp>
        <p:nvGrpSpPr>
          <p:cNvPr id="95" name="Group 95"/>
          <p:cNvGrpSpPr/>
          <p:nvPr/>
        </p:nvGrpSpPr>
        <p:grpSpPr>
          <a:xfrm>
            <a:off x="3276600" y="4638040"/>
            <a:ext cx="11447780" cy="1303655"/>
            <a:chOff x="0" y="0"/>
            <a:chExt cx="3393203" cy="405776"/>
          </a:xfrm>
        </p:grpSpPr>
        <p:sp>
          <p:nvSpPr>
            <p:cNvPr id="96" name="Freeform 96"/>
            <p:cNvSpPr/>
            <p:nvPr/>
          </p:nvSpPr>
          <p:spPr>
            <a:xfrm>
              <a:off x="0" y="0"/>
              <a:ext cx="3393203" cy="405776"/>
            </a:xfrm>
            <a:custGeom>
              <a:avLst/>
              <a:gdLst/>
              <a:ahLst/>
              <a:cxnLst/>
              <a:rect l="l" t="t" r="r" b="b"/>
              <a:pathLst>
                <a:path w="3393203" h="405776">
                  <a:moveTo>
                    <a:pt x="71033" y="0"/>
                  </a:moveTo>
                  <a:lnTo>
                    <a:pt x="3322170" y="0"/>
                  </a:lnTo>
                  <a:cubicBezTo>
                    <a:pt x="3341010" y="0"/>
                    <a:pt x="3359077" y="7484"/>
                    <a:pt x="3372398" y="20805"/>
                  </a:cubicBezTo>
                  <a:cubicBezTo>
                    <a:pt x="3385720" y="34126"/>
                    <a:pt x="3393203" y="52194"/>
                    <a:pt x="3393203" y="71033"/>
                  </a:cubicBezTo>
                  <a:lnTo>
                    <a:pt x="3393203" y="334743"/>
                  </a:lnTo>
                  <a:cubicBezTo>
                    <a:pt x="3393203" y="353582"/>
                    <a:pt x="3385720" y="371650"/>
                    <a:pt x="3372398" y="384971"/>
                  </a:cubicBezTo>
                  <a:cubicBezTo>
                    <a:pt x="3359077" y="398292"/>
                    <a:pt x="3341010" y="405776"/>
                    <a:pt x="3322170" y="405776"/>
                  </a:cubicBezTo>
                  <a:lnTo>
                    <a:pt x="71033" y="405776"/>
                  </a:lnTo>
                  <a:cubicBezTo>
                    <a:pt x="52194" y="405776"/>
                    <a:pt x="34126" y="398292"/>
                    <a:pt x="20805" y="384971"/>
                  </a:cubicBezTo>
                  <a:cubicBezTo>
                    <a:pt x="7484" y="371650"/>
                    <a:pt x="0" y="353582"/>
                    <a:pt x="0" y="334743"/>
                  </a:cubicBezTo>
                  <a:lnTo>
                    <a:pt x="0" y="71033"/>
                  </a:lnTo>
                  <a:cubicBezTo>
                    <a:pt x="0" y="52194"/>
                    <a:pt x="7484" y="34126"/>
                    <a:pt x="20805" y="20805"/>
                  </a:cubicBezTo>
                  <a:cubicBezTo>
                    <a:pt x="34126" y="7484"/>
                    <a:pt x="52194" y="0"/>
                    <a:pt x="71033" y="0"/>
                  </a:cubicBezTo>
                  <a:close/>
                </a:path>
              </a:pathLst>
            </a:custGeom>
            <a:solidFill>
              <a:srgbClr val="000000">
                <a:alpha val="0"/>
              </a:srgbClr>
            </a:solidFill>
            <a:ln w="47625">
              <a:solidFill>
                <a:srgbClr val="E76262"/>
              </a:solidFill>
            </a:ln>
          </p:spPr>
        </p:sp>
        <p:sp>
          <p:nvSpPr>
            <p:cNvPr id="97" name="TextBox 97"/>
            <p:cNvSpPr txBox="1"/>
            <p:nvPr/>
          </p:nvSpPr>
          <p:spPr>
            <a:xfrm>
              <a:off x="0" y="-28575"/>
              <a:ext cx="812800" cy="841375"/>
            </a:xfrm>
            <a:prstGeom prst="rect">
              <a:avLst/>
            </a:prstGeom>
          </p:spPr>
          <p:txBody>
            <a:bodyPr lIns="42975" tIns="42975" rIns="42975" bIns="42975" rtlCol="0" anchor="ctr"/>
            <a:lstStyle/>
            <a:p>
              <a:pPr algn="ctr">
                <a:lnSpc>
                  <a:spcPts val="2660"/>
                </a:lnSpc>
              </a:pPr>
              <a:endParaRPr/>
            </a:p>
          </p:txBody>
        </p:sp>
      </p:grpSp>
      <p:pic>
        <p:nvPicPr>
          <p:cNvPr id="98" name="Picture 9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2475899" y="2128839"/>
            <a:ext cx="1911848" cy="417595"/>
          </a:xfrm>
          <a:prstGeom prst="rect">
            <a:avLst/>
          </a:prstGeom>
        </p:spPr>
      </p:pic>
      <p:pic>
        <p:nvPicPr>
          <p:cNvPr id="99" name="Picture 99"/>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13652694" y="3487326"/>
            <a:ext cx="1911848" cy="417595"/>
          </a:xfrm>
          <a:prstGeom prst="rect">
            <a:avLst/>
          </a:prstGeom>
        </p:spPr>
      </p:pic>
      <p:pic>
        <p:nvPicPr>
          <p:cNvPr id="100" name="Picture 100"/>
          <p:cNvPicPr>
            <a:picLocks noChangeAspect="1"/>
          </p:cNvPicPr>
          <p:nvPr/>
        </p:nvPicPr>
        <p:blipFill>
          <a:blip r:embed="rId8" cstate="print"/>
          <a:srcRect t="17398" r="65930" b="54795"/>
          <a:stretch>
            <a:fillRect/>
          </a:stretch>
        </p:blipFill>
        <p:spPr>
          <a:xfrm rot="-8982838">
            <a:off x="5050431" y="3005036"/>
            <a:ext cx="1011795" cy="696741"/>
          </a:xfrm>
          <a:prstGeom prst="rect">
            <a:avLst/>
          </a:prstGeom>
        </p:spPr>
      </p:pic>
      <p:pic>
        <p:nvPicPr>
          <p:cNvPr id="101" name="Picture 101"/>
          <p:cNvPicPr>
            <a:picLocks noChangeAspect="1"/>
          </p:cNvPicPr>
          <p:nvPr/>
        </p:nvPicPr>
        <p:blipFill>
          <a:blip r:embed="rId9" cstate="print"/>
          <a:srcRect t="17398" r="65930" b="54795"/>
          <a:stretch>
            <a:fillRect/>
          </a:stretch>
        </p:blipFill>
        <p:spPr>
          <a:xfrm rot="9777171">
            <a:off x="13729012" y="7950387"/>
            <a:ext cx="1011795" cy="696741"/>
          </a:xfrm>
          <a:prstGeom prst="rect">
            <a:avLst/>
          </a:prstGeom>
        </p:spPr>
      </p:pic>
      <p:pic>
        <p:nvPicPr>
          <p:cNvPr id="102" name="Picture 102"/>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7755813" y="8298758"/>
            <a:ext cx="1911848" cy="417595"/>
          </a:xfrm>
          <a:prstGeom prst="rect">
            <a:avLst/>
          </a:prstGeom>
        </p:spPr>
      </p:pic>
      <p:pic>
        <p:nvPicPr>
          <p:cNvPr id="103" name="Picture 103"/>
          <p:cNvPicPr>
            <a:picLocks noChangeAspect="1"/>
          </p:cNvPicPr>
          <p:nvPr/>
        </p:nvPicPr>
        <p:blipFill>
          <a:blip r:embed="rId10" cstate="print"/>
          <a:srcRect/>
          <a:stretch>
            <a:fillRect/>
          </a:stretch>
        </p:blipFill>
        <p:spPr>
          <a:xfrm rot="-1726704">
            <a:off x="2446103" y="7512753"/>
            <a:ext cx="1166539" cy="1135918"/>
          </a:xfrm>
          <a:prstGeom prst="rect">
            <a:avLst/>
          </a:prstGeom>
        </p:spPr>
      </p:pic>
      <p:grpSp>
        <p:nvGrpSpPr>
          <p:cNvPr id="104" name="Group 104"/>
          <p:cNvGrpSpPr/>
          <p:nvPr/>
        </p:nvGrpSpPr>
        <p:grpSpPr>
          <a:xfrm>
            <a:off x="594866" y="1690137"/>
            <a:ext cx="1232729" cy="7134324"/>
            <a:chOff x="0" y="0"/>
            <a:chExt cx="1643639" cy="9512432"/>
          </a:xfrm>
        </p:grpSpPr>
        <p:sp>
          <p:nvSpPr>
            <p:cNvPr id="105" name="TextBox 105"/>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14" name="TextBox 114"/>
          <p:cNvSpPr txBox="1"/>
          <p:nvPr/>
        </p:nvSpPr>
        <p:spPr>
          <a:xfrm>
            <a:off x="3200292" y="4762530"/>
            <a:ext cx="11616577" cy="861695"/>
          </a:xfrm>
          <a:prstGeom prst="rect">
            <a:avLst/>
          </a:prstGeom>
        </p:spPr>
        <p:txBody>
          <a:bodyPr lIns="0" tIns="0" rIns="0" bIns="0" rtlCol="0" anchor="t">
            <a:spAutoFit/>
          </a:bodyPr>
          <a:lstStyle/>
          <a:p>
            <a:pPr marL="0" lvl="0" indent="0" algn="ctr">
              <a:lnSpc>
                <a:spcPts val="6720"/>
              </a:lnSpc>
              <a:spcBef>
                <a:spcPct val="0"/>
              </a:spcBef>
            </a:pPr>
            <a:r>
              <a:rPr lang="en-US" sz="3300" b="1" dirty="0" err="1">
                <a:solidFill>
                  <a:srgbClr val="503D36"/>
                </a:solidFill>
                <a:latin typeface="More Sugar"/>
              </a:rPr>
              <a:t>Cuộc</a:t>
            </a:r>
            <a:r>
              <a:rPr lang="en-US" sz="3300" b="1" dirty="0">
                <a:solidFill>
                  <a:srgbClr val="503D36"/>
                </a:solidFill>
                <a:latin typeface="More Sugar"/>
              </a:rPr>
              <a:t> </a:t>
            </a:r>
            <a:r>
              <a:rPr lang="en-US" sz="3300" b="1" dirty="0" err="1">
                <a:solidFill>
                  <a:srgbClr val="503D36"/>
                </a:solidFill>
                <a:latin typeface="More Sugar"/>
              </a:rPr>
              <a:t>sống</a:t>
            </a:r>
            <a:r>
              <a:rPr lang="en-US" sz="3300" b="1" dirty="0">
                <a:solidFill>
                  <a:srgbClr val="503D36"/>
                </a:solidFill>
                <a:latin typeface="More Sugar"/>
              </a:rPr>
              <a:t> d</a:t>
            </a:r>
            <a:r>
              <a:rPr lang="vi-VN" sz="3300" b="1" dirty="0">
                <a:solidFill>
                  <a:srgbClr val="503D36"/>
                </a:solidFill>
                <a:latin typeface="More Sugar"/>
              </a:rPr>
              <a:t>ư</a:t>
            </a:r>
            <a:r>
              <a:rPr lang="en-US" sz="3300" b="1" dirty="0" err="1">
                <a:solidFill>
                  <a:srgbClr val="503D36"/>
                </a:solidFill>
                <a:latin typeface="More Sugar"/>
              </a:rPr>
              <a:t>ới</a:t>
            </a:r>
            <a:r>
              <a:rPr lang="en-US" sz="3300" b="1" dirty="0">
                <a:solidFill>
                  <a:srgbClr val="503D36"/>
                </a:solidFill>
                <a:latin typeface="More Sugar"/>
              </a:rPr>
              <a:t> </a:t>
            </a:r>
            <a:r>
              <a:rPr lang="en-US" sz="3300" b="1" dirty="0" err="1">
                <a:solidFill>
                  <a:srgbClr val="503D36"/>
                </a:solidFill>
                <a:latin typeface="More Sugar"/>
              </a:rPr>
              <a:t>góc</a:t>
            </a:r>
            <a:r>
              <a:rPr lang="en-US" sz="3300" b="1" dirty="0">
                <a:solidFill>
                  <a:srgbClr val="503D36"/>
                </a:solidFill>
                <a:latin typeface="More Sugar"/>
              </a:rPr>
              <a:t> </a:t>
            </a:r>
            <a:r>
              <a:rPr lang="en-US" sz="3300" b="1" dirty="0" err="1">
                <a:solidFill>
                  <a:srgbClr val="503D36"/>
                </a:solidFill>
                <a:latin typeface="More Sugar"/>
              </a:rPr>
              <a:t>nhìn</a:t>
            </a:r>
            <a:r>
              <a:rPr lang="en-US" sz="3300" b="1" dirty="0">
                <a:solidFill>
                  <a:srgbClr val="503D36"/>
                </a:solidFill>
                <a:latin typeface="More Sugar"/>
              </a:rPr>
              <a:t> </a:t>
            </a:r>
            <a:r>
              <a:rPr lang="en-US" sz="3300" b="1" dirty="0" err="1">
                <a:solidFill>
                  <a:srgbClr val="503D36"/>
                </a:solidFill>
                <a:latin typeface="More Sugar"/>
              </a:rPr>
              <a:t>ngô</a:t>
            </a:r>
            <a:r>
              <a:rPr lang="en-US" sz="3300" b="1" dirty="0">
                <a:solidFill>
                  <a:srgbClr val="503D36"/>
                </a:solidFill>
                <a:latin typeface="More Sugar"/>
              </a:rPr>
              <a:t> </a:t>
            </a:r>
            <a:r>
              <a:rPr lang="en-US" sz="3300" b="1" dirty="0" err="1">
                <a:solidFill>
                  <a:srgbClr val="503D36"/>
                </a:solidFill>
                <a:latin typeface="More Sugar"/>
              </a:rPr>
              <a:t>nghê</a:t>
            </a:r>
            <a:r>
              <a:rPr lang="en-US" sz="3300" b="1" dirty="0">
                <a:solidFill>
                  <a:srgbClr val="503D36"/>
                </a:solidFill>
                <a:latin typeface="More Sugar"/>
              </a:rPr>
              <a:t> </a:t>
            </a:r>
            <a:r>
              <a:rPr lang="en-US" sz="3300" b="1" dirty="0" err="1">
                <a:solidFill>
                  <a:srgbClr val="503D36"/>
                </a:solidFill>
                <a:latin typeface="More Sugar"/>
              </a:rPr>
              <a:t>của</a:t>
            </a:r>
            <a:r>
              <a:rPr lang="en-US" sz="3300" b="1" dirty="0">
                <a:solidFill>
                  <a:srgbClr val="503D36"/>
                </a:solidFill>
                <a:latin typeface="More Sugar"/>
              </a:rPr>
              <a:t> </a:t>
            </a:r>
            <a:r>
              <a:rPr lang="en-US" sz="3300" b="1" dirty="0" err="1">
                <a:solidFill>
                  <a:srgbClr val="503D36"/>
                </a:solidFill>
                <a:latin typeface="More Sugar"/>
              </a:rPr>
              <a:t>những</a:t>
            </a:r>
            <a:r>
              <a:rPr lang="en-US" sz="3300" b="1" dirty="0">
                <a:solidFill>
                  <a:srgbClr val="503D36"/>
                </a:solidFill>
                <a:latin typeface="More Sugar"/>
              </a:rPr>
              <a:t> </a:t>
            </a:r>
            <a:r>
              <a:rPr lang="en-US" sz="3300" b="1" dirty="0" err="1">
                <a:solidFill>
                  <a:srgbClr val="503D36"/>
                </a:solidFill>
                <a:latin typeface="More Sugar"/>
              </a:rPr>
              <a:t>đứa</a:t>
            </a:r>
            <a:r>
              <a:rPr lang="en-US" sz="3300" b="1" dirty="0">
                <a:solidFill>
                  <a:srgbClr val="503D36"/>
                </a:solidFill>
                <a:latin typeface="More Sugar"/>
              </a:rPr>
              <a:t> </a:t>
            </a:r>
            <a:r>
              <a:rPr lang="en-US" sz="3300" b="1" dirty="0" err="1">
                <a:solidFill>
                  <a:srgbClr val="503D36"/>
                </a:solidFill>
                <a:latin typeface="More Sugar"/>
              </a:rPr>
              <a:t>trẻ</a:t>
            </a:r>
            <a:endParaRPr lang="en-US" sz="3300" b="1" dirty="0">
              <a:solidFill>
                <a:srgbClr val="503D36"/>
              </a:solidFill>
              <a:latin typeface="More Sugar"/>
            </a:endParaRPr>
          </a:p>
        </p:txBody>
      </p:sp>
      <p:sp>
        <p:nvSpPr>
          <p:cNvPr id="115" name="TextBox 115"/>
          <p:cNvSpPr txBox="1"/>
          <p:nvPr/>
        </p:nvSpPr>
        <p:spPr>
          <a:xfrm>
            <a:off x="2819513" y="6406458"/>
            <a:ext cx="12088065" cy="503984"/>
          </a:xfrm>
          <a:prstGeom prst="rect">
            <a:avLst/>
          </a:prstGeom>
        </p:spPr>
        <p:txBody>
          <a:bodyPr lIns="0" tIns="0" rIns="0" bIns="0" rtlCol="0" anchor="t">
            <a:spAutoFit/>
          </a:bodyPr>
          <a:lstStyle/>
          <a:p>
            <a:pPr marL="0" lvl="0" indent="0" algn="ctr">
              <a:lnSpc>
                <a:spcPts val="4200"/>
              </a:lnSpc>
              <a:spcBef>
                <a:spcPct val="0"/>
              </a:spcBef>
            </a:pPr>
            <a:r>
              <a:rPr lang="en-US" sz="2800" dirty="0">
                <a:solidFill>
                  <a:srgbClr val="503D36"/>
                </a:solidFill>
                <a:latin typeface="Sniglet" panose="020B0704020202020204"/>
              </a:rPr>
              <a:t>. </a:t>
            </a:r>
          </a:p>
        </p:txBody>
      </p:sp>
      <p:pic>
        <p:nvPicPr>
          <p:cNvPr id="116" name="Picture 116"/>
          <p:cNvPicPr>
            <a:picLocks noChangeAspect="1"/>
          </p:cNvPicPr>
          <p:nvPr/>
        </p:nvPicPr>
        <p:blipFill>
          <a:blip r:embed="rId11" cstate="print"/>
          <a:srcRect/>
          <a:stretch>
            <a:fillRect/>
          </a:stretch>
        </p:blipFill>
        <p:spPr>
          <a:xfrm rot="-9364023">
            <a:off x="11735075" y="2140148"/>
            <a:ext cx="1321244" cy="128656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256948" y="1331671"/>
            <a:ext cx="2186870" cy="1191585"/>
            <a:chOff x="0" y="0"/>
            <a:chExt cx="2915827" cy="1588780"/>
          </a:xfrm>
        </p:grpSpPr>
        <p:grpSp>
          <p:nvGrpSpPr>
            <p:cNvPr id="5" name="Group 5"/>
            <p:cNvGrpSpPr/>
            <p:nvPr/>
          </p:nvGrpSpPr>
          <p:grpSpPr>
            <a:xfrm>
              <a:off x="0" y="0"/>
              <a:ext cx="2915827" cy="1588780"/>
              <a:chOff x="0" y="0"/>
              <a:chExt cx="595553" cy="324506"/>
            </a:xfrm>
          </p:grpSpPr>
          <p:sp>
            <p:nvSpPr>
              <p:cNvPr id="6" name="Freeform 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35707" y="117213"/>
              <a:ext cx="2664410" cy="1354354"/>
              <a:chOff x="0" y="0"/>
              <a:chExt cx="544201" cy="276625"/>
            </a:xfrm>
          </p:grpSpPr>
          <p:sp>
            <p:nvSpPr>
              <p:cNvPr id="9" name="Freeform 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2618086"/>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390492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5190915"/>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6477329"/>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256948" y="7763743"/>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42" name="TextBox 42"/>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45" name="TextBox 45"/>
              <p:cNvSpPr txBox="1"/>
              <p:nvPr/>
            </p:nvSpPr>
            <p:spPr>
              <a:xfrm>
                <a:off x="0" y="-66675"/>
                <a:ext cx="812800" cy="879475"/>
              </a:xfrm>
              <a:prstGeom prst="rect">
                <a:avLst/>
              </a:prstGeom>
            </p:spPr>
            <p:txBody>
              <a:bodyPr lIns="51986" tIns="51986" rIns="51986" bIns="51986" rtlCol="0" anchor="ctr"/>
              <a:lstStyle/>
              <a:p>
                <a:pPr algn="ctr">
                  <a:lnSpc>
                    <a:spcPts val="420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337094" y="1028700"/>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2610470" y="3948641"/>
            <a:ext cx="12966563" cy="4410895"/>
            <a:chOff x="0" y="0"/>
            <a:chExt cx="17288751" cy="5881194"/>
          </a:xfrm>
        </p:grpSpPr>
        <p:grpSp>
          <p:nvGrpSpPr>
            <p:cNvPr id="65" name="Group 65"/>
            <p:cNvGrpSpPr/>
            <p:nvPr/>
          </p:nvGrpSpPr>
          <p:grpSpPr>
            <a:xfrm>
              <a:off x="0" y="0"/>
              <a:ext cx="17288751" cy="5881194"/>
              <a:chOff x="0" y="0"/>
              <a:chExt cx="3069684" cy="1044228"/>
            </a:xfrm>
          </p:grpSpPr>
          <p:sp>
            <p:nvSpPr>
              <p:cNvPr id="66" name="Freeform 66"/>
              <p:cNvSpPr/>
              <p:nvPr/>
            </p:nvSpPr>
            <p:spPr>
              <a:xfrm>
                <a:off x="0" y="0"/>
                <a:ext cx="3069684" cy="1044228"/>
              </a:xfrm>
              <a:custGeom>
                <a:avLst/>
                <a:gdLst/>
                <a:ahLst/>
                <a:cxnLst/>
                <a:rect l="l" t="t" r="r" b="b"/>
                <a:pathLst>
                  <a:path w="3069684" h="1044228">
                    <a:moveTo>
                      <a:pt x="37608" y="0"/>
                    </a:moveTo>
                    <a:lnTo>
                      <a:pt x="3032075" y="0"/>
                    </a:lnTo>
                    <a:cubicBezTo>
                      <a:pt x="3052846" y="0"/>
                      <a:pt x="3069684" y="16838"/>
                      <a:pt x="3069684" y="37608"/>
                    </a:cubicBezTo>
                    <a:lnTo>
                      <a:pt x="3069684" y="1006620"/>
                    </a:lnTo>
                    <a:cubicBezTo>
                      <a:pt x="3069684" y="1016594"/>
                      <a:pt x="3065721" y="1026160"/>
                      <a:pt x="3058669" y="1033213"/>
                    </a:cubicBezTo>
                    <a:cubicBezTo>
                      <a:pt x="3051616" y="1040266"/>
                      <a:pt x="3042050" y="1044228"/>
                      <a:pt x="3032075" y="1044228"/>
                    </a:cubicBezTo>
                    <a:lnTo>
                      <a:pt x="37608" y="1044228"/>
                    </a:lnTo>
                    <a:cubicBezTo>
                      <a:pt x="16838" y="1044228"/>
                      <a:pt x="0" y="1027391"/>
                      <a:pt x="0" y="1006620"/>
                    </a:cubicBezTo>
                    <a:lnTo>
                      <a:pt x="0" y="37608"/>
                    </a:lnTo>
                    <a:cubicBezTo>
                      <a:pt x="0" y="16838"/>
                      <a:pt x="16838" y="0"/>
                      <a:pt x="37608" y="0"/>
                    </a:cubicBezTo>
                    <a:close/>
                  </a:path>
                </a:pathLst>
              </a:custGeom>
              <a:solidFill>
                <a:srgbClr val="000000">
                  <a:alpha val="0"/>
                </a:srgbClr>
              </a:solidFill>
              <a:ln w="28575">
                <a:solidFill>
                  <a:srgbClr val="E76262"/>
                </a:solidFill>
              </a:ln>
            </p:spPr>
          </p:sp>
          <p:sp>
            <p:nvSpPr>
              <p:cNvPr id="67" name="TextBox 67"/>
              <p:cNvSpPr txBox="1"/>
              <p:nvPr/>
            </p:nvSpPr>
            <p:spPr>
              <a:xfrm>
                <a:off x="0" y="-28575"/>
                <a:ext cx="812800" cy="841375"/>
              </a:xfrm>
              <a:prstGeom prst="rect">
                <a:avLst/>
              </a:prstGeom>
            </p:spPr>
            <p:txBody>
              <a:bodyPr lIns="53834" tIns="53834" rIns="53834" bIns="53834" rtlCol="0" anchor="ctr"/>
              <a:lstStyle/>
              <a:p>
                <a:pPr algn="ctr">
                  <a:lnSpc>
                    <a:spcPts val="2660"/>
                  </a:lnSpc>
                </a:pPr>
                <a:endParaRPr/>
              </a:p>
            </p:txBody>
          </p:sp>
        </p:grpSp>
        <p:sp>
          <p:nvSpPr>
            <p:cNvPr id="68" name="TextBox 68"/>
            <p:cNvSpPr txBox="1"/>
            <p:nvPr/>
          </p:nvSpPr>
          <p:spPr>
            <a:xfrm>
              <a:off x="1308016" y="361968"/>
              <a:ext cx="14672719" cy="929059"/>
            </a:xfrm>
            <a:prstGeom prst="rect">
              <a:avLst/>
            </a:prstGeom>
          </p:spPr>
          <p:txBody>
            <a:bodyPr lIns="0" tIns="0" rIns="0" bIns="0" rtlCol="0" anchor="t">
              <a:spAutoFit/>
            </a:bodyPr>
            <a:lstStyle/>
            <a:p>
              <a:pPr marL="0" lvl="0" indent="0" algn="ctr">
                <a:lnSpc>
                  <a:spcPts val="5835"/>
                </a:lnSpc>
                <a:spcBef>
                  <a:spcPct val="0"/>
                </a:spcBef>
              </a:pPr>
              <a:r>
                <a:rPr lang="en-US" sz="3890" dirty="0">
                  <a:solidFill>
                    <a:srgbClr val="503D36"/>
                  </a:solidFill>
                  <a:latin typeface="Sniglet" panose="020B0704020202020204"/>
                </a:rPr>
                <a:t>.</a:t>
              </a:r>
            </a:p>
          </p:txBody>
        </p:sp>
      </p:grpSp>
      <p:grpSp>
        <p:nvGrpSpPr>
          <p:cNvPr id="69" name="Group 69"/>
          <p:cNvGrpSpPr/>
          <p:nvPr/>
        </p:nvGrpSpPr>
        <p:grpSpPr>
          <a:xfrm>
            <a:off x="1540290" y="1622751"/>
            <a:ext cx="263115" cy="263115"/>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1" name="TextBox 7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2" name="Group 72"/>
          <p:cNvGrpSpPr/>
          <p:nvPr/>
        </p:nvGrpSpPr>
        <p:grpSpPr>
          <a:xfrm>
            <a:off x="1540290" y="2470372"/>
            <a:ext cx="263115" cy="263115"/>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4" name="TextBox 7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5" name="Group 75"/>
          <p:cNvGrpSpPr/>
          <p:nvPr/>
        </p:nvGrpSpPr>
        <p:grpSpPr>
          <a:xfrm>
            <a:off x="1540290" y="3317993"/>
            <a:ext cx="263115" cy="263115"/>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7" name="TextBox 7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8" name="Group 78"/>
          <p:cNvGrpSpPr/>
          <p:nvPr/>
        </p:nvGrpSpPr>
        <p:grpSpPr>
          <a:xfrm>
            <a:off x="1540290" y="4165614"/>
            <a:ext cx="263115" cy="263115"/>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0" name="TextBox 8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1" name="Group 81"/>
          <p:cNvGrpSpPr/>
          <p:nvPr/>
        </p:nvGrpSpPr>
        <p:grpSpPr>
          <a:xfrm>
            <a:off x="1540290" y="5013235"/>
            <a:ext cx="263115" cy="263115"/>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3" name="TextBox 8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4" name="Group 84"/>
          <p:cNvGrpSpPr/>
          <p:nvPr/>
        </p:nvGrpSpPr>
        <p:grpSpPr>
          <a:xfrm>
            <a:off x="1540290" y="5860856"/>
            <a:ext cx="263115" cy="263115"/>
            <a:chOff x="0" y="0"/>
            <a:chExt cx="812800" cy="812800"/>
          </a:xfrm>
        </p:grpSpPr>
        <p:sp>
          <p:nvSpPr>
            <p:cNvPr id="85" name="Freeform 8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6" name="TextBox 8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7" name="Group 87"/>
          <p:cNvGrpSpPr/>
          <p:nvPr/>
        </p:nvGrpSpPr>
        <p:grpSpPr>
          <a:xfrm>
            <a:off x="1540290" y="6708477"/>
            <a:ext cx="263115" cy="263115"/>
            <a:chOff x="0" y="0"/>
            <a:chExt cx="812800" cy="812800"/>
          </a:xfrm>
        </p:grpSpPr>
        <p:sp>
          <p:nvSpPr>
            <p:cNvPr id="88" name="Freeform 8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9" name="TextBox 8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0" name="Group 90"/>
          <p:cNvGrpSpPr/>
          <p:nvPr/>
        </p:nvGrpSpPr>
        <p:grpSpPr>
          <a:xfrm>
            <a:off x="1540290" y="7556097"/>
            <a:ext cx="263115" cy="263115"/>
            <a:chOff x="0" y="0"/>
            <a:chExt cx="812800" cy="812800"/>
          </a:xfrm>
        </p:grpSpPr>
        <p:sp>
          <p:nvSpPr>
            <p:cNvPr id="91" name="Freeform 9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2" name="TextBox 9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3" name="Group 93"/>
          <p:cNvGrpSpPr/>
          <p:nvPr/>
        </p:nvGrpSpPr>
        <p:grpSpPr>
          <a:xfrm>
            <a:off x="1540290" y="8403718"/>
            <a:ext cx="263115" cy="263115"/>
            <a:chOff x="0" y="0"/>
            <a:chExt cx="812800" cy="812800"/>
          </a:xfrm>
        </p:grpSpPr>
        <p:sp>
          <p:nvSpPr>
            <p:cNvPr id="94" name="Freeform 9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5" name="TextBox 9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6" name="Group 96"/>
          <p:cNvGrpSpPr/>
          <p:nvPr/>
        </p:nvGrpSpPr>
        <p:grpSpPr>
          <a:xfrm>
            <a:off x="3907246" y="1244702"/>
            <a:ext cx="10249449" cy="2420427"/>
            <a:chOff x="0" y="0"/>
            <a:chExt cx="10278076" cy="1802541"/>
          </a:xfrm>
        </p:grpSpPr>
        <p:grpSp>
          <p:nvGrpSpPr>
            <p:cNvPr id="97" name="Group 97"/>
            <p:cNvGrpSpPr/>
            <p:nvPr/>
          </p:nvGrpSpPr>
          <p:grpSpPr>
            <a:xfrm>
              <a:off x="0" y="0"/>
              <a:ext cx="10278076" cy="1802541"/>
              <a:chOff x="0" y="0"/>
              <a:chExt cx="2317607" cy="406456"/>
            </a:xfrm>
          </p:grpSpPr>
          <p:sp>
            <p:nvSpPr>
              <p:cNvPr id="98" name="Freeform 98"/>
              <p:cNvSpPr/>
              <p:nvPr/>
            </p:nvSpPr>
            <p:spPr>
              <a:xfrm>
                <a:off x="0" y="0"/>
                <a:ext cx="2317607" cy="406456"/>
              </a:xfrm>
              <a:custGeom>
                <a:avLst/>
                <a:gdLst/>
                <a:ahLst/>
                <a:cxnLst/>
                <a:rect l="l" t="t" r="r" b="b"/>
                <a:pathLst>
                  <a:path w="2317607" h="406456">
                    <a:moveTo>
                      <a:pt x="100433" y="0"/>
                    </a:moveTo>
                    <a:lnTo>
                      <a:pt x="2217174" y="0"/>
                    </a:lnTo>
                    <a:cubicBezTo>
                      <a:pt x="2272642" y="0"/>
                      <a:pt x="2317607" y="44965"/>
                      <a:pt x="2317607" y="100433"/>
                    </a:cubicBezTo>
                    <a:lnTo>
                      <a:pt x="2317607" y="306023"/>
                    </a:lnTo>
                    <a:cubicBezTo>
                      <a:pt x="2317607" y="332659"/>
                      <a:pt x="2307026" y="358205"/>
                      <a:pt x="2288191" y="377039"/>
                    </a:cubicBezTo>
                    <a:cubicBezTo>
                      <a:pt x="2269356" y="395874"/>
                      <a:pt x="2243811" y="406456"/>
                      <a:pt x="2217174" y="406456"/>
                    </a:cubicBezTo>
                    <a:lnTo>
                      <a:pt x="100433" y="406456"/>
                    </a:lnTo>
                    <a:cubicBezTo>
                      <a:pt x="73796" y="406456"/>
                      <a:pt x="48251" y="395874"/>
                      <a:pt x="29416" y="377039"/>
                    </a:cubicBezTo>
                    <a:cubicBezTo>
                      <a:pt x="10581" y="358205"/>
                      <a:pt x="0" y="332659"/>
                      <a:pt x="0" y="306023"/>
                    </a:cubicBezTo>
                    <a:lnTo>
                      <a:pt x="0" y="100433"/>
                    </a:lnTo>
                    <a:cubicBezTo>
                      <a:pt x="0" y="73796"/>
                      <a:pt x="10581" y="48251"/>
                      <a:pt x="29416" y="29416"/>
                    </a:cubicBezTo>
                    <a:cubicBezTo>
                      <a:pt x="48251" y="10581"/>
                      <a:pt x="73796" y="0"/>
                      <a:pt x="100433" y="0"/>
                    </a:cubicBezTo>
                    <a:close/>
                  </a:path>
                </a:pathLst>
              </a:custGeom>
              <a:solidFill>
                <a:srgbClr val="FFCF91"/>
              </a:solidFill>
              <a:ln w="47625">
                <a:solidFill>
                  <a:srgbClr val="E76262"/>
                </a:solidFill>
              </a:ln>
            </p:spPr>
          </p:sp>
          <p:sp>
            <p:nvSpPr>
              <p:cNvPr id="99" name="TextBox 99"/>
              <p:cNvSpPr txBox="1"/>
              <p:nvPr/>
            </p:nvSpPr>
            <p:spPr>
              <a:xfrm>
                <a:off x="0" y="-28575"/>
                <a:ext cx="812800" cy="841375"/>
              </a:xfrm>
              <a:prstGeom prst="rect">
                <a:avLst/>
              </a:prstGeom>
            </p:spPr>
            <p:txBody>
              <a:bodyPr lIns="44501" tIns="44501" rIns="44501" bIns="44501" rtlCol="0" anchor="ctr"/>
              <a:lstStyle/>
              <a:p>
                <a:pPr algn="ctr">
                  <a:lnSpc>
                    <a:spcPts val="2660"/>
                  </a:lnSpc>
                </a:pPr>
                <a:endParaRPr/>
              </a:p>
            </p:txBody>
          </p:sp>
        </p:grpSp>
        <p:sp>
          <p:nvSpPr>
            <p:cNvPr id="100" name="TextBox 100"/>
            <p:cNvSpPr txBox="1"/>
            <p:nvPr/>
          </p:nvSpPr>
          <p:spPr>
            <a:xfrm>
              <a:off x="147255" y="359380"/>
              <a:ext cx="10030121" cy="1280840"/>
            </a:xfrm>
            <a:prstGeom prst="rect">
              <a:avLst/>
            </a:prstGeom>
          </p:spPr>
          <p:txBody>
            <a:bodyPr wrap="square" lIns="0" tIns="0" rIns="0" bIns="0" rtlCol="0" anchor="t">
              <a:spAutoFit/>
            </a:bodyPr>
            <a:lstStyle/>
            <a:p>
              <a:pPr marL="0" lvl="0" indent="0" algn="ctr">
                <a:lnSpc>
                  <a:spcPts val="6960"/>
                </a:lnSpc>
                <a:spcBef>
                  <a:spcPct val="0"/>
                </a:spcBef>
              </a:pPr>
              <a:r>
                <a:rPr lang="en-US" sz="4400" b="1" dirty="0" err="1">
                  <a:solidFill>
                    <a:srgbClr val="503D36"/>
                  </a:solidFill>
                  <a:latin typeface="More Sugar"/>
                </a:rPr>
                <a:t>Hoài</a:t>
              </a:r>
              <a:r>
                <a:rPr lang="en-US" sz="4400" b="1" dirty="0">
                  <a:solidFill>
                    <a:srgbClr val="503D36"/>
                  </a:solidFill>
                  <a:latin typeface="More Sugar"/>
                </a:rPr>
                <a:t> </a:t>
              </a:r>
              <a:r>
                <a:rPr lang="en-US" sz="4400" b="1" dirty="0" err="1">
                  <a:solidFill>
                    <a:srgbClr val="503D36"/>
                  </a:solidFill>
                  <a:latin typeface="More Sugar"/>
                </a:rPr>
                <a:t>niệm</a:t>
              </a:r>
              <a:r>
                <a:rPr lang="en-US" sz="4400" b="1" dirty="0">
                  <a:solidFill>
                    <a:srgbClr val="503D36"/>
                  </a:solidFill>
                  <a:latin typeface="More Sugar"/>
                </a:rPr>
                <a:t> </a:t>
              </a:r>
              <a:r>
                <a:rPr lang="en-US" sz="4400" b="1" dirty="0" err="1">
                  <a:solidFill>
                    <a:srgbClr val="503D36"/>
                  </a:solidFill>
                  <a:latin typeface="More Sugar"/>
                </a:rPr>
                <a:t>của</a:t>
              </a:r>
              <a:r>
                <a:rPr lang="en-US" sz="4400" b="1" dirty="0">
                  <a:solidFill>
                    <a:srgbClr val="503D36"/>
                  </a:solidFill>
                  <a:latin typeface="More Sugar"/>
                </a:rPr>
                <a:t> </a:t>
              </a:r>
              <a:r>
                <a:rPr lang="en-US" sz="4400" b="1" dirty="0" err="1">
                  <a:solidFill>
                    <a:srgbClr val="503D36"/>
                  </a:solidFill>
                  <a:latin typeface="More Sugar"/>
                </a:rPr>
                <a:t>tác</a:t>
              </a:r>
              <a:r>
                <a:rPr lang="en-US" sz="4400" b="1" dirty="0">
                  <a:solidFill>
                    <a:srgbClr val="503D36"/>
                  </a:solidFill>
                  <a:latin typeface="More Sugar"/>
                </a:rPr>
                <a:t> </a:t>
              </a:r>
              <a:r>
                <a:rPr lang="en-US" sz="4400" b="1" dirty="0" err="1">
                  <a:solidFill>
                    <a:srgbClr val="503D36"/>
                  </a:solidFill>
                  <a:latin typeface="More Sugar"/>
                </a:rPr>
                <a:t>giả</a:t>
              </a:r>
              <a:r>
                <a:rPr lang="en-US" sz="4400" b="1" dirty="0">
                  <a:solidFill>
                    <a:srgbClr val="503D36"/>
                  </a:solidFill>
                  <a:latin typeface="More Sugar"/>
                </a:rPr>
                <a:t> </a:t>
              </a:r>
              <a:r>
                <a:rPr lang="en-US" sz="4400" b="1" dirty="0" err="1">
                  <a:solidFill>
                    <a:srgbClr val="503D36"/>
                  </a:solidFill>
                  <a:latin typeface="More Sugar"/>
                </a:rPr>
                <a:t>về</a:t>
              </a:r>
              <a:r>
                <a:rPr lang="en-US" sz="4400" b="1" dirty="0">
                  <a:solidFill>
                    <a:srgbClr val="503D36"/>
                  </a:solidFill>
                  <a:latin typeface="More Sugar"/>
                </a:rPr>
                <a:t> </a:t>
              </a:r>
              <a:r>
                <a:rPr lang="en-US" sz="4400" b="1" dirty="0" err="1">
                  <a:solidFill>
                    <a:srgbClr val="503D36"/>
                  </a:solidFill>
                  <a:latin typeface="More Sugar"/>
                </a:rPr>
                <a:t>cảm</a:t>
              </a:r>
              <a:r>
                <a:rPr lang="en-US" sz="4400" b="1" dirty="0">
                  <a:solidFill>
                    <a:srgbClr val="503D36"/>
                  </a:solidFill>
                  <a:latin typeface="More Sugar"/>
                </a:rPr>
                <a:t> </a:t>
              </a:r>
              <a:r>
                <a:rPr lang="en-US" sz="4400" b="1" dirty="0" err="1">
                  <a:solidFill>
                    <a:srgbClr val="503D36"/>
                  </a:solidFill>
                  <a:latin typeface="More Sugar"/>
                </a:rPr>
                <a:t>nhận</a:t>
              </a:r>
              <a:r>
                <a:rPr lang="en-US" sz="4400" b="1" dirty="0">
                  <a:solidFill>
                    <a:srgbClr val="503D36"/>
                  </a:solidFill>
                  <a:latin typeface="More Sugar"/>
                </a:rPr>
                <a:t> </a:t>
              </a:r>
              <a:r>
                <a:rPr lang="en-US" sz="4400" b="1" dirty="0" err="1">
                  <a:solidFill>
                    <a:srgbClr val="503D36"/>
                  </a:solidFill>
                  <a:latin typeface="More Sugar"/>
                </a:rPr>
                <a:t>đầu</a:t>
              </a:r>
              <a:r>
                <a:rPr lang="en-US" sz="4400" b="1" dirty="0">
                  <a:solidFill>
                    <a:srgbClr val="503D36"/>
                  </a:solidFill>
                  <a:latin typeface="More Sugar"/>
                </a:rPr>
                <a:t> </a:t>
              </a:r>
              <a:r>
                <a:rPr lang="en-US" sz="4400" b="1" dirty="0" err="1">
                  <a:solidFill>
                    <a:srgbClr val="503D36"/>
                  </a:solidFill>
                  <a:latin typeface="More Sugar"/>
                </a:rPr>
                <a:t>đời</a:t>
              </a:r>
              <a:r>
                <a:rPr lang="en-US" sz="2400" dirty="0">
                  <a:solidFill>
                    <a:srgbClr val="503D36"/>
                  </a:solidFill>
                  <a:latin typeface="More Sugar"/>
                </a:rPr>
                <a:t>.</a:t>
              </a:r>
            </a:p>
          </p:txBody>
        </p:sp>
      </p:grpSp>
      <p:pic>
        <p:nvPicPr>
          <p:cNvPr id="101" name="Picture 101"/>
          <p:cNvPicPr>
            <a:picLocks noChangeAspect="1"/>
          </p:cNvPicPr>
          <p:nvPr/>
        </p:nvPicPr>
        <p:blipFill>
          <a:blip r:embed="rId5" cstate="print"/>
          <a:srcRect/>
          <a:stretch>
            <a:fillRect/>
          </a:stretch>
        </p:blipFill>
        <p:spPr>
          <a:xfrm rot="608530">
            <a:off x="14143973" y="3133191"/>
            <a:ext cx="1712624" cy="1826799"/>
          </a:xfrm>
          <a:prstGeom prst="rect">
            <a:avLst/>
          </a:prstGeom>
        </p:spPr>
      </p:pic>
      <p:pic>
        <p:nvPicPr>
          <p:cNvPr id="102" name="Picture 102"/>
          <p:cNvPicPr>
            <a:picLocks noChangeAspect="1"/>
          </p:cNvPicPr>
          <p:nvPr/>
        </p:nvPicPr>
        <p:blipFill>
          <a:blip r:embed="rId6" cstate="print"/>
          <a:srcRect/>
          <a:stretch>
            <a:fillRect/>
          </a:stretch>
        </p:blipFill>
        <p:spPr>
          <a:xfrm>
            <a:off x="1874711" y="3182210"/>
            <a:ext cx="1144514" cy="1138791"/>
          </a:xfrm>
          <a:prstGeom prst="rect">
            <a:avLst/>
          </a:prstGeom>
        </p:spPr>
      </p:pic>
      <p:pic>
        <p:nvPicPr>
          <p:cNvPr id="103" name="Picture 103"/>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2006601" y="1299553"/>
            <a:ext cx="1466811" cy="428718"/>
          </a:xfrm>
          <a:prstGeom prst="rect">
            <a:avLst/>
          </a:prstGeom>
        </p:spPr>
      </p:pic>
      <p:pic>
        <p:nvPicPr>
          <p:cNvPr id="104" name="Picture 104"/>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12689884" y="8605316"/>
            <a:ext cx="1466811" cy="320388"/>
          </a:xfrm>
          <a:prstGeom prst="rect">
            <a:avLst/>
          </a:prstGeom>
        </p:spPr>
      </p:pic>
      <p:pic>
        <p:nvPicPr>
          <p:cNvPr id="105" name="Picture 105"/>
          <p:cNvPicPr>
            <a:picLocks noChangeAspect="1"/>
          </p:cNvPicPr>
          <p:nvPr/>
        </p:nvPicPr>
        <p:blipFill>
          <a:blip r:embed="rId8" cstate="print"/>
          <a:srcRect t="17398" r="65930" b="54795"/>
          <a:stretch>
            <a:fillRect/>
          </a:stretch>
        </p:blipFill>
        <p:spPr>
          <a:xfrm rot="-9330707">
            <a:off x="2248660" y="7720430"/>
            <a:ext cx="1170104" cy="805756"/>
          </a:xfrm>
          <a:prstGeom prst="rect">
            <a:avLst/>
          </a:prstGeom>
        </p:spPr>
      </p:pic>
      <p:pic>
        <p:nvPicPr>
          <p:cNvPr id="106" name="Picture 106"/>
          <p:cNvPicPr>
            <a:picLocks noChangeAspect="1"/>
          </p:cNvPicPr>
          <p:nvPr/>
        </p:nvPicPr>
        <p:blipFill>
          <a:blip r:embed="rId9" cstate="print"/>
          <a:srcRect t="17398" r="65930" b="54795"/>
          <a:stretch>
            <a:fillRect/>
          </a:stretch>
        </p:blipFill>
        <p:spPr>
          <a:xfrm rot="9603291">
            <a:off x="15195368" y="1079505"/>
            <a:ext cx="1125868" cy="775294"/>
          </a:xfrm>
          <a:prstGeom prst="rect">
            <a:avLst/>
          </a:prstGeom>
        </p:spPr>
      </p:pic>
      <p:grpSp>
        <p:nvGrpSpPr>
          <p:cNvPr id="107" name="Group 107"/>
          <p:cNvGrpSpPr/>
          <p:nvPr/>
        </p:nvGrpSpPr>
        <p:grpSpPr>
          <a:xfrm>
            <a:off x="594866" y="1690137"/>
            <a:ext cx="1232729" cy="7134324"/>
            <a:chOff x="0" y="0"/>
            <a:chExt cx="1643639" cy="9512432"/>
          </a:xfrm>
        </p:grpSpPr>
        <p:sp>
          <p:nvSpPr>
            <p:cNvPr id="108" name="TextBox 108"/>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4" name="TextBox 114"/>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5" name="TextBox 115"/>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6" name="TextBox 116"/>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17" name="TextBox 116"/>
          <p:cNvSpPr txBox="1"/>
          <p:nvPr/>
        </p:nvSpPr>
        <p:spPr>
          <a:xfrm>
            <a:off x="3361780" y="4428729"/>
            <a:ext cx="11941617" cy="2308324"/>
          </a:xfrm>
          <a:prstGeom prst="rect">
            <a:avLst/>
          </a:prstGeom>
          <a:noFill/>
        </p:spPr>
        <p:txBody>
          <a:bodyPr wrap="square" rtlCol="0">
            <a:spAutoFit/>
          </a:bodyPr>
          <a:lstStyle/>
          <a:p>
            <a:r>
              <a:rPr lang="en-US" sz="3600" dirty="0"/>
              <a:t>- </a:t>
            </a:r>
            <a:r>
              <a:rPr lang="vi-VN" sz="3600" dirty="0"/>
              <a:t>Cuộc sống sẽ luôn tiếp diễn và Trái Đất vẫn quay</a:t>
            </a:r>
            <a:r>
              <a:rPr lang="en-US" sz="3600" dirty="0"/>
              <a:t>.</a:t>
            </a:r>
            <a:r>
              <a:rPr lang="vi-VN" sz="3600" dirty="0"/>
              <a:t> </a:t>
            </a:r>
            <a:endParaRPr lang="en-US" sz="3600" dirty="0"/>
          </a:p>
          <a:p>
            <a:r>
              <a:rPr lang="en-US" sz="3600" dirty="0"/>
              <a:t>- </a:t>
            </a:r>
            <a:r>
              <a:rPr lang="vi-VN" sz="3600" dirty="0"/>
              <a:t>Cuộc sống của mỗi đứa trẻ dường như chỉ hiện hữu với nơi mà chúng quen thuộc. </a:t>
            </a:r>
            <a:endParaRPr lang="en-US" sz="3600" dirty="0"/>
          </a:p>
          <a:p>
            <a:r>
              <a:rPr lang="en-US" sz="3600" dirty="0"/>
              <a:t>- </a:t>
            </a:r>
            <a:r>
              <a:rPr lang="vi-VN" sz="3600" dirty="0"/>
              <a:t>Ta không thể nào mãi mãi là một đứa trẻ</a:t>
            </a:r>
            <a:r>
              <a:rPr lang="en-US" sz="3600" dirty="0"/>
              <a:t>.</a:t>
            </a:r>
            <a:endParaRPr lang="vi-V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7763743"/>
            <a:ext cx="2279617" cy="1191585"/>
            <a:chOff x="0" y="0"/>
            <a:chExt cx="620810" cy="324506"/>
          </a:xfrm>
        </p:grpSpPr>
        <p:sp>
          <p:nvSpPr>
            <p:cNvPr id="5" name="Freeform 5"/>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6" name="TextBox 6"/>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7" name="Group 7"/>
          <p:cNvGrpSpPr/>
          <p:nvPr/>
        </p:nvGrpSpPr>
        <p:grpSpPr>
          <a:xfrm>
            <a:off x="16090414" y="7851653"/>
            <a:ext cx="1266621" cy="1015766"/>
            <a:chOff x="0" y="0"/>
            <a:chExt cx="344940" cy="276625"/>
          </a:xfrm>
        </p:grpSpPr>
        <p:sp>
          <p:nvSpPr>
            <p:cNvPr id="8" name="Freeform 8"/>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9" name="TextBox 9"/>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0" name="Group 10"/>
          <p:cNvGrpSpPr/>
          <p:nvPr/>
        </p:nvGrpSpPr>
        <p:grpSpPr>
          <a:xfrm>
            <a:off x="15256948" y="1331671"/>
            <a:ext cx="2186870" cy="1191585"/>
            <a:chOff x="0" y="0"/>
            <a:chExt cx="2915827" cy="1588780"/>
          </a:xfrm>
        </p:grpSpPr>
        <p:grpSp>
          <p:nvGrpSpPr>
            <p:cNvPr id="11" name="Group 11"/>
            <p:cNvGrpSpPr/>
            <p:nvPr/>
          </p:nvGrpSpPr>
          <p:grpSpPr>
            <a:xfrm>
              <a:off x="0" y="0"/>
              <a:ext cx="2915827" cy="1588780"/>
              <a:chOff x="0" y="0"/>
              <a:chExt cx="595553" cy="324506"/>
            </a:xfrm>
          </p:grpSpPr>
          <p:sp>
            <p:nvSpPr>
              <p:cNvPr id="12" name="Freeform 12"/>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13" name="TextBox 13"/>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4" name="Group 14"/>
            <p:cNvGrpSpPr/>
            <p:nvPr/>
          </p:nvGrpSpPr>
          <p:grpSpPr>
            <a:xfrm>
              <a:off x="135707" y="117213"/>
              <a:ext cx="2664410" cy="1354354"/>
              <a:chOff x="0" y="0"/>
              <a:chExt cx="544201" cy="276625"/>
            </a:xfrm>
          </p:grpSpPr>
          <p:sp>
            <p:nvSpPr>
              <p:cNvPr id="15" name="Freeform 15"/>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6" name="TextBox 16"/>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7" name="Group 17"/>
          <p:cNvGrpSpPr/>
          <p:nvPr/>
        </p:nvGrpSpPr>
        <p:grpSpPr>
          <a:xfrm>
            <a:off x="15256948" y="2618086"/>
            <a:ext cx="2186870" cy="1191585"/>
            <a:chOff x="0" y="0"/>
            <a:chExt cx="2915827" cy="1588780"/>
          </a:xfrm>
        </p:grpSpPr>
        <p:grpSp>
          <p:nvGrpSpPr>
            <p:cNvPr id="18" name="Group 18"/>
            <p:cNvGrpSpPr/>
            <p:nvPr/>
          </p:nvGrpSpPr>
          <p:grpSpPr>
            <a:xfrm>
              <a:off x="0" y="0"/>
              <a:ext cx="2915827" cy="1588780"/>
              <a:chOff x="0" y="0"/>
              <a:chExt cx="595553" cy="324506"/>
            </a:xfrm>
          </p:grpSpPr>
          <p:sp>
            <p:nvSpPr>
              <p:cNvPr id="19" name="Freeform 19"/>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20" name="TextBox 2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1" name="Group 21"/>
            <p:cNvGrpSpPr/>
            <p:nvPr/>
          </p:nvGrpSpPr>
          <p:grpSpPr>
            <a:xfrm>
              <a:off x="135707" y="117213"/>
              <a:ext cx="2664410" cy="1354354"/>
              <a:chOff x="0" y="0"/>
              <a:chExt cx="544201" cy="276625"/>
            </a:xfrm>
          </p:grpSpPr>
          <p:sp>
            <p:nvSpPr>
              <p:cNvPr id="22" name="Freeform 22"/>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23" name="TextBox 23"/>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4" name="Group 24"/>
          <p:cNvGrpSpPr/>
          <p:nvPr/>
        </p:nvGrpSpPr>
        <p:grpSpPr>
          <a:xfrm>
            <a:off x="15256948" y="3904921"/>
            <a:ext cx="2186870" cy="1191585"/>
            <a:chOff x="0" y="0"/>
            <a:chExt cx="2915827" cy="1588780"/>
          </a:xfrm>
        </p:grpSpPr>
        <p:grpSp>
          <p:nvGrpSpPr>
            <p:cNvPr id="25" name="Group 25"/>
            <p:cNvGrpSpPr/>
            <p:nvPr/>
          </p:nvGrpSpPr>
          <p:grpSpPr>
            <a:xfrm>
              <a:off x="0" y="0"/>
              <a:ext cx="2915827" cy="1588780"/>
              <a:chOff x="0" y="0"/>
              <a:chExt cx="595553" cy="324506"/>
            </a:xfrm>
          </p:grpSpPr>
          <p:sp>
            <p:nvSpPr>
              <p:cNvPr id="26" name="Freeform 2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7" name="TextBox 2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8" name="Group 28"/>
            <p:cNvGrpSpPr/>
            <p:nvPr/>
          </p:nvGrpSpPr>
          <p:grpSpPr>
            <a:xfrm>
              <a:off x="135707" y="117213"/>
              <a:ext cx="2664410" cy="1354354"/>
              <a:chOff x="0" y="0"/>
              <a:chExt cx="544201" cy="276625"/>
            </a:xfrm>
          </p:grpSpPr>
          <p:sp>
            <p:nvSpPr>
              <p:cNvPr id="29" name="Freeform 2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30" name="TextBox 3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1" name="Group 31"/>
          <p:cNvGrpSpPr/>
          <p:nvPr/>
        </p:nvGrpSpPr>
        <p:grpSpPr>
          <a:xfrm>
            <a:off x="15256948" y="5190915"/>
            <a:ext cx="2186870" cy="1191585"/>
            <a:chOff x="0" y="0"/>
            <a:chExt cx="2915827" cy="1588780"/>
          </a:xfrm>
        </p:grpSpPr>
        <p:grpSp>
          <p:nvGrpSpPr>
            <p:cNvPr id="32" name="Group 32"/>
            <p:cNvGrpSpPr/>
            <p:nvPr/>
          </p:nvGrpSpPr>
          <p:grpSpPr>
            <a:xfrm>
              <a:off x="0" y="0"/>
              <a:ext cx="2915827" cy="1588780"/>
              <a:chOff x="0" y="0"/>
              <a:chExt cx="595553" cy="324506"/>
            </a:xfrm>
          </p:grpSpPr>
          <p:sp>
            <p:nvSpPr>
              <p:cNvPr id="33" name="Freeform 3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34" name="TextBox 3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5" name="Group 35"/>
            <p:cNvGrpSpPr/>
            <p:nvPr/>
          </p:nvGrpSpPr>
          <p:grpSpPr>
            <a:xfrm>
              <a:off x="135707" y="117213"/>
              <a:ext cx="2664410" cy="1354354"/>
              <a:chOff x="0" y="0"/>
              <a:chExt cx="544201" cy="276625"/>
            </a:xfrm>
          </p:grpSpPr>
          <p:sp>
            <p:nvSpPr>
              <p:cNvPr id="36" name="Freeform 3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7" name="TextBox 3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8" name="Picture 38"/>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39" name="Group 39"/>
          <p:cNvGrpSpPr/>
          <p:nvPr/>
        </p:nvGrpSpPr>
        <p:grpSpPr>
          <a:xfrm>
            <a:off x="661541" y="1470992"/>
            <a:ext cx="1232729" cy="7134324"/>
            <a:chOff x="0" y="0"/>
            <a:chExt cx="1643639" cy="9512432"/>
          </a:xfrm>
        </p:grpSpPr>
        <p:sp>
          <p:nvSpPr>
            <p:cNvPr id="40" name="TextBox 40"/>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1" name="TextBox 41"/>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49" name="Picture 49"/>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0" name="Group 50"/>
          <p:cNvGrpSpPr/>
          <p:nvPr/>
        </p:nvGrpSpPr>
        <p:grpSpPr>
          <a:xfrm>
            <a:off x="1028700" y="743240"/>
            <a:ext cx="15613811" cy="8800520"/>
            <a:chOff x="0" y="0"/>
            <a:chExt cx="4112279" cy="2317832"/>
          </a:xfrm>
        </p:grpSpPr>
        <p:sp>
          <p:nvSpPr>
            <p:cNvPr id="51" name="Freeform 51"/>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2" name="TextBox 52"/>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3" name="Group 53"/>
          <p:cNvGrpSpPr/>
          <p:nvPr/>
        </p:nvGrpSpPr>
        <p:grpSpPr>
          <a:xfrm>
            <a:off x="1337094" y="1028700"/>
            <a:ext cx="14956138" cy="8229600"/>
            <a:chOff x="0" y="0"/>
            <a:chExt cx="3939065" cy="2167467"/>
          </a:xfrm>
        </p:grpSpPr>
        <p:sp>
          <p:nvSpPr>
            <p:cNvPr id="54" name="Freeform 54"/>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5" name="TextBox 55"/>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6" name="Group 56"/>
          <p:cNvGrpSpPr/>
          <p:nvPr/>
        </p:nvGrpSpPr>
        <p:grpSpPr>
          <a:xfrm>
            <a:off x="15564542" y="6477329"/>
            <a:ext cx="2186870" cy="1191585"/>
            <a:chOff x="0" y="0"/>
            <a:chExt cx="595553" cy="324506"/>
          </a:xfrm>
        </p:grpSpPr>
        <p:sp>
          <p:nvSpPr>
            <p:cNvPr id="57" name="Freeform 5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58" name="TextBox 58"/>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59" name="Group 59"/>
          <p:cNvGrpSpPr/>
          <p:nvPr/>
        </p:nvGrpSpPr>
        <p:grpSpPr>
          <a:xfrm>
            <a:off x="15666322" y="6565239"/>
            <a:ext cx="1998307" cy="1015766"/>
            <a:chOff x="0" y="0"/>
            <a:chExt cx="544201" cy="276625"/>
          </a:xfrm>
        </p:grpSpPr>
        <p:sp>
          <p:nvSpPr>
            <p:cNvPr id="60" name="Freeform 6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61" name="TextBox 61"/>
            <p:cNvSpPr txBox="1"/>
            <p:nvPr/>
          </p:nvSpPr>
          <p:spPr>
            <a:xfrm>
              <a:off x="0" y="-66675"/>
              <a:ext cx="812800" cy="879475"/>
            </a:xfrm>
            <a:prstGeom prst="rect">
              <a:avLst/>
            </a:prstGeom>
          </p:spPr>
          <p:txBody>
            <a:bodyPr lIns="51986" tIns="51986" rIns="51986" bIns="51986" rtlCol="0" anchor="ctr"/>
            <a:lstStyle/>
            <a:p>
              <a:pPr algn="ctr">
                <a:lnSpc>
                  <a:spcPts val="4200"/>
                </a:lnSpc>
              </a:pPr>
              <a:r>
                <a:rPr lang="en-US" sz="3000">
                  <a:solidFill>
                    <a:srgbClr val="FFFFFF"/>
                  </a:solidFill>
                  <a:latin typeface="Sniglet" panose="020B0704020202020204"/>
                </a:rPr>
                <a:t>Chapter 3</a:t>
              </a:r>
            </a:p>
          </p:txBody>
        </p:sp>
      </p:grpSp>
      <p:grpSp>
        <p:nvGrpSpPr>
          <p:cNvPr id="62" name="Group 62"/>
          <p:cNvGrpSpPr/>
          <p:nvPr/>
        </p:nvGrpSpPr>
        <p:grpSpPr>
          <a:xfrm>
            <a:off x="1540290" y="1622751"/>
            <a:ext cx="263115" cy="263115"/>
            <a:chOff x="0" y="0"/>
            <a:chExt cx="812800" cy="812800"/>
          </a:xfrm>
        </p:grpSpPr>
        <p:sp>
          <p:nvSpPr>
            <p:cNvPr id="63" name="Freeform 6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4" name="TextBox 6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5" name="Group 65"/>
          <p:cNvGrpSpPr/>
          <p:nvPr/>
        </p:nvGrpSpPr>
        <p:grpSpPr>
          <a:xfrm>
            <a:off x="1540290" y="2470372"/>
            <a:ext cx="263115" cy="263115"/>
            <a:chOff x="0" y="0"/>
            <a:chExt cx="812800" cy="812800"/>
          </a:xfrm>
        </p:grpSpPr>
        <p:sp>
          <p:nvSpPr>
            <p:cNvPr id="66" name="Freeform 6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7" name="TextBox 6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8" name="Group 68"/>
          <p:cNvGrpSpPr/>
          <p:nvPr/>
        </p:nvGrpSpPr>
        <p:grpSpPr>
          <a:xfrm>
            <a:off x="1540290" y="3317993"/>
            <a:ext cx="263115" cy="263115"/>
            <a:chOff x="0" y="0"/>
            <a:chExt cx="812800" cy="812800"/>
          </a:xfrm>
        </p:grpSpPr>
        <p:sp>
          <p:nvSpPr>
            <p:cNvPr id="69" name="Freeform 6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0" name="TextBox 7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1" name="Group 71"/>
          <p:cNvGrpSpPr/>
          <p:nvPr/>
        </p:nvGrpSpPr>
        <p:grpSpPr>
          <a:xfrm>
            <a:off x="1540290" y="4165614"/>
            <a:ext cx="263115" cy="263115"/>
            <a:chOff x="0" y="0"/>
            <a:chExt cx="812800" cy="812800"/>
          </a:xfrm>
        </p:grpSpPr>
        <p:sp>
          <p:nvSpPr>
            <p:cNvPr id="72" name="Freeform 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3" name="TextBox 7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4" name="Group 74"/>
          <p:cNvGrpSpPr/>
          <p:nvPr/>
        </p:nvGrpSpPr>
        <p:grpSpPr>
          <a:xfrm>
            <a:off x="1540290" y="5013235"/>
            <a:ext cx="263115" cy="263115"/>
            <a:chOff x="0" y="0"/>
            <a:chExt cx="812800" cy="812800"/>
          </a:xfrm>
        </p:grpSpPr>
        <p:sp>
          <p:nvSpPr>
            <p:cNvPr id="75" name="Freeform 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6" name="TextBox 7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7" name="Group 77"/>
          <p:cNvGrpSpPr/>
          <p:nvPr/>
        </p:nvGrpSpPr>
        <p:grpSpPr>
          <a:xfrm>
            <a:off x="1540290" y="5860856"/>
            <a:ext cx="263115" cy="263115"/>
            <a:chOff x="0" y="0"/>
            <a:chExt cx="812800" cy="812800"/>
          </a:xfrm>
        </p:grpSpPr>
        <p:sp>
          <p:nvSpPr>
            <p:cNvPr id="78" name="Freeform 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9" name="TextBox 7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0" name="Group 80"/>
          <p:cNvGrpSpPr/>
          <p:nvPr/>
        </p:nvGrpSpPr>
        <p:grpSpPr>
          <a:xfrm>
            <a:off x="1540290" y="6708477"/>
            <a:ext cx="263115" cy="263115"/>
            <a:chOff x="0" y="0"/>
            <a:chExt cx="812800" cy="812800"/>
          </a:xfrm>
        </p:grpSpPr>
        <p:sp>
          <p:nvSpPr>
            <p:cNvPr id="81" name="Freeform 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2" name="TextBox 8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3" name="Group 83"/>
          <p:cNvGrpSpPr/>
          <p:nvPr/>
        </p:nvGrpSpPr>
        <p:grpSpPr>
          <a:xfrm>
            <a:off x="1540290" y="7556097"/>
            <a:ext cx="263115" cy="263115"/>
            <a:chOff x="0" y="0"/>
            <a:chExt cx="812800" cy="812800"/>
          </a:xfrm>
        </p:grpSpPr>
        <p:sp>
          <p:nvSpPr>
            <p:cNvPr id="84" name="Freeform 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5" name="TextBox 8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6" name="Group 86"/>
          <p:cNvGrpSpPr/>
          <p:nvPr/>
        </p:nvGrpSpPr>
        <p:grpSpPr>
          <a:xfrm>
            <a:off x="1540290" y="8403718"/>
            <a:ext cx="263115" cy="263115"/>
            <a:chOff x="0" y="0"/>
            <a:chExt cx="812800" cy="812800"/>
          </a:xfrm>
        </p:grpSpPr>
        <p:sp>
          <p:nvSpPr>
            <p:cNvPr id="87" name="Freeform 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8" name="TextBox 8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sp>
        <p:nvSpPr>
          <p:cNvPr id="89" name="AutoShape 89"/>
          <p:cNvSpPr/>
          <p:nvPr/>
        </p:nvSpPr>
        <p:spPr>
          <a:xfrm rot="-8791684">
            <a:off x="8604721" y="3770665"/>
            <a:ext cx="3145302" cy="0"/>
          </a:xfrm>
          <a:prstGeom prst="line">
            <a:avLst/>
          </a:prstGeom>
          <a:ln w="47625" cap="flat">
            <a:solidFill>
              <a:srgbClr val="E76262"/>
            </a:solidFill>
            <a:prstDash val="solid"/>
            <a:headEnd type="none" w="sm" len="sm"/>
            <a:tailEnd type="none" w="sm" len="sm"/>
          </a:ln>
        </p:spPr>
      </p:sp>
      <p:sp>
        <p:nvSpPr>
          <p:cNvPr id="90" name="AutoShape 90"/>
          <p:cNvSpPr/>
          <p:nvPr/>
        </p:nvSpPr>
        <p:spPr>
          <a:xfrm rot="-2000892">
            <a:off x="5923015" y="3770665"/>
            <a:ext cx="3145302" cy="0"/>
          </a:xfrm>
          <a:prstGeom prst="line">
            <a:avLst/>
          </a:prstGeom>
          <a:ln w="47625" cap="flat">
            <a:solidFill>
              <a:srgbClr val="E76262"/>
            </a:solidFill>
            <a:prstDash val="solid"/>
            <a:headEnd type="none" w="sm" len="sm"/>
            <a:tailEnd type="none" w="sm" len="sm"/>
          </a:ln>
        </p:spPr>
      </p:sp>
      <p:grpSp>
        <p:nvGrpSpPr>
          <p:cNvPr id="91" name="Group 91"/>
          <p:cNvGrpSpPr/>
          <p:nvPr/>
        </p:nvGrpSpPr>
        <p:grpSpPr>
          <a:xfrm>
            <a:off x="7862637" y="2179520"/>
            <a:ext cx="1902518" cy="1902518"/>
            <a:chOff x="0" y="0"/>
            <a:chExt cx="812800" cy="812800"/>
          </a:xfrm>
        </p:grpSpPr>
        <p:sp>
          <p:nvSpPr>
            <p:cNvPr id="92" name="Freeform 9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93" name="TextBox 93"/>
            <p:cNvSpPr txBox="1"/>
            <p:nvPr/>
          </p:nvSpPr>
          <p:spPr>
            <a:xfrm>
              <a:off x="76200" y="-57150"/>
              <a:ext cx="660400" cy="793750"/>
            </a:xfrm>
            <a:prstGeom prst="rect">
              <a:avLst/>
            </a:prstGeom>
          </p:spPr>
          <p:txBody>
            <a:bodyPr lIns="47486" tIns="47486" rIns="47486" bIns="47486" rtlCol="0" anchor="ctr"/>
            <a:lstStyle/>
            <a:p>
              <a:pPr algn="ctr">
                <a:lnSpc>
                  <a:spcPts val="9800"/>
                </a:lnSpc>
              </a:pPr>
              <a:r>
                <a:rPr lang="en-US" sz="7000">
                  <a:solidFill>
                    <a:srgbClr val="503D36"/>
                  </a:solidFill>
                  <a:latin typeface="Sniglet" panose="020B0704020202020204"/>
                </a:rPr>
                <a:t>03</a:t>
              </a:r>
            </a:p>
          </p:txBody>
        </p:sp>
      </p:grpSp>
      <p:grpSp>
        <p:nvGrpSpPr>
          <p:cNvPr id="94" name="Group 94"/>
          <p:cNvGrpSpPr/>
          <p:nvPr/>
        </p:nvGrpSpPr>
        <p:grpSpPr>
          <a:xfrm>
            <a:off x="3384801" y="4661839"/>
            <a:ext cx="10899074" cy="1303365"/>
            <a:chOff x="0" y="0"/>
            <a:chExt cx="3393203" cy="405776"/>
          </a:xfrm>
        </p:grpSpPr>
        <p:sp>
          <p:nvSpPr>
            <p:cNvPr id="95" name="Freeform 95"/>
            <p:cNvSpPr/>
            <p:nvPr/>
          </p:nvSpPr>
          <p:spPr>
            <a:xfrm>
              <a:off x="0" y="0"/>
              <a:ext cx="3393203" cy="405776"/>
            </a:xfrm>
            <a:custGeom>
              <a:avLst/>
              <a:gdLst/>
              <a:ahLst/>
              <a:cxnLst/>
              <a:rect l="l" t="t" r="r" b="b"/>
              <a:pathLst>
                <a:path w="3393203" h="405776">
                  <a:moveTo>
                    <a:pt x="71033" y="0"/>
                  </a:moveTo>
                  <a:lnTo>
                    <a:pt x="3322170" y="0"/>
                  </a:lnTo>
                  <a:cubicBezTo>
                    <a:pt x="3341010" y="0"/>
                    <a:pt x="3359077" y="7484"/>
                    <a:pt x="3372398" y="20805"/>
                  </a:cubicBezTo>
                  <a:cubicBezTo>
                    <a:pt x="3385720" y="34126"/>
                    <a:pt x="3393203" y="52194"/>
                    <a:pt x="3393203" y="71033"/>
                  </a:cubicBezTo>
                  <a:lnTo>
                    <a:pt x="3393203" y="334743"/>
                  </a:lnTo>
                  <a:cubicBezTo>
                    <a:pt x="3393203" y="353582"/>
                    <a:pt x="3385720" y="371650"/>
                    <a:pt x="3372398" y="384971"/>
                  </a:cubicBezTo>
                  <a:cubicBezTo>
                    <a:pt x="3359077" y="398292"/>
                    <a:pt x="3341010" y="405776"/>
                    <a:pt x="3322170" y="405776"/>
                  </a:cubicBezTo>
                  <a:lnTo>
                    <a:pt x="71033" y="405776"/>
                  </a:lnTo>
                  <a:cubicBezTo>
                    <a:pt x="52194" y="405776"/>
                    <a:pt x="34126" y="398292"/>
                    <a:pt x="20805" y="384971"/>
                  </a:cubicBezTo>
                  <a:cubicBezTo>
                    <a:pt x="7484" y="371650"/>
                    <a:pt x="0" y="353582"/>
                    <a:pt x="0" y="334743"/>
                  </a:cubicBezTo>
                  <a:lnTo>
                    <a:pt x="0" y="71033"/>
                  </a:lnTo>
                  <a:cubicBezTo>
                    <a:pt x="0" y="52194"/>
                    <a:pt x="7484" y="34126"/>
                    <a:pt x="20805" y="20805"/>
                  </a:cubicBezTo>
                  <a:cubicBezTo>
                    <a:pt x="34126" y="7484"/>
                    <a:pt x="52194" y="0"/>
                    <a:pt x="71033" y="0"/>
                  </a:cubicBezTo>
                  <a:close/>
                </a:path>
              </a:pathLst>
            </a:custGeom>
            <a:solidFill>
              <a:srgbClr val="000000">
                <a:alpha val="0"/>
              </a:srgbClr>
            </a:solidFill>
            <a:ln w="47625">
              <a:solidFill>
                <a:srgbClr val="E76262"/>
              </a:solidFill>
            </a:ln>
          </p:spPr>
        </p:sp>
        <p:sp>
          <p:nvSpPr>
            <p:cNvPr id="96" name="TextBox 96"/>
            <p:cNvSpPr txBox="1"/>
            <p:nvPr/>
          </p:nvSpPr>
          <p:spPr>
            <a:xfrm>
              <a:off x="0" y="-28575"/>
              <a:ext cx="812800" cy="841375"/>
            </a:xfrm>
            <a:prstGeom prst="rect">
              <a:avLst/>
            </a:prstGeom>
          </p:spPr>
          <p:txBody>
            <a:bodyPr lIns="42975" tIns="42975" rIns="42975" bIns="42975" rtlCol="0" anchor="ctr"/>
            <a:lstStyle/>
            <a:p>
              <a:pPr algn="ctr">
                <a:lnSpc>
                  <a:spcPts val="2660"/>
                </a:lnSpc>
              </a:pPr>
              <a:endParaRPr/>
            </a:p>
          </p:txBody>
        </p:sp>
      </p:grpSp>
      <p:sp>
        <p:nvSpPr>
          <p:cNvPr id="97" name="TextBox 97"/>
          <p:cNvSpPr txBox="1"/>
          <p:nvPr/>
        </p:nvSpPr>
        <p:spPr>
          <a:xfrm>
            <a:off x="2791573" y="6443288"/>
            <a:ext cx="12088065" cy="503984"/>
          </a:xfrm>
          <a:prstGeom prst="rect">
            <a:avLst/>
          </a:prstGeom>
        </p:spPr>
        <p:txBody>
          <a:bodyPr lIns="0" tIns="0" rIns="0" bIns="0" rtlCol="0" anchor="t">
            <a:spAutoFit/>
          </a:bodyPr>
          <a:lstStyle/>
          <a:p>
            <a:pPr marL="0" lvl="0" indent="0" algn="ctr">
              <a:lnSpc>
                <a:spcPts val="4200"/>
              </a:lnSpc>
              <a:spcBef>
                <a:spcPct val="0"/>
              </a:spcBef>
            </a:pPr>
            <a:r>
              <a:rPr lang="en-US" sz="2800" dirty="0">
                <a:solidFill>
                  <a:srgbClr val="503D36"/>
                </a:solidFill>
                <a:latin typeface="Sniglet" panose="020B0704020202020204"/>
              </a:rPr>
              <a:t>. </a:t>
            </a:r>
          </a:p>
        </p:txBody>
      </p:sp>
      <p:pic>
        <p:nvPicPr>
          <p:cNvPr id="98" name="Picture 98"/>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2428877" y="3392076"/>
            <a:ext cx="1911848" cy="417595"/>
          </a:xfrm>
          <a:prstGeom prst="rect">
            <a:avLst/>
          </a:prstGeom>
        </p:spPr>
      </p:pic>
      <p:pic>
        <p:nvPicPr>
          <p:cNvPr id="99" name="Picture 99"/>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13652694" y="3487326"/>
            <a:ext cx="1911848" cy="417595"/>
          </a:xfrm>
          <a:prstGeom prst="rect">
            <a:avLst/>
          </a:prstGeom>
        </p:spPr>
      </p:pic>
      <p:pic>
        <p:nvPicPr>
          <p:cNvPr id="100" name="Picture 100"/>
          <p:cNvPicPr>
            <a:picLocks noChangeAspect="1"/>
          </p:cNvPicPr>
          <p:nvPr/>
        </p:nvPicPr>
        <p:blipFill>
          <a:blip r:embed="rId6" cstate="print"/>
          <a:srcRect t="17398" r="65930" b="54795"/>
          <a:stretch>
            <a:fillRect/>
          </a:stretch>
        </p:blipFill>
        <p:spPr>
          <a:xfrm rot="-8982838">
            <a:off x="2656268" y="7671707"/>
            <a:ext cx="1011795" cy="696741"/>
          </a:xfrm>
          <a:prstGeom prst="rect">
            <a:avLst/>
          </a:prstGeom>
        </p:spPr>
      </p:pic>
      <p:pic>
        <p:nvPicPr>
          <p:cNvPr id="101" name="Picture 101"/>
          <p:cNvPicPr>
            <a:picLocks noChangeAspect="1"/>
          </p:cNvPicPr>
          <p:nvPr/>
        </p:nvPicPr>
        <p:blipFill>
          <a:blip r:embed="rId7" cstate="print"/>
          <a:srcRect t="17398" r="65930" b="54795"/>
          <a:stretch>
            <a:fillRect/>
          </a:stretch>
        </p:blipFill>
        <p:spPr>
          <a:xfrm rot="9777171">
            <a:off x="11610818" y="2527423"/>
            <a:ext cx="1011795" cy="696741"/>
          </a:xfrm>
          <a:prstGeom prst="rect">
            <a:avLst/>
          </a:prstGeom>
        </p:spPr>
      </p:pic>
      <p:pic>
        <p:nvPicPr>
          <p:cNvPr id="102" name="Picture 102"/>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7755813" y="8298758"/>
            <a:ext cx="1911848" cy="417595"/>
          </a:xfrm>
          <a:prstGeom prst="rect">
            <a:avLst/>
          </a:prstGeom>
        </p:spPr>
      </p:pic>
      <p:pic>
        <p:nvPicPr>
          <p:cNvPr id="103" name="Picture 103"/>
          <p:cNvPicPr>
            <a:picLocks noChangeAspect="1"/>
          </p:cNvPicPr>
          <p:nvPr/>
        </p:nvPicPr>
        <p:blipFill>
          <a:blip r:embed="rId8" cstate="print"/>
          <a:srcRect/>
          <a:stretch>
            <a:fillRect/>
          </a:stretch>
        </p:blipFill>
        <p:spPr>
          <a:xfrm rot="1376890">
            <a:off x="5076018" y="1940824"/>
            <a:ext cx="1325106" cy="1301917"/>
          </a:xfrm>
          <a:prstGeom prst="rect">
            <a:avLst/>
          </a:prstGeom>
        </p:spPr>
      </p:pic>
      <p:grpSp>
        <p:nvGrpSpPr>
          <p:cNvPr id="104" name="Group 104"/>
          <p:cNvGrpSpPr/>
          <p:nvPr/>
        </p:nvGrpSpPr>
        <p:grpSpPr>
          <a:xfrm>
            <a:off x="594866" y="1690137"/>
            <a:ext cx="1232729" cy="7134324"/>
            <a:chOff x="0" y="0"/>
            <a:chExt cx="1643639" cy="9512432"/>
          </a:xfrm>
        </p:grpSpPr>
        <p:sp>
          <p:nvSpPr>
            <p:cNvPr id="105" name="TextBox 105"/>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14" name="TextBox 114"/>
          <p:cNvSpPr txBox="1"/>
          <p:nvPr/>
        </p:nvSpPr>
        <p:spPr>
          <a:xfrm>
            <a:off x="3817368" y="4909850"/>
            <a:ext cx="10077626" cy="857250"/>
          </a:xfrm>
          <a:prstGeom prst="rect">
            <a:avLst/>
          </a:prstGeom>
        </p:spPr>
        <p:txBody>
          <a:bodyPr lIns="0" tIns="0" rIns="0" bIns="0" rtlCol="0" anchor="t">
            <a:spAutoFit/>
          </a:bodyPr>
          <a:lstStyle/>
          <a:p>
            <a:pPr marL="0" lvl="0" indent="0" algn="ctr">
              <a:lnSpc>
                <a:spcPts val="6720"/>
              </a:lnSpc>
              <a:spcBef>
                <a:spcPct val="0"/>
              </a:spcBef>
            </a:pPr>
            <a:r>
              <a:rPr lang="en-US" sz="5600" b="1" dirty="0" err="1">
                <a:solidFill>
                  <a:srgbClr val="503D36"/>
                </a:solidFill>
                <a:latin typeface="More Sugar"/>
              </a:rPr>
              <a:t>Món</a:t>
            </a:r>
            <a:r>
              <a:rPr lang="en-US" sz="5600" b="1" dirty="0">
                <a:solidFill>
                  <a:srgbClr val="503D36"/>
                </a:solidFill>
                <a:latin typeface="More Sugar"/>
              </a:rPr>
              <a:t> </a:t>
            </a:r>
            <a:r>
              <a:rPr lang="en-US" sz="5600" b="1" dirty="0" err="1">
                <a:solidFill>
                  <a:srgbClr val="503D36"/>
                </a:solidFill>
                <a:latin typeface="More Sugar"/>
              </a:rPr>
              <a:t>quà</a:t>
            </a:r>
            <a:r>
              <a:rPr lang="en-US" sz="5600" b="1" dirty="0">
                <a:solidFill>
                  <a:srgbClr val="503D36"/>
                </a:solidFill>
                <a:latin typeface="More Sugar"/>
              </a:rPr>
              <a:t> </a:t>
            </a:r>
            <a:r>
              <a:rPr lang="en-US" sz="5600" b="1" dirty="0" err="1">
                <a:solidFill>
                  <a:srgbClr val="503D36"/>
                </a:solidFill>
                <a:latin typeface="More Sugar"/>
              </a:rPr>
              <a:t>vô</a:t>
            </a:r>
            <a:r>
              <a:rPr lang="en-US" sz="5600" b="1" dirty="0">
                <a:solidFill>
                  <a:srgbClr val="503D36"/>
                </a:solidFill>
                <a:latin typeface="More Sugar"/>
              </a:rPr>
              <a:t> </a:t>
            </a:r>
            <a:r>
              <a:rPr lang="en-US" sz="5600" b="1" dirty="0" err="1">
                <a:solidFill>
                  <a:srgbClr val="503D36"/>
                </a:solidFill>
                <a:latin typeface="More Sugar"/>
              </a:rPr>
              <a:t>giá</a:t>
            </a:r>
            <a:r>
              <a:rPr lang="en-US" sz="5600" b="1" dirty="0">
                <a:solidFill>
                  <a:srgbClr val="503D36"/>
                </a:solidFill>
                <a:latin typeface="More Sugar"/>
              </a:rPr>
              <a:t> </a:t>
            </a:r>
            <a:r>
              <a:rPr lang="en-US" sz="5600" b="1" dirty="0" err="1">
                <a:solidFill>
                  <a:srgbClr val="503D36"/>
                </a:solidFill>
                <a:latin typeface="More Sugar"/>
              </a:rPr>
              <a:t>của</a:t>
            </a:r>
            <a:r>
              <a:rPr lang="en-US" sz="5600" b="1" dirty="0">
                <a:solidFill>
                  <a:srgbClr val="503D36"/>
                </a:solidFill>
                <a:latin typeface="More Sugar"/>
              </a:rPr>
              <a:t> </a:t>
            </a:r>
            <a:r>
              <a:rPr lang="en-US" sz="5600" b="1" dirty="0" err="1">
                <a:solidFill>
                  <a:srgbClr val="503D36"/>
                </a:solidFill>
                <a:latin typeface="More Sugar"/>
              </a:rPr>
              <a:t>tác</a:t>
            </a:r>
            <a:r>
              <a:rPr lang="en-US" sz="5600" b="1" dirty="0">
                <a:solidFill>
                  <a:srgbClr val="503D36"/>
                </a:solidFill>
                <a:latin typeface="More Sugar"/>
              </a:rPr>
              <a:t> </a:t>
            </a:r>
            <a:r>
              <a:rPr lang="en-US" sz="5600" b="1" dirty="0" err="1">
                <a:solidFill>
                  <a:srgbClr val="503D36"/>
                </a:solidFill>
                <a:latin typeface="More Sugar"/>
              </a:rPr>
              <a:t>giả</a:t>
            </a:r>
            <a:endParaRPr lang="en-US" sz="5600" b="1" dirty="0">
              <a:solidFill>
                <a:srgbClr val="503D36"/>
              </a:solidFill>
              <a:latin typeface="More Sugar"/>
            </a:endParaRPr>
          </a:p>
        </p:txBody>
      </p:sp>
      <p:pic>
        <p:nvPicPr>
          <p:cNvPr id="115" name="Picture 115"/>
          <p:cNvPicPr>
            <a:picLocks noChangeAspect="1"/>
          </p:cNvPicPr>
          <p:nvPr/>
        </p:nvPicPr>
        <p:blipFill>
          <a:blip r:embed="rId8" cstate="print"/>
          <a:srcRect/>
          <a:stretch>
            <a:fillRect/>
          </a:stretch>
        </p:blipFill>
        <p:spPr>
          <a:xfrm rot="-5046779">
            <a:off x="13696990" y="7621992"/>
            <a:ext cx="1198680" cy="11777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6477329"/>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7763743"/>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133167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2618086"/>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3904921"/>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564542" y="5190915"/>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42" name="TextBox 42"/>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45" name="TextBox 45"/>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308846" y="879877"/>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1" name="Group 91"/>
          <p:cNvGrpSpPr/>
          <p:nvPr/>
        </p:nvGrpSpPr>
        <p:grpSpPr>
          <a:xfrm>
            <a:off x="2375729" y="1622751"/>
            <a:ext cx="5812772" cy="7368201"/>
            <a:chOff x="0" y="0"/>
            <a:chExt cx="1504948" cy="1219628"/>
          </a:xfrm>
        </p:grpSpPr>
        <p:sp>
          <p:nvSpPr>
            <p:cNvPr id="92" name="Freeform 92"/>
            <p:cNvSpPr/>
            <p:nvPr/>
          </p:nvSpPr>
          <p:spPr>
            <a:xfrm>
              <a:off x="0" y="0"/>
              <a:ext cx="1504948" cy="1219628"/>
            </a:xfrm>
            <a:custGeom>
              <a:avLst/>
              <a:gdLst/>
              <a:ahLst/>
              <a:cxnLst/>
              <a:rect l="l" t="t" r="r" b="b"/>
              <a:pathLst>
                <a:path w="1504948" h="1219628">
                  <a:moveTo>
                    <a:pt x="81293" y="0"/>
                  </a:moveTo>
                  <a:lnTo>
                    <a:pt x="1423655" y="0"/>
                  </a:lnTo>
                  <a:cubicBezTo>
                    <a:pt x="1445215" y="0"/>
                    <a:pt x="1465892" y="8565"/>
                    <a:pt x="1481138" y="23810"/>
                  </a:cubicBezTo>
                  <a:cubicBezTo>
                    <a:pt x="1496383" y="39055"/>
                    <a:pt x="1504948" y="59733"/>
                    <a:pt x="1504948" y="81293"/>
                  </a:cubicBezTo>
                  <a:lnTo>
                    <a:pt x="1504948" y="1138335"/>
                  </a:lnTo>
                  <a:cubicBezTo>
                    <a:pt x="1504948" y="1183232"/>
                    <a:pt x="1468552" y="1219628"/>
                    <a:pt x="1423655" y="1219628"/>
                  </a:cubicBezTo>
                  <a:lnTo>
                    <a:pt x="81293" y="1219628"/>
                  </a:lnTo>
                  <a:cubicBezTo>
                    <a:pt x="36396" y="1219628"/>
                    <a:pt x="0" y="1183232"/>
                    <a:pt x="0" y="1138335"/>
                  </a:cubicBezTo>
                  <a:lnTo>
                    <a:pt x="0" y="81293"/>
                  </a:lnTo>
                  <a:cubicBezTo>
                    <a:pt x="0" y="36396"/>
                    <a:pt x="36396" y="0"/>
                    <a:pt x="81293" y="0"/>
                  </a:cubicBezTo>
                  <a:close/>
                </a:path>
              </a:pathLst>
            </a:custGeom>
            <a:solidFill>
              <a:srgbClr val="000000">
                <a:alpha val="0"/>
              </a:srgbClr>
            </a:solidFill>
            <a:ln w="28575">
              <a:solidFill>
                <a:srgbClr val="E76262"/>
              </a:solidFill>
            </a:ln>
          </p:spPr>
        </p:sp>
        <p:sp>
          <p:nvSpPr>
            <p:cNvPr id="93" name="TextBox 9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95" name="Group 95"/>
          <p:cNvGrpSpPr/>
          <p:nvPr/>
        </p:nvGrpSpPr>
        <p:grpSpPr>
          <a:xfrm>
            <a:off x="3086675" y="1119379"/>
            <a:ext cx="4105761" cy="748940"/>
            <a:chOff x="0" y="0"/>
            <a:chExt cx="1222028" cy="222913"/>
          </a:xfrm>
        </p:grpSpPr>
        <p:sp>
          <p:nvSpPr>
            <p:cNvPr id="96" name="Freeform 96"/>
            <p:cNvSpPr/>
            <p:nvPr/>
          </p:nvSpPr>
          <p:spPr>
            <a:xfrm>
              <a:off x="0" y="0"/>
              <a:ext cx="1222028" cy="222913"/>
            </a:xfrm>
            <a:custGeom>
              <a:avLst/>
              <a:gdLst/>
              <a:ahLst/>
              <a:cxnLst/>
              <a:rect l="l" t="t" r="r" b="b"/>
              <a:pathLst>
                <a:path w="1222028" h="222913">
                  <a:moveTo>
                    <a:pt x="111456" y="0"/>
                  </a:moveTo>
                  <a:lnTo>
                    <a:pt x="1110572" y="0"/>
                  </a:lnTo>
                  <a:cubicBezTo>
                    <a:pt x="1140132" y="0"/>
                    <a:pt x="1168481" y="11743"/>
                    <a:pt x="1189384" y="32645"/>
                  </a:cubicBezTo>
                  <a:cubicBezTo>
                    <a:pt x="1210286" y="53547"/>
                    <a:pt x="1222028" y="81896"/>
                    <a:pt x="1222028" y="111456"/>
                  </a:cubicBezTo>
                  <a:lnTo>
                    <a:pt x="1222028" y="111456"/>
                  </a:lnTo>
                  <a:cubicBezTo>
                    <a:pt x="1222028" y="141016"/>
                    <a:pt x="1210286" y="169366"/>
                    <a:pt x="1189384" y="190268"/>
                  </a:cubicBezTo>
                  <a:cubicBezTo>
                    <a:pt x="1168481" y="211170"/>
                    <a:pt x="1140132" y="222913"/>
                    <a:pt x="1110572" y="222913"/>
                  </a:cubicBezTo>
                  <a:lnTo>
                    <a:pt x="111456" y="222913"/>
                  </a:lnTo>
                  <a:cubicBezTo>
                    <a:pt x="81896" y="222913"/>
                    <a:pt x="53547" y="211170"/>
                    <a:pt x="32645" y="190268"/>
                  </a:cubicBezTo>
                  <a:cubicBezTo>
                    <a:pt x="11743" y="169366"/>
                    <a:pt x="0" y="141016"/>
                    <a:pt x="0" y="111456"/>
                  </a:cubicBezTo>
                  <a:lnTo>
                    <a:pt x="0" y="111456"/>
                  </a:lnTo>
                  <a:cubicBezTo>
                    <a:pt x="0" y="81896"/>
                    <a:pt x="11743" y="53547"/>
                    <a:pt x="32645" y="32645"/>
                  </a:cubicBezTo>
                  <a:cubicBezTo>
                    <a:pt x="53547" y="11743"/>
                    <a:pt x="81896" y="0"/>
                    <a:pt x="111456" y="0"/>
                  </a:cubicBezTo>
                  <a:close/>
                </a:path>
              </a:pathLst>
            </a:custGeom>
            <a:solidFill>
              <a:srgbClr val="FFCF91"/>
            </a:solidFill>
            <a:ln w="47625">
              <a:solidFill>
                <a:srgbClr val="E76262"/>
              </a:solidFill>
            </a:ln>
          </p:spPr>
        </p:sp>
        <p:sp>
          <p:nvSpPr>
            <p:cNvPr id="97" name="TextBox 97"/>
            <p:cNvSpPr txBox="1"/>
            <p:nvPr/>
          </p:nvSpPr>
          <p:spPr>
            <a:xfrm>
              <a:off x="0" y="-66675"/>
              <a:ext cx="812800" cy="879475"/>
            </a:xfrm>
            <a:prstGeom prst="rect">
              <a:avLst/>
            </a:prstGeom>
          </p:spPr>
          <p:txBody>
            <a:bodyPr lIns="44952" tIns="44952" rIns="44952" bIns="44952" rtlCol="0" anchor="ctr"/>
            <a:lstStyle/>
            <a:p>
              <a:pPr algn="ctr">
                <a:lnSpc>
                  <a:spcPts val="4200"/>
                </a:lnSpc>
              </a:pPr>
              <a:endParaRPr lang="en-US" sz="3000" dirty="0">
                <a:solidFill>
                  <a:srgbClr val="503D36"/>
                </a:solidFill>
                <a:latin typeface="Sniglet" panose="020B0704020202020204"/>
              </a:endParaRPr>
            </a:p>
          </p:txBody>
        </p:sp>
      </p:grpSp>
      <p:grpSp>
        <p:nvGrpSpPr>
          <p:cNvPr id="98" name="Group 98"/>
          <p:cNvGrpSpPr/>
          <p:nvPr/>
        </p:nvGrpSpPr>
        <p:grpSpPr>
          <a:xfrm>
            <a:off x="9306107" y="1861199"/>
            <a:ext cx="5714098" cy="7129753"/>
            <a:chOff x="0" y="0"/>
            <a:chExt cx="1504948" cy="1219628"/>
          </a:xfrm>
        </p:grpSpPr>
        <p:sp>
          <p:nvSpPr>
            <p:cNvPr id="99" name="Freeform 99"/>
            <p:cNvSpPr/>
            <p:nvPr/>
          </p:nvSpPr>
          <p:spPr>
            <a:xfrm>
              <a:off x="0" y="0"/>
              <a:ext cx="1504948" cy="1219628"/>
            </a:xfrm>
            <a:custGeom>
              <a:avLst/>
              <a:gdLst/>
              <a:ahLst/>
              <a:cxnLst/>
              <a:rect l="l" t="t" r="r" b="b"/>
              <a:pathLst>
                <a:path w="1504948" h="1219628">
                  <a:moveTo>
                    <a:pt x="81293" y="0"/>
                  </a:moveTo>
                  <a:lnTo>
                    <a:pt x="1423655" y="0"/>
                  </a:lnTo>
                  <a:cubicBezTo>
                    <a:pt x="1445215" y="0"/>
                    <a:pt x="1465892" y="8565"/>
                    <a:pt x="1481138" y="23810"/>
                  </a:cubicBezTo>
                  <a:cubicBezTo>
                    <a:pt x="1496383" y="39055"/>
                    <a:pt x="1504948" y="59733"/>
                    <a:pt x="1504948" y="81293"/>
                  </a:cubicBezTo>
                  <a:lnTo>
                    <a:pt x="1504948" y="1138335"/>
                  </a:lnTo>
                  <a:cubicBezTo>
                    <a:pt x="1504948" y="1183232"/>
                    <a:pt x="1468552" y="1219628"/>
                    <a:pt x="1423655" y="1219628"/>
                  </a:cubicBezTo>
                  <a:lnTo>
                    <a:pt x="81293" y="1219628"/>
                  </a:lnTo>
                  <a:cubicBezTo>
                    <a:pt x="36396" y="1219628"/>
                    <a:pt x="0" y="1183232"/>
                    <a:pt x="0" y="1138335"/>
                  </a:cubicBezTo>
                  <a:lnTo>
                    <a:pt x="0" y="81293"/>
                  </a:lnTo>
                  <a:cubicBezTo>
                    <a:pt x="0" y="36396"/>
                    <a:pt x="36396" y="0"/>
                    <a:pt x="81293" y="0"/>
                  </a:cubicBezTo>
                  <a:close/>
                </a:path>
              </a:pathLst>
            </a:custGeom>
            <a:solidFill>
              <a:srgbClr val="000000">
                <a:alpha val="0"/>
              </a:srgbClr>
            </a:solidFill>
            <a:ln w="28575">
              <a:solidFill>
                <a:srgbClr val="E76262"/>
              </a:solidFill>
            </a:ln>
          </p:spPr>
        </p:sp>
        <p:sp>
          <p:nvSpPr>
            <p:cNvPr id="100" name="TextBox 10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sp>
        <p:nvSpPr>
          <p:cNvPr id="101" name="TextBox 101"/>
          <p:cNvSpPr txBox="1"/>
          <p:nvPr/>
        </p:nvSpPr>
        <p:spPr>
          <a:xfrm>
            <a:off x="9501896" y="4503136"/>
            <a:ext cx="5286392" cy="454804"/>
          </a:xfrm>
          <a:prstGeom prst="rect">
            <a:avLst/>
          </a:prstGeom>
        </p:spPr>
        <p:txBody>
          <a:bodyPr lIns="0" tIns="0" rIns="0" bIns="0" rtlCol="0" anchor="t">
            <a:spAutoFit/>
          </a:bodyPr>
          <a:lstStyle/>
          <a:p>
            <a:pPr marL="0" lvl="0" indent="0" algn="ctr">
              <a:lnSpc>
                <a:spcPts val="3750"/>
              </a:lnSpc>
              <a:spcBef>
                <a:spcPct val="0"/>
              </a:spcBef>
            </a:pPr>
            <a:r>
              <a:rPr lang="en-US" sz="2500" dirty="0">
                <a:solidFill>
                  <a:srgbClr val="503D36"/>
                </a:solidFill>
                <a:latin typeface="Sniglet" panose="020B0704020202020204"/>
              </a:rPr>
              <a:t>.</a:t>
            </a:r>
          </a:p>
        </p:txBody>
      </p:sp>
      <p:grpSp>
        <p:nvGrpSpPr>
          <p:cNvPr id="102" name="Group 102"/>
          <p:cNvGrpSpPr/>
          <p:nvPr/>
        </p:nvGrpSpPr>
        <p:grpSpPr>
          <a:xfrm>
            <a:off x="10134492" y="1087566"/>
            <a:ext cx="4105761" cy="748940"/>
            <a:chOff x="0" y="0"/>
            <a:chExt cx="1222028" cy="222913"/>
          </a:xfrm>
        </p:grpSpPr>
        <p:sp>
          <p:nvSpPr>
            <p:cNvPr id="103" name="Freeform 103"/>
            <p:cNvSpPr/>
            <p:nvPr/>
          </p:nvSpPr>
          <p:spPr>
            <a:xfrm>
              <a:off x="0" y="0"/>
              <a:ext cx="1222028" cy="222913"/>
            </a:xfrm>
            <a:custGeom>
              <a:avLst/>
              <a:gdLst/>
              <a:ahLst/>
              <a:cxnLst/>
              <a:rect l="l" t="t" r="r" b="b"/>
              <a:pathLst>
                <a:path w="1222028" h="222913">
                  <a:moveTo>
                    <a:pt x="111456" y="0"/>
                  </a:moveTo>
                  <a:lnTo>
                    <a:pt x="1110572" y="0"/>
                  </a:lnTo>
                  <a:cubicBezTo>
                    <a:pt x="1140132" y="0"/>
                    <a:pt x="1168481" y="11743"/>
                    <a:pt x="1189384" y="32645"/>
                  </a:cubicBezTo>
                  <a:cubicBezTo>
                    <a:pt x="1210286" y="53547"/>
                    <a:pt x="1222028" y="81896"/>
                    <a:pt x="1222028" y="111456"/>
                  </a:cubicBezTo>
                  <a:lnTo>
                    <a:pt x="1222028" y="111456"/>
                  </a:lnTo>
                  <a:cubicBezTo>
                    <a:pt x="1222028" y="141016"/>
                    <a:pt x="1210286" y="169366"/>
                    <a:pt x="1189384" y="190268"/>
                  </a:cubicBezTo>
                  <a:cubicBezTo>
                    <a:pt x="1168481" y="211170"/>
                    <a:pt x="1140132" y="222913"/>
                    <a:pt x="1110572" y="222913"/>
                  </a:cubicBezTo>
                  <a:lnTo>
                    <a:pt x="111456" y="222913"/>
                  </a:lnTo>
                  <a:cubicBezTo>
                    <a:pt x="81896" y="222913"/>
                    <a:pt x="53547" y="211170"/>
                    <a:pt x="32645" y="190268"/>
                  </a:cubicBezTo>
                  <a:cubicBezTo>
                    <a:pt x="11743" y="169366"/>
                    <a:pt x="0" y="141016"/>
                    <a:pt x="0" y="111456"/>
                  </a:cubicBezTo>
                  <a:lnTo>
                    <a:pt x="0" y="111456"/>
                  </a:lnTo>
                  <a:cubicBezTo>
                    <a:pt x="0" y="81896"/>
                    <a:pt x="11743" y="53547"/>
                    <a:pt x="32645" y="32645"/>
                  </a:cubicBezTo>
                  <a:cubicBezTo>
                    <a:pt x="53547" y="11743"/>
                    <a:pt x="81896" y="0"/>
                    <a:pt x="111456" y="0"/>
                  </a:cubicBezTo>
                  <a:close/>
                </a:path>
              </a:pathLst>
            </a:custGeom>
            <a:solidFill>
              <a:srgbClr val="FFCF91"/>
            </a:solidFill>
            <a:ln w="47625">
              <a:solidFill>
                <a:srgbClr val="E76262"/>
              </a:solidFill>
            </a:ln>
          </p:spPr>
          <p:txBody>
            <a:bodyPr/>
            <a:lstStyle/>
            <a:p>
              <a:pPr algn="ctr"/>
              <a:r>
                <a:rPr lang="en-US" b="1" dirty="0"/>
                <a:t> </a:t>
              </a:r>
              <a:r>
                <a:rPr lang="en-US" sz="4400" b="1" dirty="0"/>
                <a:t>Ý n</a:t>
              </a:r>
              <a:r>
                <a:rPr lang="en-US" sz="4400" b="1" dirty="0" err="1"/>
                <a:t>ghĩa</a:t>
              </a:r>
              <a:r>
                <a:rPr lang="en-US" sz="4400" dirty="0"/>
                <a:t> </a:t>
              </a:r>
              <a:endParaRPr lang="vi-VN" sz="4400" dirty="0"/>
            </a:p>
          </p:txBody>
        </p:sp>
        <p:sp>
          <p:nvSpPr>
            <p:cNvPr id="104" name="TextBox 104"/>
            <p:cNvSpPr txBox="1"/>
            <p:nvPr/>
          </p:nvSpPr>
          <p:spPr>
            <a:xfrm>
              <a:off x="0" y="-66675"/>
              <a:ext cx="812800" cy="879475"/>
            </a:xfrm>
            <a:prstGeom prst="rect">
              <a:avLst/>
            </a:prstGeom>
          </p:spPr>
          <p:txBody>
            <a:bodyPr lIns="44952" tIns="44952" rIns="44952" bIns="44952" rtlCol="0" anchor="ctr"/>
            <a:lstStyle/>
            <a:p>
              <a:pPr algn="ctr">
                <a:lnSpc>
                  <a:spcPts val="4200"/>
                </a:lnSpc>
              </a:pPr>
              <a:endParaRPr lang="en-US" sz="3000" dirty="0">
                <a:solidFill>
                  <a:srgbClr val="503D36"/>
                </a:solidFill>
                <a:latin typeface="Sniglet" panose="020B0704020202020204"/>
              </a:endParaRPr>
            </a:p>
          </p:txBody>
        </p:sp>
      </p:grpSp>
      <p:pic>
        <p:nvPicPr>
          <p:cNvPr id="109" name="Picture 109"/>
          <p:cNvPicPr>
            <a:picLocks noChangeAspect="1"/>
          </p:cNvPicPr>
          <p:nvPr/>
        </p:nvPicPr>
        <p:blipFill>
          <a:blip r:embed="rId5" cstate="print"/>
          <a:srcRect l="55942" t="13523"/>
          <a:stretch>
            <a:fillRect/>
          </a:stretch>
        </p:blipFill>
        <p:spPr>
          <a:xfrm rot="178784">
            <a:off x="14771989" y="5536083"/>
            <a:ext cx="931442" cy="1889671"/>
          </a:xfrm>
          <a:prstGeom prst="rect">
            <a:avLst/>
          </a:prstGeom>
        </p:spPr>
      </p:pic>
      <p:grpSp>
        <p:nvGrpSpPr>
          <p:cNvPr id="110" name="Group 110"/>
          <p:cNvGrpSpPr/>
          <p:nvPr/>
        </p:nvGrpSpPr>
        <p:grpSpPr>
          <a:xfrm>
            <a:off x="594866" y="1690137"/>
            <a:ext cx="1232729" cy="7134324"/>
            <a:chOff x="0" y="0"/>
            <a:chExt cx="1643639" cy="9512432"/>
          </a:xfrm>
        </p:grpSpPr>
        <p:sp>
          <p:nvSpPr>
            <p:cNvPr id="111" name="TextBox 111"/>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4" name="TextBox 114"/>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5" name="TextBox 115"/>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6" name="TextBox 116"/>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7" name="TextBox 117"/>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8" name="TextBox 118"/>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9" name="TextBox 119"/>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20" name="Picture 120"/>
          <p:cNvPicPr>
            <a:picLocks noChangeAspect="1"/>
          </p:cNvPicPr>
          <p:nvPr/>
        </p:nvPicPr>
        <p:blipFill>
          <a:blip r:embed="rId6" cstate="print"/>
          <a:srcRect r="43957"/>
          <a:stretch>
            <a:fillRect/>
          </a:stretch>
        </p:blipFill>
        <p:spPr>
          <a:xfrm>
            <a:off x="8235000" y="7196226"/>
            <a:ext cx="1024608" cy="1889671"/>
          </a:xfrm>
          <a:prstGeom prst="rect">
            <a:avLst/>
          </a:prstGeom>
        </p:spPr>
      </p:pic>
      <p:pic>
        <p:nvPicPr>
          <p:cNvPr id="121" name="Picture 121"/>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rot="829705">
            <a:off x="988401" y="865575"/>
            <a:ext cx="1395047" cy="304713"/>
          </a:xfrm>
          <a:prstGeom prst="rect">
            <a:avLst/>
          </a:prstGeom>
        </p:spPr>
      </p:pic>
      <p:pic>
        <p:nvPicPr>
          <p:cNvPr id="122" name="Picture 122"/>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14811403" y="5123092"/>
            <a:ext cx="1395047" cy="304713"/>
          </a:xfrm>
          <a:prstGeom prst="rect">
            <a:avLst/>
          </a:prstGeom>
        </p:spPr>
      </p:pic>
      <p:pic>
        <p:nvPicPr>
          <p:cNvPr id="123" name="Picture 123"/>
          <p:cNvPicPr>
            <a:picLocks noChangeAspect="1"/>
          </p:cNvPicPr>
          <p:nvPr/>
        </p:nvPicPr>
        <p:blipFill>
          <a:blip r:embed="rId8" cstate="print"/>
          <a:srcRect l="54959" t="81598" r="22493"/>
          <a:stretch>
            <a:fillRect/>
          </a:stretch>
        </p:blipFill>
        <p:spPr>
          <a:xfrm rot="15019317">
            <a:off x="14681983" y="1478658"/>
            <a:ext cx="1149928" cy="791862"/>
          </a:xfrm>
          <a:prstGeom prst="rect">
            <a:avLst/>
          </a:prstGeom>
        </p:spPr>
      </p:pic>
      <p:pic>
        <p:nvPicPr>
          <p:cNvPr id="124" name="Picture 124"/>
          <p:cNvPicPr>
            <a:picLocks noChangeAspect="1"/>
          </p:cNvPicPr>
          <p:nvPr/>
        </p:nvPicPr>
        <p:blipFill>
          <a:blip r:embed="rId8" cstate="print"/>
          <a:srcRect l="54959" t="81598" r="22493"/>
          <a:stretch>
            <a:fillRect/>
          </a:stretch>
        </p:blipFill>
        <p:spPr>
          <a:xfrm rot="1238565">
            <a:off x="1614955" y="8568578"/>
            <a:ext cx="1149928" cy="791862"/>
          </a:xfrm>
          <a:prstGeom prst="rect">
            <a:avLst/>
          </a:prstGeom>
        </p:spPr>
      </p:pic>
      <p:sp>
        <p:nvSpPr>
          <p:cNvPr id="125" name="TextBox 124"/>
          <p:cNvSpPr txBox="1"/>
          <p:nvPr/>
        </p:nvSpPr>
        <p:spPr>
          <a:xfrm>
            <a:off x="3461922" y="1139292"/>
            <a:ext cx="3355573" cy="645160"/>
          </a:xfrm>
          <a:prstGeom prst="rect">
            <a:avLst/>
          </a:prstGeom>
          <a:noFill/>
        </p:spPr>
        <p:txBody>
          <a:bodyPr wrap="square" rtlCol="0">
            <a:spAutoFit/>
          </a:bodyPr>
          <a:lstStyle/>
          <a:p>
            <a:pPr algn="ctr"/>
            <a:r>
              <a:rPr lang="en-US" sz="3600" b="1" dirty="0" err="1"/>
              <a:t>Món</a:t>
            </a:r>
            <a:r>
              <a:rPr lang="en-US" sz="3600" b="1" dirty="0"/>
              <a:t> </a:t>
            </a:r>
            <a:r>
              <a:rPr lang="en-US" sz="3600" b="1" dirty="0" err="1"/>
              <a:t>quà</a:t>
            </a:r>
            <a:r>
              <a:rPr lang="en-US" sz="3600" b="1" dirty="0"/>
              <a:t> </a:t>
            </a:r>
            <a:r>
              <a:rPr lang="en-US" sz="3600" b="1" dirty="0" err="1"/>
              <a:t>vô</a:t>
            </a:r>
            <a:r>
              <a:rPr lang="en-US" sz="3600" b="1" dirty="0"/>
              <a:t> </a:t>
            </a:r>
            <a:r>
              <a:rPr lang="en-US" sz="3600" b="1" dirty="0" err="1"/>
              <a:t>giá</a:t>
            </a:r>
            <a:r>
              <a:rPr lang="en-US" sz="3600" b="1" dirty="0"/>
              <a:t> </a:t>
            </a:r>
            <a:endParaRPr lang="vi-VN" sz="3600" b="1" dirty="0"/>
          </a:p>
        </p:txBody>
      </p:sp>
      <p:sp>
        <p:nvSpPr>
          <p:cNvPr id="126" name="TextBox 125"/>
          <p:cNvSpPr txBox="1"/>
          <p:nvPr/>
        </p:nvSpPr>
        <p:spPr>
          <a:xfrm>
            <a:off x="2689284" y="2221058"/>
            <a:ext cx="5044571" cy="6677660"/>
          </a:xfrm>
          <a:prstGeom prst="rect">
            <a:avLst/>
          </a:prstGeom>
          <a:noFill/>
        </p:spPr>
        <p:txBody>
          <a:bodyPr wrap="square" rtlCol="0">
            <a:spAutoFit/>
          </a:bodyPr>
          <a:lstStyle/>
          <a:p>
            <a:r>
              <a:rPr lang="en-US" sz="3200" dirty="0"/>
              <a:t>- </a:t>
            </a:r>
            <a:r>
              <a:rPr lang="vi-VN" sz="3200" dirty="0"/>
              <a:t>“Tôi không viết cuốn này cho trẻ em, tôi viết cuốn</a:t>
            </a:r>
            <a:r>
              <a:rPr lang="en-US" sz="3200" dirty="0"/>
              <a:t>.</a:t>
            </a:r>
            <a:r>
              <a:rPr lang="vi-VN" sz="3200" dirty="0"/>
              <a:t> này cho ai từng là trẻ em”. </a:t>
            </a:r>
            <a:endParaRPr lang="en-US" sz="3200" dirty="0"/>
          </a:p>
          <a:p>
            <a:r>
              <a:rPr lang="en-US" sz="3200" dirty="0"/>
              <a:t>- </a:t>
            </a:r>
            <a:r>
              <a:rPr lang="vi-VN" sz="3200" dirty="0"/>
              <a:t>Trẻ em là gì? </a:t>
            </a:r>
            <a:endParaRPr lang="en-US" sz="3200" dirty="0"/>
          </a:p>
          <a:p>
            <a:pPr marL="342900" indent="-342900">
              <a:buFontTx/>
              <a:buChar char="-"/>
            </a:pPr>
            <a:r>
              <a:rPr lang="vi-VN" sz="3200" dirty="0"/>
              <a:t>Câu chuyện của cu Mùi,</a:t>
            </a:r>
            <a:r>
              <a:rPr lang="en-US" sz="3200" dirty="0"/>
              <a:t> </a:t>
            </a:r>
            <a:r>
              <a:rPr lang="vi-VN" sz="3200" dirty="0"/>
              <a:t>Hải cò, Tý sún, con Tủn</a:t>
            </a:r>
            <a:r>
              <a:rPr lang="en-US" sz="3200" dirty="0"/>
              <a:t> , </a:t>
            </a:r>
            <a:r>
              <a:rPr lang="vi-VN" sz="3200" dirty="0"/>
              <a:t>trở thành câu chuyện của chúng ta vì những nét tương đồng</a:t>
            </a:r>
            <a:r>
              <a:rPr lang="en-US" sz="3200" dirty="0"/>
              <a:t> </a:t>
            </a:r>
            <a:r>
              <a:rPr lang="vi-VN" sz="3200" dirty="0"/>
              <a:t>. </a:t>
            </a:r>
            <a:endParaRPr lang="en-US" sz="3200" dirty="0"/>
          </a:p>
          <a:p>
            <a:r>
              <a:rPr lang="en-US" sz="3200" dirty="0"/>
              <a:t>- </a:t>
            </a:r>
            <a:r>
              <a:rPr lang="vi-VN" sz="3200" dirty="0"/>
              <a:t>Sự ngây thơ </a:t>
            </a:r>
            <a:r>
              <a:rPr lang="en-US" sz="3200" dirty="0"/>
              <a:t>, </a:t>
            </a:r>
            <a:r>
              <a:rPr lang="vi-VN" sz="3200" dirty="0"/>
              <a:t>trong sáng </a:t>
            </a:r>
            <a:r>
              <a:rPr lang="en-US" sz="3600" dirty="0" err="1"/>
              <a:t>những</a:t>
            </a:r>
            <a:r>
              <a:rPr lang="en-US" sz="3600" dirty="0"/>
              <a:t> </a:t>
            </a:r>
            <a:r>
              <a:rPr lang="en-US" sz="3600" dirty="0" err="1"/>
              <a:t>mộng</a:t>
            </a:r>
            <a:r>
              <a:rPr lang="en-US" sz="3600" dirty="0"/>
              <a:t> t</a:t>
            </a:r>
            <a:r>
              <a:rPr lang="vi-VN" sz="3600" dirty="0"/>
              <a:t>ư</a:t>
            </a:r>
            <a:r>
              <a:rPr lang="en-US" sz="3600" dirty="0" err="1"/>
              <a:t>ởng</a:t>
            </a:r>
            <a:r>
              <a:rPr lang="en-US" sz="3600" dirty="0"/>
              <a:t> </a:t>
            </a:r>
            <a:r>
              <a:rPr lang="en-US" sz="3600" dirty="0" err="1"/>
              <a:t>trong</a:t>
            </a:r>
            <a:r>
              <a:rPr lang="en-US" sz="3600" dirty="0"/>
              <a:t> </a:t>
            </a:r>
            <a:r>
              <a:rPr lang="en-US" sz="3600" dirty="0" err="1"/>
              <a:t>cuộc</a:t>
            </a:r>
            <a:r>
              <a:rPr lang="en-US" sz="3600" dirty="0"/>
              <a:t> </a:t>
            </a:r>
            <a:r>
              <a:rPr lang="en-US" sz="3600" dirty="0" err="1"/>
              <a:t>sống</a:t>
            </a:r>
            <a:r>
              <a:rPr lang="en-US" sz="3600" dirty="0"/>
              <a:t> .</a:t>
            </a:r>
          </a:p>
          <a:p>
            <a:pPr marL="342900" indent="-342900">
              <a:buFontTx/>
              <a:buChar char="-"/>
            </a:pPr>
            <a:r>
              <a:rPr lang="vi-VN" sz="3200" dirty="0"/>
              <a:t>Tìm thấy chính</a:t>
            </a:r>
            <a:r>
              <a:rPr lang="en-US" sz="3200" dirty="0"/>
              <a:t> </a:t>
            </a:r>
            <a:r>
              <a:rPr lang="en-US" sz="3600" dirty="0" err="1"/>
              <a:t>bản</a:t>
            </a:r>
            <a:r>
              <a:rPr lang="en-US" sz="3600" dirty="0"/>
              <a:t> </a:t>
            </a:r>
            <a:r>
              <a:rPr lang="en-US" sz="3600" dirty="0" err="1"/>
              <a:t>thân</a:t>
            </a:r>
            <a:r>
              <a:rPr lang="en-US" sz="3600" b="1" dirty="0"/>
              <a:t> </a:t>
            </a:r>
            <a:endParaRPr lang="vi-VN" sz="3600" b="1" dirty="0"/>
          </a:p>
        </p:txBody>
      </p:sp>
      <p:sp>
        <p:nvSpPr>
          <p:cNvPr id="127" name="TextBox 126"/>
          <p:cNvSpPr txBox="1"/>
          <p:nvPr/>
        </p:nvSpPr>
        <p:spPr>
          <a:xfrm>
            <a:off x="9598105" y="1983327"/>
            <a:ext cx="5450040" cy="6492875"/>
          </a:xfrm>
          <a:prstGeom prst="rect">
            <a:avLst/>
          </a:prstGeom>
          <a:noFill/>
        </p:spPr>
        <p:txBody>
          <a:bodyPr wrap="square" rtlCol="0">
            <a:spAutoFit/>
          </a:bodyPr>
          <a:lstStyle/>
          <a:p>
            <a:r>
              <a:rPr lang="en-US" sz="3200" dirty="0"/>
              <a:t>- </a:t>
            </a:r>
            <a:r>
              <a:rPr lang="vi-VN" sz="3200" dirty="0"/>
              <a:t>Cuốn sách như một cuốn hồi ký đáng yêu về những trò chơi. </a:t>
            </a:r>
            <a:endParaRPr lang="en-US" sz="3200" dirty="0"/>
          </a:p>
          <a:p>
            <a:r>
              <a:rPr lang="en-US" sz="3200" dirty="0"/>
              <a:t>- </a:t>
            </a:r>
            <a:r>
              <a:rPr lang="vi-VN" sz="3200" dirty="0"/>
              <a:t>Cánh cửa mở ra cả một </a:t>
            </a:r>
            <a:r>
              <a:rPr lang="en-US" sz="3600" dirty="0" err="1"/>
              <a:t>tuổi</a:t>
            </a:r>
            <a:r>
              <a:rPr lang="en-US" sz="3600" dirty="0"/>
              <a:t> </a:t>
            </a:r>
            <a:r>
              <a:rPr lang="en-US" sz="3600" dirty="0" err="1"/>
              <a:t>th</a:t>
            </a:r>
            <a:r>
              <a:rPr lang="vi-VN" sz="3600" dirty="0"/>
              <a:t>ơ</a:t>
            </a:r>
            <a:r>
              <a:rPr lang="en-US" sz="3600" dirty="0"/>
              <a:t> </a:t>
            </a:r>
            <a:r>
              <a:rPr lang="en-US" sz="3600" dirty="0" err="1"/>
              <a:t>mà</a:t>
            </a:r>
            <a:r>
              <a:rPr lang="en-US" sz="3600" dirty="0"/>
              <a:t> </a:t>
            </a:r>
            <a:r>
              <a:rPr lang="en-US" sz="3600" dirty="0" err="1"/>
              <a:t>mỗi</a:t>
            </a:r>
            <a:r>
              <a:rPr lang="en-US" sz="3600" dirty="0"/>
              <a:t> ng</a:t>
            </a:r>
            <a:r>
              <a:rPr lang="vi-VN" sz="3600" dirty="0"/>
              <a:t>ư</a:t>
            </a:r>
            <a:r>
              <a:rPr lang="en-US" sz="3600" dirty="0" err="1"/>
              <a:t>ời</a:t>
            </a:r>
            <a:r>
              <a:rPr lang="en-US" sz="3600" dirty="0"/>
              <a:t> </a:t>
            </a:r>
            <a:r>
              <a:rPr lang="en-US" sz="3600" dirty="0" err="1"/>
              <a:t>đã</a:t>
            </a:r>
            <a:r>
              <a:rPr lang="en-US" sz="3600" dirty="0"/>
              <a:t> </a:t>
            </a:r>
            <a:r>
              <a:rPr lang="en-US" sz="3600" dirty="0" err="1"/>
              <a:t>đi</a:t>
            </a:r>
            <a:r>
              <a:rPr lang="en-US" sz="3600" dirty="0"/>
              <a:t> qua.</a:t>
            </a:r>
          </a:p>
          <a:p>
            <a:r>
              <a:rPr lang="en-US" sz="3600" dirty="0"/>
              <a:t>- </a:t>
            </a:r>
            <a:r>
              <a:rPr lang="en-US" sz="3600" dirty="0" err="1"/>
              <a:t>Chính</a:t>
            </a:r>
            <a:r>
              <a:rPr lang="en-US" sz="3600" dirty="0"/>
              <a:t> </a:t>
            </a:r>
            <a:r>
              <a:rPr lang="en-US" sz="3600" dirty="0" err="1"/>
              <a:t>là</a:t>
            </a:r>
            <a:r>
              <a:rPr lang="en-US" sz="3600" dirty="0"/>
              <a:t> </a:t>
            </a:r>
            <a:r>
              <a:rPr lang="en-US" sz="3600" dirty="0" err="1"/>
              <a:t>một</a:t>
            </a:r>
            <a:r>
              <a:rPr lang="en-US" sz="3600" dirty="0"/>
              <a:t> </a:t>
            </a:r>
            <a:r>
              <a:rPr lang="en-US" sz="3600" dirty="0" err="1"/>
              <a:t>tấm</a:t>
            </a:r>
            <a:r>
              <a:rPr lang="en-US" sz="3600" dirty="0"/>
              <a:t> </a:t>
            </a:r>
            <a:r>
              <a:rPr lang="en-US" sz="3600" dirty="0" err="1"/>
              <a:t>vé</a:t>
            </a:r>
            <a:r>
              <a:rPr lang="en-US" sz="3600" dirty="0"/>
              <a:t> </a:t>
            </a:r>
            <a:r>
              <a:rPr lang="en-US" sz="3600" dirty="0" err="1"/>
              <a:t>lên</a:t>
            </a:r>
            <a:r>
              <a:rPr lang="en-US" sz="3600" dirty="0"/>
              <a:t> </a:t>
            </a:r>
            <a:r>
              <a:rPr lang="en-US" sz="3600" dirty="0" err="1"/>
              <a:t>chuyến</a:t>
            </a:r>
            <a:r>
              <a:rPr lang="en-US" sz="3600" dirty="0"/>
              <a:t> </a:t>
            </a:r>
            <a:r>
              <a:rPr lang="en-US" sz="3600" dirty="0" err="1"/>
              <a:t>tàu</a:t>
            </a:r>
            <a:r>
              <a:rPr lang="en-US" sz="3600" dirty="0"/>
              <a:t> </a:t>
            </a:r>
            <a:r>
              <a:rPr lang="en-US" sz="3600" dirty="0" err="1"/>
              <a:t>đặc</a:t>
            </a:r>
            <a:r>
              <a:rPr lang="en-US" sz="3600" dirty="0"/>
              <a:t> </a:t>
            </a:r>
            <a:r>
              <a:rPr lang="en-US" sz="3600" dirty="0" err="1"/>
              <a:t>biệt mà</a:t>
            </a:r>
            <a:r>
              <a:rPr lang="en-US" sz="3600" dirty="0"/>
              <a:t> </a:t>
            </a:r>
            <a:r>
              <a:rPr lang="en-US" sz="3600" dirty="0" err="1"/>
              <a:t>Nguyễn</a:t>
            </a:r>
            <a:r>
              <a:rPr lang="en-US" sz="3600" dirty="0"/>
              <a:t> </a:t>
            </a:r>
            <a:r>
              <a:rPr lang="en-US" sz="3600" dirty="0" err="1"/>
              <a:t>Nhật</a:t>
            </a:r>
            <a:r>
              <a:rPr lang="en-US" sz="3600" dirty="0"/>
              <a:t> </a:t>
            </a:r>
            <a:r>
              <a:rPr lang="en-US" sz="3600" dirty="0" err="1"/>
              <a:t>Ánh</a:t>
            </a:r>
            <a:r>
              <a:rPr lang="en-US" sz="3600" dirty="0"/>
              <a:t> </a:t>
            </a:r>
            <a:r>
              <a:rPr lang="en-US" sz="3600" dirty="0" err="1"/>
              <a:t>dành</a:t>
            </a:r>
            <a:r>
              <a:rPr lang="en-US" sz="3600" dirty="0"/>
              <a:t> </a:t>
            </a:r>
            <a:r>
              <a:rPr lang="en-US" sz="3600" dirty="0" err="1"/>
              <a:t>cho</a:t>
            </a:r>
            <a:r>
              <a:rPr lang="en-US" sz="3600" dirty="0"/>
              <a:t> </a:t>
            </a:r>
            <a:r>
              <a:rPr lang="en-US" sz="3600" dirty="0" err="1"/>
              <a:t>những</a:t>
            </a:r>
            <a:r>
              <a:rPr lang="en-US" sz="3600" dirty="0"/>
              <a:t> ai </a:t>
            </a:r>
            <a:r>
              <a:rPr lang="en-US" sz="3600" dirty="0" err="1"/>
              <a:t>có</a:t>
            </a:r>
            <a:r>
              <a:rPr lang="en-US" sz="3600" dirty="0"/>
              <a:t> ư</a:t>
            </a:r>
            <a:r>
              <a:rPr lang="en-US" sz="3600" dirty="0" err="1"/>
              <a:t>ớc</a:t>
            </a:r>
            <a:r>
              <a:rPr lang="en-US" sz="3600" dirty="0"/>
              <a:t> </a:t>
            </a:r>
            <a:r>
              <a:rPr lang="en-US" sz="3600" dirty="0" err="1"/>
              <a:t>muốn</a:t>
            </a:r>
            <a:r>
              <a:rPr lang="en-US" sz="3600" dirty="0"/>
              <a:t> quay </a:t>
            </a:r>
            <a:r>
              <a:rPr lang="en-US" sz="3600" dirty="0" err="1"/>
              <a:t>trở</a:t>
            </a:r>
            <a:r>
              <a:rPr lang="en-US" sz="3600" dirty="0"/>
              <a:t> </a:t>
            </a:r>
            <a:r>
              <a:rPr lang="en-US" sz="3600" dirty="0" err="1"/>
              <a:t>lại</a:t>
            </a:r>
            <a:r>
              <a:rPr lang="en-US" sz="3600" dirty="0"/>
              <a:t> </a:t>
            </a:r>
            <a:r>
              <a:rPr lang="en-US" sz="3600" dirty="0" err="1"/>
              <a:t>thời</a:t>
            </a:r>
            <a:r>
              <a:rPr lang="en-US" sz="3600" dirty="0"/>
              <a:t> non </a:t>
            </a:r>
            <a:r>
              <a:rPr lang="en-US" sz="3600" dirty="0" err="1"/>
              <a:t>dại</a:t>
            </a:r>
            <a:r>
              <a:rPr lang="en-US" sz="3600" dirty="0"/>
              <a:t> </a:t>
            </a:r>
            <a:r>
              <a:rPr lang="en-US" sz="3600" dirty="0" err="1"/>
              <a:t>của</a:t>
            </a:r>
            <a:r>
              <a:rPr lang="en-US" sz="3600" dirty="0"/>
              <a:t> </a:t>
            </a:r>
            <a:r>
              <a:rPr lang="en-US" sz="3600" dirty="0" err="1"/>
              <a:t>mình</a:t>
            </a:r>
            <a:r>
              <a:rPr lang="en-US" sz="3600" dirty="0"/>
              <a:t>. </a:t>
            </a:r>
            <a:endParaRPr lang="vi-VN"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06030" y="-14309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256948" y="1331671"/>
            <a:ext cx="2186870" cy="1191585"/>
            <a:chOff x="0" y="0"/>
            <a:chExt cx="2915827" cy="1588780"/>
          </a:xfrm>
        </p:grpSpPr>
        <p:grpSp>
          <p:nvGrpSpPr>
            <p:cNvPr id="5" name="Group 5"/>
            <p:cNvGrpSpPr/>
            <p:nvPr/>
          </p:nvGrpSpPr>
          <p:grpSpPr>
            <a:xfrm>
              <a:off x="0" y="0"/>
              <a:ext cx="2915827" cy="1588780"/>
              <a:chOff x="0" y="0"/>
              <a:chExt cx="595553" cy="324506"/>
            </a:xfrm>
          </p:grpSpPr>
          <p:sp>
            <p:nvSpPr>
              <p:cNvPr id="6" name="Freeform 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35707" y="117213"/>
              <a:ext cx="2664410" cy="1354354"/>
              <a:chOff x="0" y="0"/>
              <a:chExt cx="544201" cy="276625"/>
            </a:xfrm>
          </p:grpSpPr>
          <p:sp>
            <p:nvSpPr>
              <p:cNvPr id="9" name="Freeform 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2618086"/>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390492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5190915"/>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6477329"/>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564542" y="7763743"/>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42" name="TextBox 42"/>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45" name="TextBox 45"/>
              <p:cNvSpPr txBox="1"/>
              <p:nvPr/>
            </p:nvSpPr>
            <p:spPr>
              <a:xfrm>
                <a:off x="0" y="-66675"/>
                <a:ext cx="812800" cy="879475"/>
              </a:xfrm>
              <a:prstGeom prst="rect">
                <a:avLst/>
              </a:prstGeom>
            </p:spPr>
            <p:txBody>
              <a:bodyPr lIns="51986" tIns="51986" rIns="51986" bIns="51986" rtlCol="0" anchor="ctr"/>
              <a:lstStyle/>
              <a:p>
                <a:pPr algn="ctr">
                  <a:lnSpc>
                    <a:spcPts val="420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337094" y="1028700"/>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7" name="Group 97"/>
          <p:cNvGrpSpPr/>
          <p:nvPr/>
        </p:nvGrpSpPr>
        <p:grpSpPr>
          <a:xfrm>
            <a:off x="3600321" y="1641803"/>
            <a:ext cx="9886995" cy="2982648"/>
            <a:chOff x="0" y="-220121"/>
            <a:chExt cx="13182660" cy="3976863"/>
          </a:xfrm>
        </p:grpSpPr>
        <p:sp>
          <p:nvSpPr>
            <p:cNvPr id="100" name="TextBox 100"/>
            <p:cNvSpPr txBox="1"/>
            <p:nvPr/>
          </p:nvSpPr>
          <p:spPr>
            <a:xfrm>
              <a:off x="0" y="-220121"/>
              <a:ext cx="3756742" cy="3976863"/>
            </a:xfrm>
            <a:prstGeom prst="rect">
              <a:avLst/>
            </a:prstGeom>
          </p:spPr>
          <p:txBody>
            <a:bodyPr lIns="39886" tIns="39886" rIns="39886" bIns="39886" rtlCol="0" anchor="ctr"/>
            <a:lstStyle/>
            <a:p>
              <a:pPr algn="ctr">
                <a:lnSpc>
                  <a:spcPts val="2660"/>
                </a:lnSpc>
              </a:pPr>
              <a:endParaRPr/>
            </a:p>
          </p:txBody>
        </p:sp>
        <p:sp>
          <p:nvSpPr>
            <p:cNvPr id="101" name="TextBox 101"/>
            <p:cNvSpPr txBox="1"/>
            <p:nvPr/>
          </p:nvSpPr>
          <p:spPr>
            <a:xfrm>
              <a:off x="778098" y="263157"/>
              <a:ext cx="12404562" cy="1058026"/>
            </a:xfrm>
            <a:prstGeom prst="rect">
              <a:avLst/>
            </a:prstGeom>
          </p:spPr>
          <p:txBody>
            <a:bodyPr lIns="0" tIns="0" rIns="0" bIns="0" rtlCol="0" anchor="t">
              <a:spAutoFit/>
            </a:bodyPr>
            <a:lstStyle/>
            <a:p>
              <a:pPr marL="0" lvl="0" indent="0" algn="ctr">
                <a:lnSpc>
                  <a:spcPts val="6215"/>
                </a:lnSpc>
                <a:spcBef>
                  <a:spcPct val="0"/>
                </a:spcBef>
              </a:pPr>
              <a:endParaRPr lang="en-US" sz="5180" dirty="0">
                <a:solidFill>
                  <a:srgbClr val="503D36"/>
                </a:solidFill>
                <a:latin typeface="More Sugar"/>
              </a:endParaRPr>
            </a:p>
          </p:txBody>
        </p:sp>
      </p:grpSp>
      <p:pic>
        <p:nvPicPr>
          <p:cNvPr id="102" name="Picture 102"/>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a:fillRect/>
          </a:stretch>
        </p:blipFill>
        <p:spPr>
          <a:xfrm rot="2190172">
            <a:off x="15403130" y="542784"/>
            <a:ext cx="919616" cy="1697279"/>
          </a:xfrm>
          <a:prstGeom prst="rect">
            <a:avLst/>
          </a:prstGeom>
        </p:spPr>
      </p:pic>
      <p:grpSp>
        <p:nvGrpSpPr>
          <p:cNvPr id="103" name="Group 103"/>
          <p:cNvGrpSpPr/>
          <p:nvPr/>
        </p:nvGrpSpPr>
        <p:grpSpPr>
          <a:xfrm>
            <a:off x="594866" y="1690137"/>
            <a:ext cx="1232729" cy="7134324"/>
            <a:chOff x="0" y="0"/>
            <a:chExt cx="1643639" cy="9512432"/>
          </a:xfrm>
        </p:grpSpPr>
        <p:sp>
          <p:nvSpPr>
            <p:cNvPr id="104" name="TextBox 104"/>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5" name="TextBox 105"/>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13" name="Picture 113"/>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rot="843427">
            <a:off x="6003663" y="797947"/>
            <a:ext cx="1466811" cy="404501"/>
          </a:xfrm>
          <a:prstGeom prst="rect">
            <a:avLst/>
          </a:prstGeom>
        </p:spPr>
      </p:pic>
      <p:pic>
        <p:nvPicPr>
          <p:cNvPr id="114" name="Picture 114"/>
          <p:cNvPicPr>
            <a:picLocks noChangeAspect="1"/>
          </p:cNvPicPr>
          <p:nvPr/>
        </p:nvPicPr>
        <p:blipFill>
          <a:blip r:embed="rId8" cstate="print"/>
          <a:srcRect t="17398" r="65930" b="54795"/>
          <a:stretch>
            <a:fillRect/>
          </a:stretch>
        </p:blipFill>
        <p:spPr>
          <a:xfrm rot="-9330707">
            <a:off x="1026425" y="765019"/>
            <a:ext cx="1011795" cy="696741"/>
          </a:xfrm>
          <a:prstGeom prst="rect">
            <a:avLst/>
          </a:prstGeom>
        </p:spPr>
      </p:pic>
      <p:sp>
        <p:nvSpPr>
          <p:cNvPr id="115" name="TextBox 115"/>
          <p:cNvSpPr txBox="1"/>
          <p:nvPr/>
        </p:nvSpPr>
        <p:spPr>
          <a:xfrm>
            <a:off x="2284277" y="5871800"/>
            <a:ext cx="12409922" cy="2704202"/>
          </a:xfrm>
          <a:prstGeom prst="rect">
            <a:avLst/>
          </a:prstGeom>
        </p:spPr>
        <p:txBody>
          <a:bodyPr wrap="square" lIns="0" tIns="0" rIns="0" bIns="0" rtlCol="0" anchor="t">
            <a:spAutoFit/>
          </a:bodyPr>
          <a:lstStyle/>
          <a:p>
            <a:pPr lvl="0">
              <a:lnSpc>
                <a:spcPts val="3525"/>
              </a:lnSpc>
            </a:pPr>
            <a:r>
              <a:rPr lang="en-US" sz="3600" dirty="0"/>
              <a:t>- </a:t>
            </a:r>
            <a:r>
              <a:rPr lang="vi-VN" sz="3600" dirty="0"/>
              <a:t>Khi nhớ về những kỷ niệm cũ của ngày xưa, như rủ bỏ được những lo toan và muộn phiền. </a:t>
            </a:r>
            <a:endParaRPr lang="en-US" sz="3600" dirty="0"/>
          </a:p>
          <a:p>
            <a:pPr lvl="0">
              <a:lnSpc>
                <a:spcPts val="3525"/>
              </a:lnSpc>
            </a:pPr>
            <a:r>
              <a:rPr lang="en-US" sz="3600" dirty="0"/>
              <a:t>- </a:t>
            </a:r>
            <a:r>
              <a:rPr lang="vi-VN" sz="3600" dirty="0"/>
              <a:t>Như được tắm trong một cơn mưa mát lạnh vào những ngày hè. </a:t>
            </a:r>
            <a:endParaRPr lang="en-US" sz="3600" dirty="0"/>
          </a:p>
          <a:p>
            <a:pPr lvl="0">
              <a:lnSpc>
                <a:spcPts val="3525"/>
              </a:lnSpc>
            </a:pPr>
            <a:r>
              <a:rPr lang="en-US" sz="3600" dirty="0"/>
              <a:t> </a:t>
            </a:r>
            <a:r>
              <a:rPr lang="vi-VN" sz="3600" dirty="0"/>
              <a:t>==&gt;Tràn đầy năng lượng , ưu phiền trong cuộc sống của mình dường như chẳng hề còn tồn tại nữa. </a:t>
            </a:r>
            <a:r>
              <a:rPr lang="en-US" sz="3600" dirty="0">
                <a:solidFill>
                  <a:srgbClr val="503D36"/>
                </a:solidFill>
                <a:latin typeface="Sniglet" panose="020B0704020202020204"/>
              </a:rPr>
              <a:t> </a:t>
            </a:r>
          </a:p>
        </p:txBody>
      </p:sp>
      <p:pic>
        <p:nvPicPr>
          <p:cNvPr id="116" name="Picture 116"/>
          <p:cNvPicPr>
            <a:picLocks noChangeAspect="1"/>
          </p:cNvPicPr>
          <p:nvPr/>
        </p:nvPicPr>
        <p:blipFill>
          <a:blip r:embed="rId9" cstate="print">
            <a:extLst>
              <a:ext uri="{28A0092B-C50C-407E-A947-70E740481C1C}">
                <a14:useLocalDpi xmlns:a14="http://schemas.microsoft.com/office/drawing/2010/main" xmlns="" val="0"/>
              </a:ext>
            </a:extLst>
          </a:blip>
          <a:srcRect r="36717" b="42966"/>
          <a:stretch>
            <a:fillRect/>
          </a:stretch>
        </p:blipFill>
        <p:spPr>
          <a:xfrm rot="-2035095">
            <a:off x="1389450" y="8505126"/>
            <a:ext cx="1040683" cy="900405"/>
          </a:xfrm>
          <a:prstGeom prst="rect">
            <a:avLst/>
          </a:prstGeom>
        </p:spPr>
      </p:pic>
      <p:pic>
        <p:nvPicPr>
          <p:cNvPr id="117" name="Picture 117"/>
          <p:cNvPicPr>
            <a:picLocks noChangeAspect="1"/>
          </p:cNvPicPr>
          <p:nvPr/>
        </p:nvPicPr>
        <p:blipFill>
          <a:blip r:embed="rId9" cstate="print">
            <a:extLst>
              <a:ext uri="{28A0092B-C50C-407E-A947-70E740481C1C}">
                <a14:useLocalDpi xmlns:a14="http://schemas.microsoft.com/office/drawing/2010/main" xmlns="" val="0"/>
              </a:ext>
            </a:extLst>
          </a:blip>
          <a:srcRect r="36717" b="42966"/>
          <a:stretch>
            <a:fillRect/>
          </a:stretch>
        </p:blipFill>
        <p:spPr>
          <a:xfrm rot="-8510143" flipV="1">
            <a:off x="15457830" y="8578136"/>
            <a:ext cx="1040683" cy="900405"/>
          </a:xfrm>
          <a:prstGeom prst="rect">
            <a:avLst/>
          </a:prstGeom>
        </p:spPr>
      </p:pic>
      <p:pic>
        <p:nvPicPr>
          <p:cNvPr id="119" name="Picture 118"/>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2156834" y="1535685"/>
            <a:ext cx="4795910" cy="3928107"/>
          </a:xfrm>
          <a:prstGeom prst="rect">
            <a:avLst/>
          </a:prstGeom>
        </p:spPr>
      </p:pic>
      <p:pic>
        <p:nvPicPr>
          <p:cNvPr id="121" name="Picture 120"/>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7359105" y="1534351"/>
            <a:ext cx="3906715" cy="3974989"/>
          </a:xfrm>
          <a:prstGeom prst="rect">
            <a:avLst/>
          </a:prstGeom>
        </p:spPr>
      </p:pic>
      <p:pic>
        <p:nvPicPr>
          <p:cNvPr id="123" name="Picture 122"/>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11691839" y="1663525"/>
            <a:ext cx="4484805" cy="36190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256948" y="1331671"/>
            <a:ext cx="2186870" cy="1191585"/>
            <a:chOff x="0" y="0"/>
            <a:chExt cx="2915827" cy="1588780"/>
          </a:xfrm>
        </p:grpSpPr>
        <p:grpSp>
          <p:nvGrpSpPr>
            <p:cNvPr id="5" name="Group 5"/>
            <p:cNvGrpSpPr/>
            <p:nvPr/>
          </p:nvGrpSpPr>
          <p:grpSpPr>
            <a:xfrm>
              <a:off x="0" y="0"/>
              <a:ext cx="2915827" cy="1588780"/>
              <a:chOff x="0" y="0"/>
              <a:chExt cx="595553" cy="324506"/>
            </a:xfrm>
          </p:grpSpPr>
          <p:sp>
            <p:nvSpPr>
              <p:cNvPr id="6" name="Freeform 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35707" y="117213"/>
              <a:ext cx="2664410" cy="1354354"/>
              <a:chOff x="0" y="0"/>
              <a:chExt cx="544201" cy="276625"/>
            </a:xfrm>
          </p:grpSpPr>
          <p:sp>
            <p:nvSpPr>
              <p:cNvPr id="9" name="Freeform 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2618086"/>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390492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5190915"/>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6477329"/>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9" name="Picture 39"/>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0" name="Group 40"/>
          <p:cNvGrpSpPr/>
          <p:nvPr/>
        </p:nvGrpSpPr>
        <p:grpSpPr>
          <a:xfrm>
            <a:off x="661541" y="1470992"/>
            <a:ext cx="1232729" cy="7134324"/>
            <a:chOff x="0" y="0"/>
            <a:chExt cx="1643639" cy="9512432"/>
          </a:xfrm>
        </p:grpSpPr>
        <p:sp>
          <p:nvSpPr>
            <p:cNvPr id="41" name="TextBox 41"/>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0" name="Picture 50"/>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1" name="Group 51"/>
          <p:cNvGrpSpPr/>
          <p:nvPr/>
        </p:nvGrpSpPr>
        <p:grpSpPr>
          <a:xfrm>
            <a:off x="1028700" y="743240"/>
            <a:ext cx="15613811" cy="8800520"/>
            <a:chOff x="0" y="0"/>
            <a:chExt cx="4112279" cy="2317832"/>
          </a:xfrm>
        </p:grpSpPr>
        <p:sp>
          <p:nvSpPr>
            <p:cNvPr id="52" name="Freeform 52"/>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3" name="TextBox 5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4" name="Group 54"/>
          <p:cNvGrpSpPr/>
          <p:nvPr/>
        </p:nvGrpSpPr>
        <p:grpSpPr>
          <a:xfrm>
            <a:off x="1337094" y="1028700"/>
            <a:ext cx="14956138" cy="8229600"/>
            <a:chOff x="0" y="0"/>
            <a:chExt cx="3939065" cy="2167467"/>
          </a:xfrm>
        </p:grpSpPr>
        <p:sp>
          <p:nvSpPr>
            <p:cNvPr id="55" name="Freeform 55"/>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6" name="TextBox 56"/>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7" name="Group 57"/>
          <p:cNvGrpSpPr/>
          <p:nvPr/>
        </p:nvGrpSpPr>
        <p:grpSpPr>
          <a:xfrm>
            <a:off x="15564542" y="7763743"/>
            <a:ext cx="2186870" cy="1191585"/>
            <a:chOff x="0" y="0"/>
            <a:chExt cx="595553" cy="324506"/>
          </a:xfrm>
        </p:grpSpPr>
        <p:sp>
          <p:nvSpPr>
            <p:cNvPr id="58" name="Freeform 58"/>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59" name="TextBox 59"/>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60" name="Group 60"/>
          <p:cNvGrpSpPr/>
          <p:nvPr/>
        </p:nvGrpSpPr>
        <p:grpSpPr>
          <a:xfrm>
            <a:off x="15666322" y="7851653"/>
            <a:ext cx="1998307" cy="1015766"/>
            <a:chOff x="0" y="0"/>
            <a:chExt cx="544201" cy="276625"/>
          </a:xfrm>
        </p:grpSpPr>
        <p:sp>
          <p:nvSpPr>
            <p:cNvPr id="61" name="Freeform 61"/>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62" name="TextBox 62"/>
            <p:cNvSpPr txBox="1"/>
            <p:nvPr/>
          </p:nvSpPr>
          <p:spPr>
            <a:xfrm>
              <a:off x="0" y="-66675"/>
              <a:ext cx="812800" cy="879475"/>
            </a:xfrm>
            <a:prstGeom prst="rect">
              <a:avLst/>
            </a:prstGeom>
          </p:spPr>
          <p:txBody>
            <a:bodyPr lIns="51986" tIns="51986" rIns="51986" bIns="51986" rtlCol="0" anchor="ctr"/>
            <a:lstStyle/>
            <a:p>
              <a:pPr algn="ctr">
                <a:lnSpc>
                  <a:spcPts val="4200"/>
                </a:lnSpc>
              </a:pPr>
              <a:r>
                <a:rPr lang="en-US" sz="3000">
                  <a:solidFill>
                    <a:srgbClr val="503D36"/>
                  </a:solidFill>
                  <a:latin typeface="Sniglet" panose="020B0704020202020204"/>
                </a:rPr>
                <a:t>Chapter 4</a:t>
              </a:r>
            </a:p>
          </p:txBody>
        </p:sp>
      </p:grpSp>
      <p:grpSp>
        <p:nvGrpSpPr>
          <p:cNvPr id="63" name="Group 63"/>
          <p:cNvGrpSpPr/>
          <p:nvPr/>
        </p:nvGrpSpPr>
        <p:grpSpPr>
          <a:xfrm>
            <a:off x="1540290" y="1622751"/>
            <a:ext cx="263115" cy="263115"/>
            <a:chOff x="0" y="0"/>
            <a:chExt cx="812800" cy="812800"/>
          </a:xfrm>
        </p:grpSpPr>
        <p:sp>
          <p:nvSpPr>
            <p:cNvPr id="64" name="Freeform 6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5" name="TextBox 6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6" name="Group 66"/>
          <p:cNvGrpSpPr/>
          <p:nvPr/>
        </p:nvGrpSpPr>
        <p:grpSpPr>
          <a:xfrm>
            <a:off x="1540290" y="2470372"/>
            <a:ext cx="263115" cy="263115"/>
            <a:chOff x="0" y="0"/>
            <a:chExt cx="812800" cy="812800"/>
          </a:xfrm>
        </p:grpSpPr>
        <p:sp>
          <p:nvSpPr>
            <p:cNvPr id="67" name="Freeform 6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8" name="TextBox 6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9" name="Group 69"/>
          <p:cNvGrpSpPr/>
          <p:nvPr/>
        </p:nvGrpSpPr>
        <p:grpSpPr>
          <a:xfrm>
            <a:off x="1540290" y="3317993"/>
            <a:ext cx="263115" cy="263115"/>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1" name="TextBox 7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2" name="Group 72"/>
          <p:cNvGrpSpPr/>
          <p:nvPr/>
        </p:nvGrpSpPr>
        <p:grpSpPr>
          <a:xfrm>
            <a:off x="1540290" y="4165614"/>
            <a:ext cx="263115" cy="263115"/>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4" name="TextBox 7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5" name="Group 75"/>
          <p:cNvGrpSpPr/>
          <p:nvPr/>
        </p:nvGrpSpPr>
        <p:grpSpPr>
          <a:xfrm>
            <a:off x="1540290" y="5013235"/>
            <a:ext cx="263115" cy="263115"/>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7" name="TextBox 7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8" name="Group 78"/>
          <p:cNvGrpSpPr/>
          <p:nvPr/>
        </p:nvGrpSpPr>
        <p:grpSpPr>
          <a:xfrm>
            <a:off x="1540290" y="5860856"/>
            <a:ext cx="263115" cy="263115"/>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0" name="TextBox 8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1" name="Group 81"/>
          <p:cNvGrpSpPr/>
          <p:nvPr/>
        </p:nvGrpSpPr>
        <p:grpSpPr>
          <a:xfrm>
            <a:off x="1540290" y="6708477"/>
            <a:ext cx="263115" cy="263115"/>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3" name="TextBox 8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4" name="Group 84"/>
          <p:cNvGrpSpPr/>
          <p:nvPr/>
        </p:nvGrpSpPr>
        <p:grpSpPr>
          <a:xfrm>
            <a:off x="1540290" y="7556097"/>
            <a:ext cx="263115" cy="263115"/>
            <a:chOff x="0" y="0"/>
            <a:chExt cx="812800" cy="812800"/>
          </a:xfrm>
        </p:grpSpPr>
        <p:sp>
          <p:nvSpPr>
            <p:cNvPr id="85" name="Freeform 8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6" name="TextBox 8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7" name="Group 87"/>
          <p:cNvGrpSpPr/>
          <p:nvPr/>
        </p:nvGrpSpPr>
        <p:grpSpPr>
          <a:xfrm>
            <a:off x="1540290" y="8403718"/>
            <a:ext cx="263115" cy="263115"/>
            <a:chOff x="0" y="0"/>
            <a:chExt cx="812800" cy="812800"/>
          </a:xfrm>
        </p:grpSpPr>
        <p:sp>
          <p:nvSpPr>
            <p:cNvPr id="88" name="Freeform 8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9" name="TextBox 8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sp>
        <p:nvSpPr>
          <p:cNvPr id="90" name="AutoShape 90"/>
          <p:cNvSpPr/>
          <p:nvPr/>
        </p:nvSpPr>
        <p:spPr>
          <a:xfrm rot="-8791684">
            <a:off x="8604721" y="3770665"/>
            <a:ext cx="3145302" cy="0"/>
          </a:xfrm>
          <a:prstGeom prst="line">
            <a:avLst/>
          </a:prstGeom>
          <a:ln w="47625" cap="flat">
            <a:solidFill>
              <a:srgbClr val="E76262"/>
            </a:solidFill>
            <a:prstDash val="solid"/>
            <a:headEnd type="none" w="sm" len="sm"/>
            <a:tailEnd type="none" w="sm" len="sm"/>
          </a:ln>
        </p:spPr>
      </p:sp>
      <p:sp>
        <p:nvSpPr>
          <p:cNvPr id="91" name="AutoShape 91"/>
          <p:cNvSpPr/>
          <p:nvPr/>
        </p:nvSpPr>
        <p:spPr>
          <a:xfrm rot="-2000892">
            <a:off x="5923015" y="3770665"/>
            <a:ext cx="3145302" cy="0"/>
          </a:xfrm>
          <a:prstGeom prst="line">
            <a:avLst/>
          </a:prstGeom>
          <a:ln w="47625" cap="flat">
            <a:solidFill>
              <a:srgbClr val="E76262"/>
            </a:solidFill>
            <a:prstDash val="solid"/>
            <a:headEnd type="none" w="sm" len="sm"/>
            <a:tailEnd type="none" w="sm" len="sm"/>
          </a:ln>
        </p:spPr>
      </p:sp>
      <p:grpSp>
        <p:nvGrpSpPr>
          <p:cNvPr id="92" name="Group 92"/>
          <p:cNvGrpSpPr/>
          <p:nvPr/>
        </p:nvGrpSpPr>
        <p:grpSpPr>
          <a:xfrm>
            <a:off x="7862637" y="2179520"/>
            <a:ext cx="1902518" cy="1902518"/>
            <a:chOff x="0" y="0"/>
            <a:chExt cx="812800" cy="812800"/>
          </a:xfrm>
        </p:grpSpPr>
        <p:sp>
          <p:nvSpPr>
            <p:cNvPr id="93" name="Freeform 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94" name="TextBox 94"/>
            <p:cNvSpPr txBox="1"/>
            <p:nvPr/>
          </p:nvSpPr>
          <p:spPr>
            <a:xfrm>
              <a:off x="76200" y="-57150"/>
              <a:ext cx="660400" cy="793750"/>
            </a:xfrm>
            <a:prstGeom prst="rect">
              <a:avLst/>
            </a:prstGeom>
          </p:spPr>
          <p:txBody>
            <a:bodyPr lIns="47486" tIns="47486" rIns="47486" bIns="47486" rtlCol="0" anchor="ctr"/>
            <a:lstStyle/>
            <a:p>
              <a:pPr algn="ctr">
                <a:lnSpc>
                  <a:spcPts val="9800"/>
                </a:lnSpc>
              </a:pPr>
              <a:r>
                <a:rPr lang="en-US" sz="7000">
                  <a:solidFill>
                    <a:srgbClr val="503D36"/>
                  </a:solidFill>
                  <a:latin typeface="Sniglet" panose="020B0704020202020204"/>
                </a:rPr>
                <a:t>04</a:t>
              </a:r>
            </a:p>
          </p:txBody>
        </p:sp>
      </p:grpSp>
      <p:grpSp>
        <p:nvGrpSpPr>
          <p:cNvPr id="95" name="Group 95"/>
          <p:cNvGrpSpPr/>
          <p:nvPr/>
        </p:nvGrpSpPr>
        <p:grpSpPr>
          <a:xfrm>
            <a:off x="3384801" y="4661839"/>
            <a:ext cx="10899074" cy="1303365"/>
            <a:chOff x="0" y="0"/>
            <a:chExt cx="3393203" cy="405776"/>
          </a:xfrm>
        </p:grpSpPr>
        <p:sp>
          <p:nvSpPr>
            <p:cNvPr id="96" name="Freeform 96"/>
            <p:cNvSpPr/>
            <p:nvPr/>
          </p:nvSpPr>
          <p:spPr>
            <a:xfrm>
              <a:off x="0" y="0"/>
              <a:ext cx="3393203" cy="405776"/>
            </a:xfrm>
            <a:custGeom>
              <a:avLst/>
              <a:gdLst/>
              <a:ahLst/>
              <a:cxnLst/>
              <a:rect l="l" t="t" r="r" b="b"/>
              <a:pathLst>
                <a:path w="3393203" h="405776">
                  <a:moveTo>
                    <a:pt x="71033" y="0"/>
                  </a:moveTo>
                  <a:lnTo>
                    <a:pt x="3322170" y="0"/>
                  </a:lnTo>
                  <a:cubicBezTo>
                    <a:pt x="3341010" y="0"/>
                    <a:pt x="3359077" y="7484"/>
                    <a:pt x="3372398" y="20805"/>
                  </a:cubicBezTo>
                  <a:cubicBezTo>
                    <a:pt x="3385720" y="34126"/>
                    <a:pt x="3393203" y="52194"/>
                    <a:pt x="3393203" y="71033"/>
                  </a:cubicBezTo>
                  <a:lnTo>
                    <a:pt x="3393203" y="334743"/>
                  </a:lnTo>
                  <a:cubicBezTo>
                    <a:pt x="3393203" y="353582"/>
                    <a:pt x="3385720" y="371650"/>
                    <a:pt x="3372398" y="384971"/>
                  </a:cubicBezTo>
                  <a:cubicBezTo>
                    <a:pt x="3359077" y="398292"/>
                    <a:pt x="3341010" y="405776"/>
                    <a:pt x="3322170" y="405776"/>
                  </a:cubicBezTo>
                  <a:lnTo>
                    <a:pt x="71033" y="405776"/>
                  </a:lnTo>
                  <a:cubicBezTo>
                    <a:pt x="52194" y="405776"/>
                    <a:pt x="34126" y="398292"/>
                    <a:pt x="20805" y="384971"/>
                  </a:cubicBezTo>
                  <a:cubicBezTo>
                    <a:pt x="7484" y="371650"/>
                    <a:pt x="0" y="353582"/>
                    <a:pt x="0" y="334743"/>
                  </a:cubicBezTo>
                  <a:lnTo>
                    <a:pt x="0" y="71033"/>
                  </a:lnTo>
                  <a:cubicBezTo>
                    <a:pt x="0" y="52194"/>
                    <a:pt x="7484" y="34126"/>
                    <a:pt x="20805" y="20805"/>
                  </a:cubicBezTo>
                  <a:cubicBezTo>
                    <a:pt x="34126" y="7484"/>
                    <a:pt x="52194" y="0"/>
                    <a:pt x="71033" y="0"/>
                  </a:cubicBezTo>
                  <a:close/>
                </a:path>
              </a:pathLst>
            </a:custGeom>
            <a:solidFill>
              <a:srgbClr val="000000">
                <a:alpha val="0"/>
              </a:srgbClr>
            </a:solidFill>
            <a:ln w="47625">
              <a:solidFill>
                <a:srgbClr val="E76262"/>
              </a:solidFill>
            </a:ln>
          </p:spPr>
        </p:sp>
        <p:sp>
          <p:nvSpPr>
            <p:cNvPr id="97" name="TextBox 97"/>
            <p:cNvSpPr txBox="1"/>
            <p:nvPr/>
          </p:nvSpPr>
          <p:spPr>
            <a:xfrm>
              <a:off x="0" y="-47625"/>
              <a:ext cx="812800" cy="860425"/>
            </a:xfrm>
            <a:prstGeom prst="rect">
              <a:avLst/>
            </a:prstGeom>
          </p:spPr>
          <p:txBody>
            <a:bodyPr lIns="42975" tIns="42975" rIns="42975" bIns="42975" rtlCol="0" anchor="ctr"/>
            <a:lstStyle/>
            <a:p>
              <a:pPr algn="ctr">
                <a:lnSpc>
                  <a:spcPts val="2660"/>
                </a:lnSpc>
              </a:pPr>
              <a:endParaRPr/>
            </a:p>
          </p:txBody>
        </p:sp>
      </p:grpSp>
      <p:pic>
        <p:nvPicPr>
          <p:cNvPr id="98" name="Picture 98"/>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2725000" y="2169995"/>
            <a:ext cx="1911848" cy="417595"/>
          </a:xfrm>
          <a:prstGeom prst="rect">
            <a:avLst/>
          </a:prstGeom>
        </p:spPr>
      </p:pic>
      <p:pic>
        <p:nvPicPr>
          <p:cNvPr id="99" name="Picture 99"/>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13652694" y="3487326"/>
            <a:ext cx="1911848" cy="417595"/>
          </a:xfrm>
          <a:prstGeom prst="rect">
            <a:avLst/>
          </a:prstGeom>
        </p:spPr>
      </p:pic>
      <p:pic>
        <p:nvPicPr>
          <p:cNvPr id="100" name="Picture 100"/>
          <p:cNvPicPr>
            <a:picLocks noChangeAspect="1"/>
          </p:cNvPicPr>
          <p:nvPr/>
        </p:nvPicPr>
        <p:blipFill>
          <a:blip r:embed="rId6" cstate="print"/>
          <a:srcRect t="17398" r="65930" b="54795"/>
          <a:stretch>
            <a:fillRect/>
          </a:stretch>
        </p:blipFill>
        <p:spPr>
          <a:xfrm rot="-3942586">
            <a:off x="5249954" y="2705560"/>
            <a:ext cx="1011795" cy="696741"/>
          </a:xfrm>
          <a:prstGeom prst="rect">
            <a:avLst/>
          </a:prstGeom>
        </p:spPr>
      </p:pic>
      <p:pic>
        <p:nvPicPr>
          <p:cNvPr id="101" name="Picture 101"/>
          <p:cNvPicPr>
            <a:picLocks noChangeAspect="1"/>
          </p:cNvPicPr>
          <p:nvPr/>
        </p:nvPicPr>
        <p:blipFill>
          <a:blip r:embed="rId7" cstate="print"/>
          <a:srcRect t="17398" r="65930" b="54795"/>
          <a:stretch>
            <a:fillRect/>
          </a:stretch>
        </p:blipFill>
        <p:spPr>
          <a:xfrm rot="9777171">
            <a:off x="13536870" y="7792288"/>
            <a:ext cx="1011795" cy="696741"/>
          </a:xfrm>
          <a:prstGeom prst="rect">
            <a:avLst/>
          </a:prstGeom>
        </p:spPr>
      </p:pic>
      <p:pic>
        <p:nvPicPr>
          <p:cNvPr id="102" name="Picture 102"/>
          <p:cNvPicPr>
            <a:picLocks noChangeAspect="1"/>
          </p:cNvPicPr>
          <p:nvPr/>
        </p:nvPicPr>
        <p:blipFill>
          <a:blip r:embed="rId8" cstate="print"/>
          <a:srcRect/>
          <a:stretch>
            <a:fillRect/>
          </a:stretch>
        </p:blipFill>
        <p:spPr>
          <a:xfrm rot="-2294447">
            <a:off x="11844660" y="1995440"/>
            <a:ext cx="1343457" cy="1245292"/>
          </a:xfrm>
          <a:prstGeom prst="rect">
            <a:avLst/>
          </a:prstGeom>
        </p:spPr>
      </p:pic>
      <p:pic>
        <p:nvPicPr>
          <p:cNvPr id="104" name="Picture 104"/>
          <p:cNvPicPr>
            <a:picLocks noChangeAspect="1"/>
          </p:cNvPicPr>
          <p:nvPr/>
        </p:nvPicPr>
        <p:blipFill>
          <a:blip r:embed="rId8" cstate="print"/>
          <a:srcRect/>
          <a:stretch>
            <a:fillRect/>
          </a:stretch>
        </p:blipFill>
        <p:spPr>
          <a:xfrm rot="2326902">
            <a:off x="2473911" y="7421541"/>
            <a:ext cx="1343457" cy="1245292"/>
          </a:xfrm>
          <a:prstGeom prst="rect">
            <a:avLst/>
          </a:prstGeom>
        </p:spPr>
      </p:pic>
      <p:pic>
        <p:nvPicPr>
          <p:cNvPr id="105" name="Picture 105"/>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7848523" y="8115243"/>
            <a:ext cx="1911848" cy="417595"/>
          </a:xfrm>
          <a:prstGeom prst="rect">
            <a:avLst/>
          </a:prstGeom>
        </p:spPr>
      </p:pic>
      <p:grpSp>
        <p:nvGrpSpPr>
          <p:cNvPr id="106" name="Group 106"/>
          <p:cNvGrpSpPr/>
          <p:nvPr/>
        </p:nvGrpSpPr>
        <p:grpSpPr>
          <a:xfrm>
            <a:off x="594866" y="1690137"/>
            <a:ext cx="1232729" cy="7134324"/>
            <a:chOff x="0" y="0"/>
            <a:chExt cx="1643639" cy="9512432"/>
          </a:xfrm>
        </p:grpSpPr>
        <p:sp>
          <p:nvSpPr>
            <p:cNvPr id="107" name="TextBox 107"/>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4" name="TextBox 114"/>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5" name="TextBox 115"/>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17" name="Text Box 116"/>
          <p:cNvSpPr txBox="1"/>
          <p:nvPr/>
        </p:nvSpPr>
        <p:spPr>
          <a:xfrm>
            <a:off x="4114800" y="4801235"/>
            <a:ext cx="10805795" cy="1753235"/>
          </a:xfrm>
          <a:prstGeom prst="rect">
            <a:avLst/>
          </a:prstGeom>
          <a:noFill/>
        </p:spPr>
        <p:txBody>
          <a:bodyPr wrap="square" rtlCol="0">
            <a:spAutoFit/>
          </a:bodyPr>
          <a:lstStyle/>
          <a:p>
            <a:r>
              <a:rPr lang="en-US" sz="3600" b="1">
                <a:solidFill>
                  <a:srgbClr val="503D36"/>
                </a:solidFill>
                <a:latin typeface="Cascadia Code" panose="020B0609020000020004" charset="0"/>
                <a:cs typeface="Cascadia Code" panose="020B0609020000020004" charset="0"/>
                <a:sym typeface="+mn-ea"/>
              </a:rPr>
              <a:t>Hành trình về tuổi thơ ,chuyến hành trình không bao giờ bị khép lại</a:t>
            </a:r>
            <a:endParaRPr lang="en-US" sz="3600" b="1">
              <a:solidFill>
                <a:srgbClr val="503D36"/>
              </a:solidFill>
              <a:latin typeface="Cascadia Code" panose="020B0609020000020004" charset="0"/>
              <a:cs typeface="Cascadia Code" panose="020B0609020000020004" charset="0"/>
            </a:endParaRPr>
          </a:p>
          <a:p>
            <a:endParaRPr lang="en-US" sz="3600" b="1">
              <a:latin typeface="Cascadia Code" panose="020B0609020000020004" charset="0"/>
              <a:cs typeface="Cascadia Code" panose="020B06090200000200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2056570" y="2019029"/>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7763743"/>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1331671"/>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2618086"/>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3904921"/>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5190915"/>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564542" y="6477329"/>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42" name="TextBox 42"/>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45" name="TextBox 45"/>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8" name="Group 58"/>
          <p:cNvGrpSpPr/>
          <p:nvPr/>
        </p:nvGrpSpPr>
        <p:grpSpPr>
          <a:xfrm>
            <a:off x="1028700" y="74959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2362419" y="386076"/>
            <a:ext cx="14956138" cy="8229600"/>
            <a:chOff x="-701417" y="-209389"/>
            <a:chExt cx="3939065" cy="2167467"/>
          </a:xfrm>
        </p:grpSpPr>
        <p:sp>
          <p:nvSpPr>
            <p:cNvPr id="62" name="Freeform 62"/>
            <p:cNvSpPr/>
            <p:nvPr/>
          </p:nvSpPr>
          <p:spPr>
            <a:xfrm>
              <a:off x="-701417" y="-209389"/>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1" name="Group 91"/>
          <p:cNvGrpSpPr/>
          <p:nvPr/>
        </p:nvGrpSpPr>
        <p:grpSpPr>
          <a:xfrm>
            <a:off x="4457496" y="1745941"/>
            <a:ext cx="8890241" cy="1195399"/>
            <a:chOff x="0" y="0"/>
            <a:chExt cx="11853655" cy="1593865"/>
          </a:xfrm>
        </p:grpSpPr>
        <p:grpSp>
          <p:nvGrpSpPr>
            <p:cNvPr id="92" name="Group 92"/>
            <p:cNvGrpSpPr/>
            <p:nvPr/>
          </p:nvGrpSpPr>
          <p:grpSpPr>
            <a:xfrm>
              <a:off x="0" y="0"/>
              <a:ext cx="11853655" cy="1593865"/>
              <a:chOff x="0" y="0"/>
              <a:chExt cx="2564629" cy="344845"/>
            </a:xfrm>
          </p:grpSpPr>
          <p:sp>
            <p:nvSpPr>
              <p:cNvPr id="93" name="Freeform 93"/>
              <p:cNvSpPr/>
              <p:nvPr/>
            </p:nvSpPr>
            <p:spPr>
              <a:xfrm>
                <a:off x="0" y="0"/>
                <a:ext cx="2564629" cy="344845"/>
              </a:xfrm>
              <a:custGeom>
                <a:avLst/>
                <a:gdLst/>
                <a:ahLst/>
                <a:cxnLst/>
                <a:rect l="l" t="t" r="r" b="b"/>
                <a:pathLst>
                  <a:path w="2564629" h="344845">
                    <a:moveTo>
                      <a:pt x="101261" y="0"/>
                    </a:moveTo>
                    <a:lnTo>
                      <a:pt x="2463368" y="0"/>
                    </a:lnTo>
                    <a:cubicBezTo>
                      <a:pt x="2490224" y="0"/>
                      <a:pt x="2515981" y="10669"/>
                      <a:pt x="2534971" y="29659"/>
                    </a:cubicBezTo>
                    <a:cubicBezTo>
                      <a:pt x="2553961" y="48649"/>
                      <a:pt x="2564629" y="74405"/>
                      <a:pt x="2564629" y="101261"/>
                    </a:cubicBezTo>
                    <a:lnTo>
                      <a:pt x="2564629" y="243584"/>
                    </a:lnTo>
                    <a:cubicBezTo>
                      <a:pt x="2564629" y="299509"/>
                      <a:pt x="2519293" y="344845"/>
                      <a:pt x="2463368" y="344845"/>
                    </a:cubicBezTo>
                    <a:lnTo>
                      <a:pt x="101261" y="344845"/>
                    </a:lnTo>
                    <a:cubicBezTo>
                      <a:pt x="45336" y="344845"/>
                      <a:pt x="0" y="299509"/>
                      <a:pt x="0" y="243584"/>
                    </a:cubicBezTo>
                    <a:lnTo>
                      <a:pt x="0" y="101261"/>
                    </a:lnTo>
                    <a:cubicBezTo>
                      <a:pt x="0" y="45336"/>
                      <a:pt x="45336" y="0"/>
                      <a:pt x="101261" y="0"/>
                    </a:cubicBezTo>
                    <a:close/>
                  </a:path>
                </a:pathLst>
              </a:custGeom>
              <a:solidFill>
                <a:srgbClr val="000000">
                  <a:alpha val="0"/>
                </a:srgbClr>
              </a:solidFill>
              <a:ln w="47625">
                <a:solidFill>
                  <a:srgbClr val="E76262"/>
                </a:solidFill>
              </a:ln>
            </p:spPr>
          </p:sp>
          <p:sp>
            <p:nvSpPr>
              <p:cNvPr id="94" name="TextBox 94"/>
              <p:cNvSpPr txBox="1"/>
              <p:nvPr/>
            </p:nvSpPr>
            <p:spPr>
              <a:xfrm>
                <a:off x="0" y="-47625"/>
                <a:ext cx="812800" cy="860425"/>
              </a:xfrm>
              <a:prstGeom prst="rect">
                <a:avLst/>
              </a:prstGeom>
            </p:spPr>
            <p:txBody>
              <a:bodyPr lIns="39886" tIns="39886" rIns="39886" bIns="39886" rtlCol="0" anchor="ctr"/>
              <a:lstStyle/>
              <a:p>
                <a:pPr algn="ctr">
                  <a:lnSpc>
                    <a:spcPts val="2660"/>
                  </a:lnSpc>
                </a:pPr>
                <a:endParaRPr/>
              </a:p>
            </p:txBody>
          </p:sp>
        </p:grpSp>
        <p:sp>
          <p:nvSpPr>
            <p:cNvPr id="95" name="TextBox 95"/>
            <p:cNvSpPr txBox="1"/>
            <p:nvPr/>
          </p:nvSpPr>
          <p:spPr>
            <a:xfrm>
              <a:off x="660660" y="263157"/>
              <a:ext cx="10532335" cy="1062566"/>
            </a:xfrm>
            <a:prstGeom prst="rect">
              <a:avLst/>
            </a:prstGeom>
          </p:spPr>
          <p:txBody>
            <a:bodyPr lIns="0" tIns="0" rIns="0" bIns="0" rtlCol="0" anchor="t">
              <a:spAutoFit/>
            </a:bodyPr>
            <a:lstStyle/>
            <a:p>
              <a:pPr marL="3200400" lvl="7" indent="0" algn="ctr">
                <a:lnSpc>
                  <a:spcPts val="6215"/>
                </a:lnSpc>
                <a:spcBef>
                  <a:spcPct val="0"/>
                </a:spcBef>
              </a:pPr>
              <a:endParaRPr lang="en-US" sz="5180">
                <a:solidFill>
                  <a:srgbClr val="503D36"/>
                </a:solidFill>
                <a:latin typeface="More Sugar"/>
              </a:endParaRPr>
            </a:p>
          </p:txBody>
        </p:sp>
      </p:grpSp>
      <p:graphicFrame>
        <p:nvGraphicFramePr>
          <p:cNvPr id="96" name="Table 96"/>
          <p:cNvGraphicFramePr>
            <a:graphicFrameLocks noGrp="1"/>
          </p:cNvGraphicFramePr>
          <p:nvPr/>
        </p:nvGraphicFramePr>
        <p:xfrm>
          <a:off x="9144000" y="3511550"/>
          <a:ext cx="7335520" cy="4952365"/>
        </p:xfrm>
        <a:graphic>
          <a:graphicData uri="http://schemas.openxmlformats.org/drawingml/2006/table">
            <a:tbl>
              <a:tblPr/>
              <a:tblGrid>
                <a:gridCol w="7335520"/>
              </a:tblGrid>
              <a:tr h="1438275">
                <a:tc>
                  <a:txBody>
                    <a:bodyPr/>
                    <a:lstStyle/>
                    <a:p>
                      <a:pPr algn="ctr">
                        <a:lnSpc>
                          <a:spcPts val="4200"/>
                        </a:lnSpc>
                        <a:defRPr/>
                      </a:pPr>
                      <a:endParaRPr lang="en-US" sz="1100"/>
                    </a:p>
                  </a:txBody>
                  <a:tcPr marL="190500" marR="190500" marT="190500" marB="190500">
                    <a:lnL w="38100" cap="flat" cmpd="sng" algn="ctr">
                      <a:solidFill>
                        <a:srgbClr val="503D36"/>
                      </a:solidFill>
                      <a:prstDash val="solid"/>
                      <a:round/>
                      <a:headEnd type="none" w="med" len="med"/>
                      <a:tailEnd type="none" w="med" len="med"/>
                    </a:lnL>
                    <a:lnR w="38100" cap="flat" cmpd="sng" algn="ctr">
                      <a:solidFill>
                        <a:srgbClr val="503D36"/>
                      </a:solidFill>
                      <a:prstDash val="solid"/>
                      <a:round/>
                      <a:headEnd type="none" w="med" len="med"/>
                      <a:tailEnd type="none" w="med" len="med"/>
                    </a:lnR>
                    <a:lnT w="38100" cap="flat" cmpd="sng" algn="ctr">
                      <a:solidFill>
                        <a:srgbClr val="503D36"/>
                      </a:solidFill>
                      <a:prstDash val="solid"/>
                      <a:round/>
                      <a:headEnd type="none" w="med" len="med"/>
                      <a:tailEnd type="none" w="med" len="med"/>
                    </a:lnT>
                    <a:lnB w="38100" cap="flat" cmpd="sng" algn="ctr">
                      <a:solidFill>
                        <a:srgbClr val="503D36"/>
                      </a:solidFill>
                      <a:prstDash val="solid"/>
                      <a:round/>
                      <a:headEnd type="none" w="med" len="med"/>
                      <a:tailEnd type="none" w="med" len="med"/>
                    </a:lnB>
                    <a:solidFill>
                      <a:srgbClr val="E76262"/>
                    </a:solidFill>
                  </a:tcPr>
                </a:tc>
              </a:tr>
              <a:tr h="3514090">
                <a:tc>
                  <a:txBody>
                    <a:bodyPr/>
                    <a:lstStyle/>
                    <a:p>
                      <a:pPr algn="ctr">
                        <a:lnSpc>
                          <a:spcPts val="2660"/>
                        </a:lnSpc>
                        <a:defRPr/>
                      </a:pPr>
                      <a:endParaRPr lang="en-US" sz="1100"/>
                    </a:p>
                  </a:txBody>
                  <a:tcPr marL="190500" marR="190500" marT="190500" marB="190500">
                    <a:lnL w="38100" cap="flat" cmpd="sng" algn="ctr">
                      <a:solidFill>
                        <a:srgbClr val="503D36"/>
                      </a:solidFill>
                      <a:prstDash val="solid"/>
                      <a:round/>
                      <a:headEnd type="none" w="med" len="med"/>
                      <a:tailEnd type="none" w="med" len="med"/>
                    </a:lnL>
                    <a:lnR w="38100" cap="flat" cmpd="sng" algn="ctr">
                      <a:solidFill>
                        <a:srgbClr val="503D36"/>
                      </a:solidFill>
                      <a:prstDash val="solid"/>
                      <a:round/>
                      <a:headEnd type="none" w="med" len="med"/>
                      <a:tailEnd type="none" w="med" len="med"/>
                    </a:lnR>
                    <a:lnT w="38100" cap="flat" cmpd="sng" algn="ctr">
                      <a:solidFill>
                        <a:srgbClr val="503D36"/>
                      </a:solidFill>
                      <a:prstDash val="solid"/>
                      <a:round/>
                      <a:headEnd type="none" w="med" len="med"/>
                      <a:tailEnd type="none" w="med" len="med"/>
                    </a:lnT>
                    <a:lnB w="38100" cap="flat" cmpd="sng" algn="ctr">
                      <a:solidFill>
                        <a:srgbClr val="503D36"/>
                      </a:solidFill>
                      <a:prstDash val="solid"/>
                      <a:round/>
                      <a:headEnd type="none" w="med" len="med"/>
                      <a:tailEnd type="none" w="med" len="med"/>
                    </a:lnB>
                  </a:tcPr>
                </a:tc>
              </a:tr>
            </a:tbl>
          </a:graphicData>
        </a:graphic>
      </p:graphicFrame>
      <p:graphicFrame>
        <p:nvGraphicFramePr>
          <p:cNvPr id="97" name="Table 97"/>
          <p:cNvGraphicFramePr>
            <a:graphicFrameLocks noGrp="1"/>
          </p:cNvGraphicFramePr>
          <p:nvPr/>
        </p:nvGraphicFramePr>
        <p:xfrm>
          <a:off x="1941830" y="3463925"/>
          <a:ext cx="7065010" cy="4954905"/>
        </p:xfrm>
        <a:graphic>
          <a:graphicData uri="http://schemas.openxmlformats.org/drawingml/2006/table">
            <a:tbl>
              <a:tblPr/>
              <a:tblGrid>
                <a:gridCol w="7065010"/>
              </a:tblGrid>
              <a:tr h="1454150">
                <a:tc>
                  <a:txBody>
                    <a:bodyPr/>
                    <a:lstStyle/>
                    <a:p>
                      <a:pPr algn="ctr">
                        <a:lnSpc>
                          <a:spcPts val="4200"/>
                        </a:lnSpc>
                        <a:defRPr/>
                      </a:pPr>
                      <a:endParaRPr lang="en-US" sz="6000">
                        <a:solidFill>
                          <a:srgbClr val="FFFFFF"/>
                        </a:solidFill>
                        <a:latin typeface="Sniglet" panose="020B0704020202020204"/>
                      </a:endParaRPr>
                    </a:p>
                  </a:txBody>
                  <a:tcPr marL="190500" marR="190500" marT="190500" marB="190500">
                    <a:lnL w="38100" cap="flat" cmpd="sng" algn="ctr">
                      <a:solidFill>
                        <a:srgbClr val="503D36"/>
                      </a:solidFill>
                      <a:prstDash val="solid"/>
                      <a:round/>
                      <a:headEnd type="none" w="med" len="med"/>
                      <a:tailEnd type="none" w="med" len="med"/>
                    </a:lnL>
                    <a:lnR w="38100" cap="flat" cmpd="sng" algn="ctr">
                      <a:solidFill>
                        <a:srgbClr val="503D36"/>
                      </a:solidFill>
                      <a:prstDash val="solid"/>
                      <a:round/>
                      <a:headEnd type="none" w="med" len="med"/>
                      <a:tailEnd type="none" w="med" len="med"/>
                    </a:lnR>
                    <a:lnT w="38100" cap="flat" cmpd="sng" algn="ctr">
                      <a:solidFill>
                        <a:srgbClr val="503D36"/>
                      </a:solidFill>
                      <a:prstDash val="solid"/>
                      <a:round/>
                      <a:headEnd type="none" w="med" len="med"/>
                      <a:tailEnd type="none" w="med" len="med"/>
                    </a:lnT>
                    <a:lnB w="38100" cap="flat" cmpd="sng" algn="ctr">
                      <a:solidFill>
                        <a:srgbClr val="503D36"/>
                      </a:solidFill>
                      <a:prstDash val="solid"/>
                      <a:round/>
                      <a:headEnd type="none" w="med" len="med"/>
                      <a:tailEnd type="none" w="med" len="med"/>
                    </a:lnB>
                    <a:solidFill>
                      <a:srgbClr val="E78462"/>
                    </a:solidFill>
                  </a:tcPr>
                </a:tc>
              </a:tr>
              <a:tr h="3500755">
                <a:tc>
                  <a:txBody>
                    <a:bodyPr/>
                    <a:lstStyle/>
                    <a:p>
                      <a:pPr algn="ctr">
                        <a:lnSpc>
                          <a:spcPts val="2660"/>
                        </a:lnSpc>
                        <a:defRPr/>
                      </a:pPr>
                      <a:endParaRPr lang="en-US" sz="1100"/>
                    </a:p>
                  </a:txBody>
                  <a:tcPr marL="190500" marR="190500" marT="190500" marB="190500">
                    <a:lnL w="38100" cap="flat" cmpd="sng" algn="ctr">
                      <a:solidFill>
                        <a:srgbClr val="503D36"/>
                      </a:solidFill>
                      <a:prstDash val="solid"/>
                      <a:round/>
                      <a:headEnd type="none" w="med" len="med"/>
                      <a:tailEnd type="none" w="med" len="med"/>
                    </a:lnL>
                    <a:lnR w="38100" cap="flat" cmpd="sng" algn="ctr">
                      <a:solidFill>
                        <a:srgbClr val="503D36"/>
                      </a:solidFill>
                      <a:prstDash val="solid"/>
                      <a:round/>
                      <a:headEnd type="none" w="med" len="med"/>
                      <a:tailEnd type="none" w="med" len="med"/>
                    </a:lnR>
                    <a:lnT w="38100" cap="flat" cmpd="sng" algn="ctr">
                      <a:solidFill>
                        <a:srgbClr val="503D36"/>
                      </a:solidFill>
                      <a:prstDash val="solid"/>
                      <a:round/>
                      <a:headEnd type="none" w="med" len="med"/>
                      <a:tailEnd type="none" w="med" len="med"/>
                    </a:lnT>
                    <a:lnB w="38100" cap="flat" cmpd="sng" algn="ctr">
                      <a:solidFill>
                        <a:srgbClr val="503D36"/>
                      </a:solidFill>
                      <a:prstDash val="solid"/>
                      <a:round/>
                      <a:headEnd type="none" w="med" len="med"/>
                      <a:tailEnd type="none" w="med" len="med"/>
                    </a:lnB>
                  </a:tcPr>
                </a:tc>
              </a:tr>
            </a:tbl>
          </a:graphicData>
        </a:graphic>
      </p:graphicFrame>
      <p:pic>
        <p:nvPicPr>
          <p:cNvPr id="99" name="Picture 99"/>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2617312" y="2370900"/>
            <a:ext cx="1395047" cy="304713"/>
          </a:xfrm>
          <a:prstGeom prst="rect">
            <a:avLst/>
          </a:prstGeom>
        </p:spPr>
      </p:pic>
      <p:pic>
        <p:nvPicPr>
          <p:cNvPr id="100" name="Picture 100"/>
          <p:cNvPicPr>
            <a:picLocks noChangeAspect="1"/>
          </p:cNvPicPr>
          <p:nvPr/>
        </p:nvPicPr>
        <p:blipFill>
          <a:blip r:embed="rId6" cstate="print">
            <a:extLst>
              <a:ext uri="{28A0092B-C50C-407E-A947-70E740481C1C}">
                <a14:useLocalDpi xmlns:a14="http://schemas.microsoft.com/office/drawing/2010/main" xmlns="" val="0"/>
              </a:ext>
            </a:extLst>
          </a:blip>
          <a:srcRect r="36717" b="42966"/>
          <a:stretch>
            <a:fillRect/>
          </a:stretch>
        </p:blipFill>
        <p:spPr>
          <a:xfrm rot="-2035095">
            <a:off x="2372315" y="8329233"/>
            <a:ext cx="1040683" cy="900405"/>
          </a:xfrm>
          <a:prstGeom prst="rect">
            <a:avLst/>
          </a:prstGeom>
        </p:spPr>
      </p:pic>
      <p:pic>
        <p:nvPicPr>
          <p:cNvPr id="101" name="Picture 101"/>
          <p:cNvPicPr>
            <a:picLocks noChangeAspect="1"/>
          </p:cNvPicPr>
          <p:nvPr/>
        </p:nvPicPr>
        <p:blipFill>
          <a:blip r:embed="rId7" cstate="print"/>
          <a:srcRect/>
          <a:stretch>
            <a:fillRect/>
          </a:stretch>
        </p:blipFill>
        <p:spPr>
          <a:xfrm>
            <a:off x="13950587" y="1370785"/>
            <a:ext cx="1306361" cy="1699331"/>
          </a:xfrm>
          <a:prstGeom prst="rect">
            <a:avLst/>
          </a:prstGeom>
        </p:spPr>
      </p:pic>
      <p:grpSp>
        <p:nvGrpSpPr>
          <p:cNvPr id="102" name="Group 102"/>
          <p:cNvGrpSpPr/>
          <p:nvPr/>
        </p:nvGrpSpPr>
        <p:grpSpPr>
          <a:xfrm>
            <a:off x="594866" y="1690137"/>
            <a:ext cx="1232729" cy="7134324"/>
            <a:chOff x="0" y="0"/>
            <a:chExt cx="1643639" cy="9512432"/>
          </a:xfrm>
        </p:grpSpPr>
        <p:sp>
          <p:nvSpPr>
            <p:cNvPr id="103" name="TextBox 103"/>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4" name="TextBox 104"/>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5" name="TextBox 105"/>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12" name="Picture 112"/>
          <p:cNvPicPr>
            <a:picLocks noChangeAspect="1"/>
          </p:cNvPicPr>
          <p:nvPr/>
        </p:nvPicPr>
        <p:blipFill>
          <a:blip r:embed="rId6" cstate="print">
            <a:extLst>
              <a:ext uri="{28A0092B-C50C-407E-A947-70E740481C1C}">
                <a14:useLocalDpi xmlns:a14="http://schemas.microsoft.com/office/drawing/2010/main" xmlns="" val="0"/>
              </a:ext>
            </a:extLst>
          </a:blip>
          <a:srcRect r="36717" b="42966"/>
          <a:stretch>
            <a:fillRect/>
          </a:stretch>
        </p:blipFill>
        <p:spPr>
          <a:xfrm rot="-8510143" flipV="1">
            <a:off x="14325495" y="7939860"/>
            <a:ext cx="1040683" cy="900405"/>
          </a:xfrm>
          <a:prstGeom prst="rect">
            <a:avLst/>
          </a:prstGeom>
        </p:spPr>
      </p:pic>
      <p:sp>
        <p:nvSpPr>
          <p:cNvPr id="118" name="Text Box 117"/>
          <p:cNvSpPr txBox="1"/>
          <p:nvPr/>
        </p:nvSpPr>
        <p:spPr>
          <a:xfrm>
            <a:off x="4806950" y="1827530"/>
            <a:ext cx="8540750" cy="1383665"/>
          </a:xfrm>
          <a:prstGeom prst="rect">
            <a:avLst/>
          </a:prstGeom>
          <a:noFill/>
        </p:spPr>
        <p:txBody>
          <a:bodyPr wrap="square" rtlCol="0">
            <a:spAutoFit/>
          </a:bodyPr>
          <a:lstStyle/>
          <a:p>
            <a:r>
              <a:rPr lang="en-US" sz="2800" b="1">
                <a:solidFill>
                  <a:srgbClr val="503D36"/>
                </a:solidFill>
                <a:latin typeface="Cascadia Code" panose="020B0609020000020004" charset="0"/>
                <a:cs typeface="Cascadia Code" panose="020B0609020000020004" charset="0"/>
                <a:sym typeface="+mn-ea"/>
              </a:rPr>
              <a:t>04.Hành trình về tuổi thơ ,chuyến hành trình không bao giờ bị khép lại</a:t>
            </a:r>
            <a:endParaRPr lang="en-US" sz="2800" b="1">
              <a:solidFill>
                <a:srgbClr val="503D36"/>
              </a:solidFill>
              <a:latin typeface="Cascadia Code" panose="020B0609020000020004" charset="0"/>
              <a:cs typeface="Cascadia Code" panose="020B0609020000020004" charset="0"/>
            </a:endParaRPr>
          </a:p>
          <a:p>
            <a:endParaRPr lang="en-US" sz="2800"/>
          </a:p>
        </p:txBody>
      </p:sp>
      <p:sp>
        <p:nvSpPr>
          <p:cNvPr id="119" name="Text Box 118"/>
          <p:cNvSpPr txBox="1"/>
          <p:nvPr/>
        </p:nvSpPr>
        <p:spPr>
          <a:xfrm>
            <a:off x="9067800" y="5008880"/>
            <a:ext cx="7359650" cy="3322955"/>
          </a:xfrm>
          <a:prstGeom prst="rect">
            <a:avLst/>
          </a:prstGeom>
          <a:noFill/>
        </p:spPr>
        <p:txBody>
          <a:bodyPr wrap="square" rtlCol="0">
            <a:spAutoFit/>
          </a:bodyPr>
          <a:lstStyle/>
          <a:p>
            <a:r>
              <a:rPr lang="en-US" sz="3000"/>
              <a:t>-Bạn đã có trong tay chiếc chìa khóa để lại tiếp tục mở cánh cửa trở về tuổi thơ. </a:t>
            </a:r>
          </a:p>
          <a:p>
            <a:r>
              <a:rPr lang="en-US" sz="3000"/>
              <a:t>-Khi nhỏ,ta luôn mong lớn lên thật nhanh, nhưng dần trưởng thành cuộc sáng càng phức tạp hơn.</a:t>
            </a:r>
          </a:p>
          <a:p>
            <a:r>
              <a:rPr lang="en-US" sz="3000"/>
              <a:t>-Những đổi thay ấy có khiến ta đi lệch với con đường mà mình đã từng mong mỏi hay không?</a:t>
            </a:r>
          </a:p>
        </p:txBody>
      </p:sp>
      <p:sp>
        <p:nvSpPr>
          <p:cNvPr id="120" name="Text Box 119"/>
          <p:cNvSpPr txBox="1"/>
          <p:nvPr/>
        </p:nvSpPr>
        <p:spPr>
          <a:xfrm>
            <a:off x="11430000" y="3835400"/>
            <a:ext cx="4531360" cy="1568450"/>
          </a:xfrm>
          <a:prstGeom prst="rect">
            <a:avLst/>
          </a:prstGeom>
          <a:noFill/>
        </p:spPr>
        <p:txBody>
          <a:bodyPr wrap="square" rtlCol="0">
            <a:spAutoFit/>
          </a:bodyPr>
          <a:lstStyle/>
          <a:p>
            <a:r>
              <a:rPr lang="en-US" sz="4800">
                <a:sym typeface="+mn-ea"/>
              </a:rPr>
              <a:t>Hành trình:</a:t>
            </a:r>
            <a:endParaRPr lang="en-US" sz="4800"/>
          </a:p>
          <a:p>
            <a:endParaRPr lang="en-US" sz="4800"/>
          </a:p>
        </p:txBody>
      </p:sp>
      <p:sp>
        <p:nvSpPr>
          <p:cNvPr id="121" name="Text Box 120"/>
          <p:cNvSpPr txBox="1"/>
          <p:nvPr/>
        </p:nvSpPr>
        <p:spPr>
          <a:xfrm>
            <a:off x="1828800" y="5191125"/>
            <a:ext cx="7440295" cy="3322955"/>
          </a:xfrm>
          <a:prstGeom prst="rect">
            <a:avLst/>
          </a:prstGeom>
          <a:noFill/>
        </p:spPr>
        <p:txBody>
          <a:bodyPr wrap="square" rtlCol="0">
            <a:spAutoFit/>
          </a:bodyPr>
          <a:lstStyle/>
          <a:p>
            <a:r>
              <a:rPr lang="en-US" sz="3000"/>
              <a:t>- Sách dành cho: con nít, thanh thiếu niên, những ông bố và bà mẹ.</a:t>
            </a:r>
          </a:p>
          <a:p>
            <a:r>
              <a:rPr lang="en-US" sz="3000"/>
              <a:t>-Cuốn sách như đưa người đọc ngược dòng thời gian trở về với tuổi thơ của mỗi người.</a:t>
            </a:r>
          </a:p>
          <a:p>
            <a:r>
              <a:rPr lang="en-US" sz="3000"/>
              <a:t>-"Để sống tốt hơn đôi khi chúng ta phải học cách làm trẻ con trước khi học làm người lớn".</a:t>
            </a:r>
          </a:p>
          <a:p>
            <a:endParaRPr lang="en-US" sz="3000"/>
          </a:p>
        </p:txBody>
      </p:sp>
      <p:sp>
        <p:nvSpPr>
          <p:cNvPr id="122" name="Text Box 121"/>
          <p:cNvSpPr txBox="1"/>
          <p:nvPr/>
        </p:nvSpPr>
        <p:spPr>
          <a:xfrm>
            <a:off x="4114800" y="3771900"/>
            <a:ext cx="4757420" cy="1568450"/>
          </a:xfrm>
          <a:prstGeom prst="rect">
            <a:avLst/>
          </a:prstGeom>
          <a:noFill/>
        </p:spPr>
        <p:txBody>
          <a:bodyPr wrap="square" rtlCol="0">
            <a:spAutoFit/>
          </a:bodyPr>
          <a:lstStyle/>
          <a:p>
            <a:r>
              <a:rPr lang="en-US" sz="4800">
                <a:sym typeface="+mn-ea"/>
              </a:rPr>
              <a:t>Thông điệp:</a:t>
            </a:r>
            <a:endParaRPr lang="en-US" sz="4800"/>
          </a:p>
          <a:p>
            <a:endParaRPr lang="en-US" sz="4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28723" y="-395376"/>
            <a:ext cx="10443650" cy="11081561"/>
          </a:xfrm>
          <a:prstGeom prst="rect">
            <a:avLst/>
          </a:prstGeom>
        </p:spPr>
      </p:pic>
      <p:grpSp>
        <p:nvGrpSpPr>
          <p:cNvPr id="4" name="Group 4"/>
          <p:cNvGrpSpPr/>
          <p:nvPr/>
        </p:nvGrpSpPr>
        <p:grpSpPr>
          <a:xfrm>
            <a:off x="15256948" y="1331671"/>
            <a:ext cx="2186870" cy="1191585"/>
            <a:chOff x="0" y="0"/>
            <a:chExt cx="2915827" cy="1588780"/>
          </a:xfrm>
        </p:grpSpPr>
        <p:grpSp>
          <p:nvGrpSpPr>
            <p:cNvPr id="5" name="Group 5"/>
            <p:cNvGrpSpPr/>
            <p:nvPr/>
          </p:nvGrpSpPr>
          <p:grpSpPr>
            <a:xfrm>
              <a:off x="0" y="0"/>
              <a:ext cx="2915827" cy="1588780"/>
              <a:chOff x="0" y="0"/>
              <a:chExt cx="595553" cy="324506"/>
            </a:xfrm>
          </p:grpSpPr>
          <p:sp>
            <p:nvSpPr>
              <p:cNvPr id="6" name="Freeform 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35707" y="117213"/>
              <a:ext cx="2664410" cy="1354354"/>
              <a:chOff x="0" y="0"/>
              <a:chExt cx="544201" cy="276625"/>
            </a:xfrm>
          </p:grpSpPr>
          <p:sp>
            <p:nvSpPr>
              <p:cNvPr id="9" name="Freeform 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2618086"/>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390492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5190915"/>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6477329"/>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290603" y="7756123"/>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42" name="TextBox 4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45" name="TextBox 4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143000" y="93346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371384" y="1029970"/>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pic>
        <p:nvPicPr>
          <p:cNvPr id="91" name="Picture 91"/>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r="43526" b="48099"/>
          <a:stretch>
            <a:fillRect/>
          </a:stretch>
        </p:blipFill>
        <p:spPr>
          <a:xfrm>
            <a:off x="14173116" y="2979566"/>
            <a:ext cx="1111914" cy="1135417"/>
          </a:xfrm>
          <a:prstGeom prst="rect">
            <a:avLst/>
          </a:prstGeom>
        </p:spPr>
      </p:pic>
      <p:pic>
        <p:nvPicPr>
          <p:cNvPr id="92" name="Picture 92"/>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1981389" y="2202807"/>
            <a:ext cx="1466811" cy="320388"/>
          </a:xfrm>
          <a:prstGeom prst="rect">
            <a:avLst/>
          </a:prstGeom>
        </p:spPr>
      </p:pic>
      <p:pic>
        <p:nvPicPr>
          <p:cNvPr id="93" name="Picture 93"/>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13790137" y="7073122"/>
            <a:ext cx="1466811" cy="320388"/>
          </a:xfrm>
          <a:prstGeom prst="rect">
            <a:avLst/>
          </a:prstGeom>
        </p:spPr>
      </p:pic>
      <p:grpSp>
        <p:nvGrpSpPr>
          <p:cNvPr id="94" name="Group 94"/>
          <p:cNvGrpSpPr/>
          <p:nvPr/>
        </p:nvGrpSpPr>
        <p:grpSpPr>
          <a:xfrm>
            <a:off x="594866" y="1690137"/>
            <a:ext cx="1232729" cy="7134324"/>
            <a:chOff x="0" y="0"/>
            <a:chExt cx="1643639" cy="9512432"/>
          </a:xfrm>
        </p:grpSpPr>
        <p:sp>
          <p:nvSpPr>
            <p:cNvPr id="95" name="TextBox 95"/>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6" name="TextBox 96"/>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7" name="TextBox 97"/>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8" name="TextBox 98"/>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9" name="TextBox 99"/>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0" name="TextBox 100"/>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1" name="TextBox 101"/>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2" name="TextBox 102"/>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3" name="TextBox 103"/>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06" name="Picture 106"/>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13182693" y="1708024"/>
            <a:ext cx="1466811" cy="320388"/>
          </a:xfrm>
          <a:prstGeom prst="rect">
            <a:avLst/>
          </a:prstGeom>
        </p:spPr>
      </p:pic>
      <p:pic>
        <p:nvPicPr>
          <p:cNvPr id="107" name="Picture 107"/>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4190877" y="8374796"/>
            <a:ext cx="1466811" cy="320388"/>
          </a:xfrm>
          <a:prstGeom prst="rect">
            <a:avLst/>
          </a:prstGeom>
        </p:spPr>
      </p:pic>
      <p:grpSp>
        <p:nvGrpSpPr>
          <p:cNvPr id="108" name="Group 108"/>
          <p:cNvGrpSpPr/>
          <p:nvPr/>
        </p:nvGrpSpPr>
        <p:grpSpPr>
          <a:xfrm>
            <a:off x="3581400" y="1885950"/>
            <a:ext cx="9462770" cy="1674495"/>
            <a:chOff x="0" y="0"/>
            <a:chExt cx="1572836" cy="234163"/>
          </a:xfrm>
        </p:grpSpPr>
        <p:sp>
          <p:nvSpPr>
            <p:cNvPr id="109" name="Freeform 109"/>
            <p:cNvSpPr/>
            <p:nvPr/>
          </p:nvSpPr>
          <p:spPr>
            <a:xfrm>
              <a:off x="0" y="0"/>
              <a:ext cx="1572836" cy="234163"/>
            </a:xfrm>
            <a:custGeom>
              <a:avLst/>
              <a:gdLst/>
              <a:ahLst/>
              <a:cxnLst/>
              <a:rect l="l" t="t" r="r" b="b"/>
              <a:pathLst>
                <a:path w="1572836" h="234163">
                  <a:moveTo>
                    <a:pt x="117082" y="0"/>
                  </a:moveTo>
                  <a:lnTo>
                    <a:pt x="1455754" y="0"/>
                  </a:lnTo>
                  <a:cubicBezTo>
                    <a:pt x="1520417" y="0"/>
                    <a:pt x="1572836" y="52419"/>
                    <a:pt x="1572836" y="117082"/>
                  </a:cubicBezTo>
                  <a:lnTo>
                    <a:pt x="1572836" y="117082"/>
                  </a:lnTo>
                  <a:cubicBezTo>
                    <a:pt x="1572836" y="148134"/>
                    <a:pt x="1560501" y="177914"/>
                    <a:pt x="1538544" y="199871"/>
                  </a:cubicBezTo>
                  <a:cubicBezTo>
                    <a:pt x="1516587" y="221828"/>
                    <a:pt x="1486806" y="234163"/>
                    <a:pt x="1455754" y="234163"/>
                  </a:cubicBezTo>
                  <a:lnTo>
                    <a:pt x="117082" y="234163"/>
                  </a:lnTo>
                  <a:cubicBezTo>
                    <a:pt x="86030" y="234163"/>
                    <a:pt x="56250" y="221828"/>
                    <a:pt x="34292" y="199871"/>
                  </a:cubicBezTo>
                  <a:cubicBezTo>
                    <a:pt x="12335" y="177914"/>
                    <a:pt x="0" y="148134"/>
                    <a:pt x="0" y="117082"/>
                  </a:cubicBezTo>
                  <a:lnTo>
                    <a:pt x="0" y="117082"/>
                  </a:lnTo>
                  <a:cubicBezTo>
                    <a:pt x="0" y="86030"/>
                    <a:pt x="12335" y="56250"/>
                    <a:pt x="34292" y="34292"/>
                  </a:cubicBezTo>
                  <a:cubicBezTo>
                    <a:pt x="56250" y="12335"/>
                    <a:pt x="86030" y="0"/>
                    <a:pt x="117082" y="0"/>
                  </a:cubicBezTo>
                  <a:close/>
                </a:path>
              </a:pathLst>
            </a:custGeom>
            <a:solidFill>
              <a:srgbClr val="000000">
                <a:alpha val="0"/>
              </a:srgbClr>
            </a:solidFill>
            <a:ln w="47625">
              <a:solidFill>
                <a:srgbClr val="E76262"/>
              </a:solidFill>
            </a:ln>
          </p:spPr>
        </p:sp>
        <p:sp>
          <p:nvSpPr>
            <p:cNvPr id="110" name="TextBox 11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pic>
        <p:nvPicPr>
          <p:cNvPr id="112" name="Picture 112"/>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l="44940" t="16946" b="32452"/>
          <a:stretch>
            <a:fillRect/>
          </a:stretch>
        </p:blipFill>
        <p:spPr>
          <a:xfrm rot="813216">
            <a:off x="14519523" y="3696016"/>
            <a:ext cx="1111914" cy="1135417"/>
          </a:xfrm>
          <a:prstGeom prst="rect">
            <a:avLst/>
          </a:prstGeom>
        </p:spPr>
      </p:pic>
      <p:pic>
        <p:nvPicPr>
          <p:cNvPr id="113" name="Picture 113"/>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r="43526" b="48099"/>
          <a:stretch>
            <a:fillRect/>
          </a:stretch>
        </p:blipFill>
        <p:spPr>
          <a:xfrm rot="-1135901">
            <a:off x="2609702" y="6329176"/>
            <a:ext cx="1236269" cy="1262401"/>
          </a:xfrm>
          <a:prstGeom prst="rect">
            <a:avLst/>
          </a:prstGeom>
        </p:spPr>
      </p:pic>
      <p:pic>
        <p:nvPicPr>
          <p:cNvPr id="114" name="Picture 114"/>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l="44940" t="16946" b="32452"/>
          <a:stretch>
            <a:fillRect/>
          </a:stretch>
        </p:blipFill>
        <p:spPr>
          <a:xfrm rot="813216">
            <a:off x="3150260" y="6843313"/>
            <a:ext cx="965941" cy="986359"/>
          </a:xfrm>
          <a:prstGeom prst="rect">
            <a:avLst/>
          </a:prstGeom>
        </p:spPr>
      </p:pic>
      <p:sp>
        <p:nvSpPr>
          <p:cNvPr id="115" name="Text Box 114"/>
          <p:cNvSpPr txBox="1"/>
          <p:nvPr/>
        </p:nvSpPr>
        <p:spPr>
          <a:xfrm>
            <a:off x="6939280" y="2137410"/>
            <a:ext cx="8809990" cy="1198880"/>
          </a:xfrm>
          <a:prstGeom prst="rect">
            <a:avLst/>
          </a:prstGeom>
          <a:noFill/>
        </p:spPr>
        <p:txBody>
          <a:bodyPr wrap="square" rtlCol="0">
            <a:spAutoFit/>
          </a:bodyPr>
          <a:lstStyle/>
          <a:p>
            <a:r>
              <a:rPr lang="en-US" sz="7200"/>
              <a:t>Bài học</a:t>
            </a:r>
          </a:p>
        </p:txBody>
      </p:sp>
      <p:graphicFrame>
        <p:nvGraphicFramePr>
          <p:cNvPr id="116" name="Chart 115"/>
          <p:cNvGraphicFramePr/>
          <p:nvPr/>
        </p:nvGraphicFramePr>
        <p:xfrm>
          <a:off x="4419600" y="3238500"/>
          <a:ext cx="8209280" cy="5654675"/>
        </p:xfrm>
        <a:graphic>
          <a:graphicData uri="http://schemas.openxmlformats.org/drawingml/2006/chart">
            <c:chart xmlns:c="http://schemas.openxmlformats.org/drawingml/2006/chart" xmlns:r="http://schemas.openxmlformats.org/officeDocument/2006/relationships" r:id="rId8"/>
          </a:graphicData>
        </a:graphic>
      </p:graphicFrame>
      <p:sp>
        <p:nvSpPr>
          <p:cNvPr id="105" name="Text Box 104"/>
          <p:cNvSpPr txBox="1"/>
          <p:nvPr/>
        </p:nvSpPr>
        <p:spPr>
          <a:xfrm>
            <a:off x="4724400" y="3775075"/>
            <a:ext cx="9374505" cy="4154170"/>
          </a:xfrm>
          <a:prstGeom prst="rect">
            <a:avLst/>
          </a:prstGeom>
          <a:noFill/>
        </p:spPr>
        <p:txBody>
          <a:bodyPr wrap="square" rtlCol="0">
            <a:spAutoFit/>
          </a:bodyPr>
          <a:lstStyle/>
          <a:p>
            <a:r>
              <a:rPr lang="en-US" sz="6600"/>
              <a:t>Tấm lòng bao dung độ lượng đồng cảm sẻ chia  đối trẻ em và đối với cuộc sống xung quanh.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7763743"/>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1331671"/>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2618086"/>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3904921"/>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5190915"/>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564542" y="6477329"/>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42" name="TextBox 42"/>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45" name="TextBox 45"/>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402375" y="1362799"/>
            <a:ext cx="14956138" cy="8338096"/>
            <a:chOff x="-5686" y="-28575"/>
            <a:chExt cx="3939065" cy="2196042"/>
          </a:xfrm>
        </p:grpSpPr>
        <p:sp>
          <p:nvSpPr>
            <p:cNvPr id="62" name="Freeform 62"/>
            <p:cNvSpPr/>
            <p:nvPr/>
          </p:nvSpPr>
          <p:spPr>
            <a:xfrm>
              <a:off x="-5686"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2" name="Group 92"/>
          <p:cNvGrpSpPr/>
          <p:nvPr/>
        </p:nvGrpSpPr>
        <p:grpSpPr>
          <a:xfrm>
            <a:off x="3749717" y="2098756"/>
            <a:ext cx="10171777" cy="1195399"/>
            <a:chOff x="0" y="0"/>
            <a:chExt cx="13562369" cy="1593865"/>
          </a:xfrm>
        </p:grpSpPr>
        <p:grpSp>
          <p:nvGrpSpPr>
            <p:cNvPr id="93" name="Group 93"/>
            <p:cNvGrpSpPr/>
            <p:nvPr/>
          </p:nvGrpSpPr>
          <p:grpSpPr>
            <a:xfrm>
              <a:off x="0" y="0"/>
              <a:ext cx="13562369" cy="1593865"/>
              <a:chOff x="0" y="0"/>
              <a:chExt cx="2934323" cy="344845"/>
            </a:xfrm>
          </p:grpSpPr>
          <p:sp>
            <p:nvSpPr>
              <p:cNvPr id="94" name="Freeform 94"/>
              <p:cNvSpPr/>
              <p:nvPr/>
            </p:nvSpPr>
            <p:spPr>
              <a:xfrm>
                <a:off x="0" y="0"/>
                <a:ext cx="2934323" cy="344845"/>
              </a:xfrm>
              <a:custGeom>
                <a:avLst/>
                <a:gdLst/>
                <a:ahLst/>
                <a:cxnLst/>
                <a:rect l="l" t="t" r="r" b="b"/>
                <a:pathLst>
                  <a:path w="2934323" h="344845">
                    <a:moveTo>
                      <a:pt x="88503" y="0"/>
                    </a:moveTo>
                    <a:lnTo>
                      <a:pt x="2845820" y="0"/>
                    </a:lnTo>
                    <a:cubicBezTo>
                      <a:pt x="2869292" y="0"/>
                      <a:pt x="2891803" y="9324"/>
                      <a:pt x="2908401" y="25922"/>
                    </a:cubicBezTo>
                    <a:cubicBezTo>
                      <a:pt x="2924998" y="42520"/>
                      <a:pt x="2934323" y="65031"/>
                      <a:pt x="2934323" y="88503"/>
                    </a:cubicBezTo>
                    <a:lnTo>
                      <a:pt x="2934323" y="256342"/>
                    </a:lnTo>
                    <a:cubicBezTo>
                      <a:pt x="2934323" y="279814"/>
                      <a:pt x="2924998" y="302325"/>
                      <a:pt x="2908401" y="318923"/>
                    </a:cubicBezTo>
                    <a:cubicBezTo>
                      <a:pt x="2891803" y="335521"/>
                      <a:pt x="2869292" y="344845"/>
                      <a:pt x="2845820" y="344845"/>
                    </a:cubicBezTo>
                    <a:lnTo>
                      <a:pt x="88503" y="344845"/>
                    </a:lnTo>
                    <a:cubicBezTo>
                      <a:pt x="65031" y="344845"/>
                      <a:pt x="42520" y="335521"/>
                      <a:pt x="25922" y="318923"/>
                    </a:cubicBezTo>
                    <a:cubicBezTo>
                      <a:pt x="9324" y="302325"/>
                      <a:pt x="0" y="279814"/>
                      <a:pt x="0" y="256342"/>
                    </a:cubicBezTo>
                    <a:lnTo>
                      <a:pt x="0" y="88503"/>
                    </a:lnTo>
                    <a:cubicBezTo>
                      <a:pt x="0" y="65031"/>
                      <a:pt x="9324" y="42520"/>
                      <a:pt x="25922" y="25922"/>
                    </a:cubicBezTo>
                    <a:cubicBezTo>
                      <a:pt x="42520" y="9324"/>
                      <a:pt x="65031" y="0"/>
                      <a:pt x="88503" y="0"/>
                    </a:cubicBezTo>
                    <a:close/>
                  </a:path>
                </a:pathLst>
              </a:custGeom>
              <a:solidFill>
                <a:srgbClr val="000000">
                  <a:alpha val="0"/>
                </a:srgbClr>
              </a:solidFill>
              <a:ln w="47625">
                <a:solidFill>
                  <a:srgbClr val="E76262"/>
                </a:solidFill>
              </a:ln>
            </p:spPr>
          </p:sp>
          <p:sp>
            <p:nvSpPr>
              <p:cNvPr id="95" name="TextBox 95"/>
              <p:cNvSpPr txBox="1"/>
              <p:nvPr/>
            </p:nvSpPr>
            <p:spPr>
              <a:xfrm>
                <a:off x="0" y="-47625"/>
                <a:ext cx="812800" cy="860425"/>
              </a:xfrm>
              <a:prstGeom prst="rect">
                <a:avLst/>
              </a:prstGeom>
            </p:spPr>
            <p:txBody>
              <a:bodyPr lIns="39886" tIns="39886" rIns="39886" bIns="39886" rtlCol="0" anchor="ctr"/>
              <a:lstStyle/>
              <a:p>
                <a:pPr algn="ctr">
                  <a:lnSpc>
                    <a:spcPts val="2660"/>
                  </a:lnSpc>
                </a:pPr>
                <a:endParaRPr/>
              </a:p>
            </p:txBody>
          </p:sp>
        </p:grpSp>
        <p:sp>
          <p:nvSpPr>
            <p:cNvPr id="96" name="TextBox 96"/>
            <p:cNvSpPr txBox="1"/>
            <p:nvPr/>
          </p:nvSpPr>
          <p:spPr>
            <a:xfrm>
              <a:off x="755894" y="263157"/>
              <a:ext cx="12050581" cy="1062566"/>
            </a:xfrm>
            <a:prstGeom prst="rect">
              <a:avLst/>
            </a:prstGeom>
          </p:spPr>
          <p:txBody>
            <a:bodyPr lIns="0" tIns="0" rIns="0" bIns="0" rtlCol="0" anchor="t">
              <a:spAutoFit/>
            </a:bodyPr>
            <a:lstStyle/>
            <a:p>
              <a:pPr marL="0" lvl="0" indent="0" algn="ctr">
                <a:lnSpc>
                  <a:spcPts val="6215"/>
                </a:lnSpc>
                <a:spcBef>
                  <a:spcPct val="0"/>
                </a:spcBef>
              </a:pPr>
              <a:endParaRPr lang="en-US" sz="5180">
                <a:solidFill>
                  <a:srgbClr val="503D36"/>
                </a:solidFill>
                <a:latin typeface="More Sugar"/>
              </a:endParaRPr>
            </a:p>
          </p:txBody>
        </p:sp>
      </p:grpSp>
      <p:pic>
        <p:nvPicPr>
          <p:cNvPr id="98" name="Picture 98"/>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13923714" y="3163513"/>
            <a:ext cx="1911848" cy="417595"/>
          </a:xfrm>
          <a:prstGeom prst="rect">
            <a:avLst/>
          </a:prstGeom>
        </p:spPr>
      </p:pic>
      <p:pic>
        <p:nvPicPr>
          <p:cNvPr id="100" name="Picture 100"/>
          <p:cNvPicPr>
            <a:picLocks noChangeAspect="1"/>
          </p:cNvPicPr>
          <p:nvPr/>
        </p:nvPicPr>
        <p:blipFill>
          <a:blip r:embed="rId6" cstate="print"/>
          <a:srcRect t="17398" r="65930" b="54795"/>
          <a:stretch>
            <a:fillRect/>
          </a:stretch>
        </p:blipFill>
        <p:spPr>
          <a:xfrm rot="-6902382">
            <a:off x="14528897" y="1818820"/>
            <a:ext cx="1011795" cy="696741"/>
          </a:xfrm>
          <a:prstGeom prst="rect">
            <a:avLst/>
          </a:prstGeom>
        </p:spPr>
      </p:pic>
      <p:pic>
        <p:nvPicPr>
          <p:cNvPr id="101" name="Picture 101"/>
          <p:cNvPicPr>
            <a:picLocks noChangeAspect="1"/>
          </p:cNvPicPr>
          <p:nvPr/>
        </p:nvPicPr>
        <p:blipFill>
          <a:blip r:embed="rId5" cstate="print">
            <a:extLst>
              <a:ext uri="{28A0092B-C50C-407E-A947-70E740481C1C}">
                <a14:useLocalDpi xmlns:a14="http://schemas.microsoft.com/office/drawing/2010/main" xmlns="" val="0"/>
              </a:ext>
            </a:extLst>
          </a:blip>
          <a:srcRect t="52888"/>
          <a:stretch>
            <a:fillRect/>
          </a:stretch>
        </p:blipFill>
        <p:spPr>
          <a:xfrm>
            <a:off x="2971654" y="8736165"/>
            <a:ext cx="1911848" cy="417595"/>
          </a:xfrm>
          <a:prstGeom prst="rect">
            <a:avLst/>
          </a:prstGeom>
        </p:spPr>
      </p:pic>
      <p:pic>
        <p:nvPicPr>
          <p:cNvPr id="102" name="Picture 102"/>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a:fillRect/>
          </a:stretch>
        </p:blipFill>
        <p:spPr>
          <a:xfrm>
            <a:off x="2479382" y="1561394"/>
            <a:ext cx="944087" cy="1185498"/>
          </a:xfrm>
          <a:prstGeom prst="rect">
            <a:avLst/>
          </a:prstGeom>
        </p:spPr>
      </p:pic>
      <p:grpSp>
        <p:nvGrpSpPr>
          <p:cNvPr id="103" name="Group 103"/>
          <p:cNvGrpSpPr/>
          <p:nvPr/>
        </p:nvGrpSpPr>
        <p:grpSpPr>
          <a:xfrm>
            <a:off x="594866" y="1690137"/>
            <a:ext cx="1232729" cy="7134324"/>
            <a:chOff x="0" y="0"/>
            <a:chExt cx="1643639" cy="9512432"/>
          </a:xfrm>
        </p:grpSpPr>
        <p:sp>
          <p:nvSpPr>
            <p:cNvPr id="104" name="TextBox 104"/>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5" name="TextBox 105"/>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grpSp>
        <p:nvGrpSpPr>
          <p:cNvPr id="113" name="Group 96"/>
          <p:cNvGrpSpPr/>
          <p:nvPr/>
        </p:nvGrpSpPr>
        <p:grpSpPr>
          <a:xfrm>
            <a:off x="3046095" y="3569970"/>
            <a:ext cx="12214860" cy="4789805"/>
            <a:chOff x="0" y="0"/>
            <a:chExt cx="5658756" cy="6386286"/>
          </a:xfrm>
        </p:grpSpPr>
        <p:grpSp>
          <p:nvGrpSpPr>
            <p:cNvPr id="114" name="Group 97"/>
            <p:cNvGrpSpPr/>
            <p:nvPr/>
          </p:nvGrpSpPr>
          <p:grpSpPr>
            <a:xfrm>
              <a:off x="158341" y="0"/>
              <a:ext cx="5500415" cy="6386286"/>
              <a:chOff x="0" y="0"/>
              <a:chExt cx="1199825" cy="1393064"/>
            </a:xfrm>
          </p:grpSpPr>
          <p:sp>
            <p:nvSpPr>
              <p:cNvPr id="115" name="Freeform 98"/>
              <p:cNvSpPr/>
              <p:nvPr/>
            </p:nvSpPr>
            <p:spPr>
              <a:xfrm>
                <a:off x="0" y="0"/>
                <a:ext cx="1199825" cy="1393064"/>
              </a:xfrm>
              <a:custGeom>
                <a:avLst/>
                <a:gdLst/>
                <a:ahLst/>
                <a:cxnLst/>
                <a:rect l="l" t="t" r="r" b="b"/>
                <a:pathLst>
                  <a:path w="1199825" h="1393064">
                    <a:moveTo>
                      <a:pt x="88993" y="0"/>
                    </a:moveTo>
                    <a:lnTo>
                      <a:pt x="1110832" y="0"/>
                    </a:lnTo>
                    <a:cubicBezTo>
                      <a:pt x="1134435" y="0"/>
                      <a:pt x="1157070" y="9376"/>
                      <a:pt x="1173760" y="26065"/>
                    </a:cubicBezTo>
                    <a:cubicBezTo>
                      <a:pt x="1190449" y="42755"/>
                      <a:pt x="1199825" y="65391"/>
                      <a:pt x="1199825" y="88993"/>
                    </a:cubicBezTo>
                    <a:lnTo>
                      <a:pt x="1199825" y="1304070"/>
                    </a:lnTo>
                    <a:cubicBezTo>
                      <a:pt x="1199825" y="1327673"/>
                      <a:pt x="1190449" y="1350309"/>
                      <a:pt x="1173760" y="1366998"/>
                    </a:cubicBezTo>
                    <a:cubicBezTo>
                      <a:pt x="1157070" y="1383688"/>
                      <a:pt x="1134435" y="1393064"/>
                      <a:pt x="1110832" y="1393064"/>
                    </a:cubicBezTo>
                    <a:lnTo>
                      <a:pt x="88993" y="1393064"/>
                    </a:lnTo>
                    <a:cubicBezTo>
                      <a:pt x="39844" y="1393064"/>
                      <a:pt x="0" y="1353220"/>
                      <a:pt x="0" y="1304070"/>
                    </a:cubicBezTo>
                    <a:lnTo>
                      <a:pt x="0" y="88993"/>
                    </a:lnTo>
                    <a:cubicBezTo>
                      <a:pt x="0" y="65391"/>
                      <a:pt x="9376" y="42755"/>
                      <a:pt x="26065" y="26065"/>
                    </a:cubicBezTo>
                    <a:cubicBezTo>
                      <a:pt x="42755" y="9376"/>
                      <a:pt x="65391" y="0"/>
                      <a:pt x="88993" y="0"/>
                    </a:cubicBezTo>
                    <a:close/>
                  </a:path>
                </a:pathLst>
              </a:custGeom>
              <a:solidFill>
                <a:srgbClr val="E76262"/>
              </a:solidFill>
              <a:ln>
                <a:noFill/>
              </a:ln>
            </p:spPr>
          </p:sp>
          <p:sp>
            <p:nvSpPr>
              <p:cNvPr id="116" name="TextBox 99"/>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117" name="Group 100"/>
            <p:cNvGrpSpPr/>
            <p:nvPr/>
          </p:nvGrpSpPr>
          <p:grpSpPr>
            <a:xfrm>
              <a:off x="0" y="50054"/>
              <a:ext cx="5501263" cy="6224451"/>
              <a:chOff x="0" y="-28575"/>
              <a:chExt cx="1200010" cy="1357762"/>
            </a:xfrm>
          </p:grpSpPr>
          <p:sp>
            <p:nvSpPr>
              <p:cNvPr id="118" name="Freeform 101"/>
              <p:cNvSpPr/>
              <p:nvPr/>
            </p:nvSpPr>
            <p:spPr>
              <a:xfrm>
                <a:off x="0" y="0"/>
                <a:ext cx="1199825" cy="1329187"/>
              </a:xfrm>
              <a:custGeom>
                <a:avLst/>
                <a:gdLst/>
                <a:ahLst/>
                <a:cxnLst/>
                <a:rect l="l" t="t" r="r" b="b"/>
                <a:pathLst>
                  <a:path w="1199825" h="1329187">
                    <a:moveTo>
                      <a:pt x="88993" y="0"/>
                    </a:moveTo>
                    <a:lnTo>
                      <a:pt x="1110832" y="0"/>
                    </a:lnTo>
                    <a:cubicBezTo>
                      <a:pt x="1134435" y="0"/>
                      <a:pt x="1157070" y="9376"/>
                      <a:pt x="1173760" y="26065"/>
                    </a:cubicBezTo>
                    <a:cubicBezTo>
                      <a:pt x="1190449" y="42755"/>
                      <a:pt x="1199825" y="65391"/>
                      <a:pt x="1199825" y="88993"/>
                    </a:cubicBezTo>
                    <a:lnTo>
                      <a:pt x="1199825" y="1240194"/>
                    </a:lnTo>
                    <a:cubicBezTo>
                      <a:pt x="1199825" y="1289343"/>
                      <a:pt x="1159982" y="1329187"/>
                      <a:pt x="1110832" y="1329187"/>
                    </a:cubicBezTo>
                    <a:lnTo>
                      <a:pt x="88993" y="1329187"/>
                    </a:lnTo>
                    <a:cubicBezTo>
                      <a:pt x="65391" y="1329187"/>
                      <a:pt x="42755" y="1319811"/>
                      <a:pt x="26065" y="1303121"/>
                    </a:cubicBezTo>
                    <a:cubicBezTo>
                      <a:pt x="9376" y="1286432"/>
                      <a:pt x="0" y="1263796"/>
                      <a:pt x="0" y="1240194"/>
                    </a:cubicBezTo>
                    <a:lnTo>
                      <a:pt x="0" y="88993"/>
                    </a:lnTo>
                    <a:cubicBezTo>
                      <a:pt x="0" y="65391"/>
                      <a:pt x="9376" y="42755"/>
                      <a:pt x="26065" y="26065"/>
                    </a:cubicBezTo>
                    <a:cubicBezTo>
                      <a:pt x="42755" y="9376"/>
                      <a:pt x="65391" y="0"/>
                      <a:pt x="88993" y="0"/>
                    </a:cubicBezTo>
                    <a:close/>
                  </a:path>
                </a:pathLst>
              </a:custGeom>
              <a:solidFill>
                <a:srgbClr val="FCF4E8"/>
              </a:solidFill>
              <a:ln w="47625">
                <a:solidFill>
                  <a:srgbClr val="E76262"/>
                </a:solidFill>
              </a:ln>
            </p:spPr>
          </p:sp>
          <p:sp>
            <p:nvSpPr>
              <p:cNvPr id="119" name="TextBox 102"/>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sp>
            <p:nvSpPr>
              <p:cNvPr id="120" name="Freeform 101"/>
              <p:cNvSpPr/>
              <p:nvPr/>
            </p:nvSpPr>
            <p:spPr>
              <a:xfrm>
                <a:off x="185" y="-7942"/>
                <a:ext cx="1199825" cy="1329187"/>
              </a:xfrm>
              <a:custGeom>
                <a:avLst/>
                <a:gdLst/>
                <a:ahLst/>
                <a:cxnLst/>
                <a:rect l="l" t="t" r="r" b="b"/>
                <a:pathLst>
                  <a:path w="1199825" h="1329187">
                    <a:moveTo>
                      <a:pt x="88993" y="0"/>
                    </a:moveTo>
                    <a:lnTo>
                      <a:pt x="1110832" y="0"/>
                    </a:lnTo>
                    <a:cubicBezTo>
                      <a:pt x="1134435" y="0"/>
                      <a:pt x="1157070" y="9376"/>
                      <a:pt x="1173760" y="26065"/>
                    </a:cubicBezTo>
                    <a:cubicBezTo>
                      <a:pt x="1190449" y="42755"/>
                      <a:pt x="1199825" y="65391"/>
                      <a:pt x="1199825" y="88993"/>
                    </a:cubicBezTo>
                    <a:lnTo>
                      <a:pt x="1199825" y="1240194"/>
                    </a:lnTo>
                    <a:cubicBezTo>
                      <a:pt x="1199825" y="1289343"/>
                      <a:pt x="1159982" y="1329187"/>
                      <a:pt x="1110832" y="1329187"/>
                    </a:cubicBezTo>
                    <a:lnTo>
                      <a:pt x="88993" y="1329187"/>
                    </a:lnTo>
                    <a:cubicBezTo>
                      <a:pt x="65391" y="1329187"/>
                      <a:pt x="42755" y="1319811"/>
                      <a:pt x="26065" y="1303121"/>
                    </a:cubicBezTo>
                    <a:cubicBezTo>
                      <a:pt x="9376" y="1286432"/>
                      <a:pt x="0" y="1263796"/>
                      <a:pt x="0" y="1240194"/>
                    </a:cubicBezTo>
                    <a:lnTo>
                      <a:pt x="0" y="88993"/>
                    </a:lnTo>
                    <a:cubicBezTo>
                      <a:pt x="0" y="65391"/>
                      <a:pt x="9376" y="42755"/>
                      <a:pt x="26065" y="26065"/>
                    </a:cubicBezTo>
                    <a:cubicBezTo>
                      <a:pt x="42755" y="9376"/>
                      <a:pt x="65391" y="0"/>
                      <a:pt x="88993" y="0"/>
                    </a:cubicBezTo>
                    <a:close/>
                  </a:path>
                </a:pathLst>
              </a:custGeom>
              <a:solidFill>
                <a:srgbClr val="FCF4E8"/>
              </a:solidFill>
              <a:ln w="47625">
                <a:solidFill>
                  <a:srgbClr val="E76262"/>
                </a:solidFill>
              </a:ln>
            </p:spPr>
          </p:sp>
        </p:grpSp>
        <p:sp>
          <p:nvSpPr>
            <p:cNvPr id="121" name="TextBox 103"/>
            <p:cNvSpPr txBox="1"/>
            <p:nvPr/>
          </p:nvSpPr>
          <p:spPr>
            <a:xfrm>
              <a:off x="511807" y="1333701"/>
              <a:ext cx="4476802" cy="668020"/>
            </a:xfrm>
            <a:prstGeom prst="rect">
              <a:avLst/>
            </a:prstGeom>
          </p:spPr>
          <p:txBody>
            <a:bodyPr lIns="0" tIns="0" rIns="0" bIns="0" rtlCol="0" anchor="t">
              <a:spAutoFit/>
            </a:bodyPr>
            <a:lstStyle/>
            <a:p>
              <a:pPr marL="0" lvl="0" indent="0" algn="ctr">
                <a:lnSpc>
                  <a:spcPts val="3910"/>
                </a:lnSpc>
                <a:spcBef>
                  <a:spcPct val="0"/>
                </a:spcBef>
              </a:pPr>
              <a:endParaRPr lang="en-US" sz="2605">
                <a:solidFill>
                  <a:srgbClr val="503D36"/>
                </a:solidFill>
                <a:latin typeface="Sniglet" panose="020B0704020202020204"/>
              </a:endParaRPr>
            </a:p>
          </p:txBody>
        </p:sp>
        <p:grpSp>
          <p:nvGrpSpPr>
            <p:cNvPr id="122" name="Group 104"/>
            <p:cNvGrpSpPr/>
            <p:nvPr/>
          </p:nvGrpSpPr>
          <p:grpSpPr>
            <a:xfrm>
              <a:off x="0" y="0"/>
              <a:ext cx="5500415" cy="1081641"/>
              <a:chOff x="0" y="0"/>
              <a:chExt cx="1307763" cy="257168"/>
            </a:xfrm>
          </p:grpSpPr>
          <p:sp>
            <p:nvSpPr>
              <p:cNvPr id="123" name="Freeform 105"/>
              <p:cNvSpPr/>
              <p:nvPr/>
            </p:nvSpPr>
            <p:spPr>
              <a:xfrm>
                <a:off x="0" y="0"/>
                <a:ext cx="1307763" cy="257168"/>
              </a:xfrm>
              <a:custGeom>
                <a:avLst/>
                <a:gdLst/>
                <a:ahLst/>
                <a:cxnLst/>
                <a:rect l="l" t="t" r="r" b="b"/>
                <a:pathLst>
                  <a:path w="1307763" h="257168">
                    <a:moveTo>
                      <a:pt x="64075" y="0"/>
                    </a:moveTo>
                    <a:lnTo>
                      <a:pt x="1243688" y="0"/>
                    </a:lnTo>
                    <a:cubicBezTo>
                      <a:pt x="1279076" y="0"/>
                      <a:pt x="1307763" y="28687"/>
                      <a:pt x="1307763" y="64075"/>
                    </a:cubicBezTo>
                    <a:lnTo>
                      <a:pt x="1307763" y="193093"/>
                    </a:lnTo>
                    <a:cubicBezTo>
                      <a:pt x="1307763" y="228480"/>
                      <a:pt x="1279076" y="257168"/>
                      <a:pt x="1243688" y="257168"/>
                    </a:cubicBezTo>
                    <a:lnTo>
                      <a:pt x="64075" y="257168"/>
                    </a:lnTo>
                    <a:cubicBezTo>
                      <a:pt x="28687" y="257168"/>
                      <a:pt x="0" y="228480"/>
                      <a:pt x="0" y="193093"/>
                    </a:cubicBezTo>
                    <a:lnTo>
                      <a:pt x="0" y="64075"/>
                    </a:lnTo>
                    <a:cubicBezTo>
                      <a:pt x="0" y="28687"/>
                      <a:pt x="28687" y="0"/>
                      <a:pt x="64075" y="0"/>
                    </a:cubicBezTo>
                    <a:close/>
                  </a:path>
                </a:pathLst>
              </a:custGeom>
              <a:solidFill>
                <a:srgbClr val="FFCF91"/>
              </a:solidFill>
              <a:ln w="47625">
                <a:solidFill>
                  <a:srgbClr val="E76262"/>
                </a:solidFill>
              </a:ln>
            </p:spPr>
          </p:sp>
          <p:sp>
            <p:nvSpPr>
              <p:cNvPr id="124" name="TextBox 106"/>
              <p:cNvSpPr txBox="1"/>
              <p:nvPr/>
            </p:nvSpPr>
            <p:spPr>
              <a:xfrm>
                <a:off x="0" y="-57150"/>
                <a:ext cx="812800" cy="869950"/>
              </a:xfrm>
              <a:prstGeom prst="rect">
                <a:avLst/>
              </a:prstGeom>
            </p:spPr>
            <p:txBody>
              <a:bodyPr lIns="44501" tIns="44501" rIns="44501" bIns="44501" rtlCol="0" anchor="ctr"/>
              <a:lstStyle/>
              <a:p>
                <a:pPr algn="ctr">
                  <a:lnSpc>
                    <a:spcPts val="4200"/>
                  </a:lnSpc>
                </a:pPr>
                <a:endParaRPr/>
              </a:p>
            </p:txBody>
          </p:sp>
        </p:grpSp>
        <p:sp>
          <p:nvSpPr>
            <p:cNvPr id="125" name="TextBox 107"/>
            <p:cNvSpPr txBox="1"/>
            <p:nvPr/>
          </p:nvSpPr>
          <p:spPr>
            <a:xfrm>
              <a:off x="896579" y="48460"/>
              <a:ext cx="3707257" cy="1003281"/>
            </a:xfrm>
            <a:prstGeom prst="rect">
              <a:avLst/>
            </a:prstGeom>
          </p:spPr>
          <p:txBody>
            <a:bodyPr lIns="0" tIns="0" rIns="0" bIns="0" rtlCol="0" anchor="t">
              <a:spAutoFit/>
            </a:bodyPr>
            <a:lstStyle/>
            <a:p>
              <a:pPr marL="0" lvl="0" indent="0" algn="ctr">
                <a:lnSpc>
                  <a:spcPts val="5870"/>
                </a:lnSpc>
                <a:spcBef>
                  <a:spcPct val="0"/>
                </a:spcBef>
              </a:pPr>
              <a:r>
                <a:rPr lang="en-US" sz="3910">
                  <a:solidFill>
                    <a:srgbClr val="503D36"/>
                  </a:solidFill>
                  <a:latin typeface="Sniglet" panose="020B0704020202020204"/>
                </a:rPr>
                <a:t> </a:t>
              </a:r>
            </a:p>
          </p:txBody>
        </p:sp>
      </p:grpSp>
      <p:pic>
        <p:nvPicPr>
          <p:cNvPr id="99" name="Picture 99"/>
          <p:cNvPicPr>
            <a:picLocks noChangeAspect="1"/>
          </p:cNvPicPr>
          <p:nvPr/>
        </p:nvPicPr>
        <p:blipFill>
          <a:blip r:embed="rId9" cstate="print"/>
          <a:srcRect t="17398" r="65930" b="54795"/>
          <a:stretch>
            <a:fillRect/>
          </a:stretch>
        </p:blipFill>
        <p:spPr>
          <a:xfrm rot="1255237">
            <a:off x="2361404" y="7739994"/>
            <a:ext cx="1180043" cy="812600"/>
          </a:xfrm>
          <a:prstGeom prst="rect">
            <a:avLst/>
          </a:prstGeom>
        </p:spPr>
      </p:pic>
      <p:sp>
        <p:nvSpPr>
          <p:cNvPr id="153" name="Text Box 152"/>
          <p:cNvSpPr txBox="1"/>
          <p:nvPr/>
        </p:nvSpPr>
        <p:spPr>
          <a:xfrm>
            <a:off x="3423285" y="4807585"/>
            <a:ext cx="11248390" cy="3169285"/>
          </a:xfrm>
          <a:prstGeom prst="rect">
            <a:avLst/>
          </a:prstGeom>
          <a:noFill/>
        </p:spPr>
        <p:txBody>
          <a:bodyPr wrap="square" rtlCol="0">
            <a:spAutoFit/>
          </a:bodyPr>
          <a:lstStyle/>
          <a:p>
            <a:r>
              <a:rPr lang="en-US" sz="4000"/>
              <a:t>Cho tôi xin một vé đi tuổi thơ của Nguyễn Nhật Ánh sẽ là chiếc vé cho chuyến xe đặc biệt để bạn tìm về lại tuổi thơ và những điều đẹp đẽ luôn giấu kỹ trong lòng mình. Nếu trên tay bạn đã cấm lấy tấm vé ấy, ấy còn chờ gì nữa mà chưa lên xe?</a:t>
            </a:r>
          </a:p>
        </p:txBody>
      </p:sp>
      <p:pic>
        <p:nvPicPr>
          <p:cNvPr id="97" name="Picture 97"/>
          <p:cNvPicPr>
            <a:picLocks noChangeAspect="1"/>
          </p:cNvPicPr>
          <p:nvPr/>
        </p:nvPicPr>
        <p:blipFill>
          <a:blip r:embed="rId10" cstate="print"/>
          <a:srcRect/>
          <a:stretch>
            <a:fillRect/>
          </a:stretch>
        </p:blipFill>
        <p:spPr>
          <a:xfrm>
            <a:off x="14782699" y="7250840"/>
            <a:ext cx="1607717" cy="2217541"/>
          </a:xfrm>
          <a:prstGeom prst="rect">
            <a:avLst/>
          </a:prstGeom>
        </p:spPr>
      </p:pic>
      <p:sp>
        <p:nvSpPr>
          <p:cNvPr id="154" name="Text Box 153"/>
          <p:cNvSpPr txBox="1"/>
          <p:nvPr/>
        </p:nvSpPr>
        <p:spPr>
          <a:xfrm>
            <a:off x="8153400" y="2242820"/>
            <a:ext cx="8214995" cy="1938020"/>
          </a:xfrm>
          <a:prstGeom prst="rect">
            <a:avLst/>
          </a:prstGeom>
          <a:noFill/>
        </p:spPr>
        <p:txBody>
          <a:bodyPr wrap="square" rtlCol="0">
            <a:spAutoFit/>
          </a:bodyPr>
          <a:lstStyle/>
          <a:p>
            <a:r>
              <a:rPr lang="en-US" sz="6000">
                <a:sym typeface="+mn-ea"/>
              </a:rPr>
              <a:t>III.Kết:</a:t>
            </a:r>
            <a:endParaRPr lang="en-US" sz="6000"/>
          </a:p>
          <a:p>
            <a:endParaRPr lang="en-US" sz="6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661541" y="1470992"/>
            <a:ext cx="1232729" cy="7134324"/>
            <a:chOff x="0" y="0"/>
            <a:chExt cx="1643639" cy="9512432"/>
          </a:xfrm>
        </p:grpSpPr>
        <p:sp>
          <p:nvSpPr>
            <p:cNvPr id="5" name="TextBox 5"/>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6" name="TextBox 6"/>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7" name="TextBox 7"/>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8" name="TextBox 8"/>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 name="TextBox 9"/>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 name="TextBox 10"/>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 name="TextBox 11"/>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 name="TextBox 12"/>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 name="TextBox 13"/>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grpSp>
        <p:nvGrpSpPr>
          <p:cNvPr id="14" name="Group 14"/>
          <p:cNvGrpSpPr/>
          <p:nvPr/>
        </p:nvGrpSpPr>
        <p:grpSpPr>
          <a:xfrm>
            <a:off x="15164201" y="1331671"/>
            <a:ext cx="2279617" cy="1191585"/>
            <a:chOff x="0" y="0"/>
            <a:chExt cx="3039489" cy="1588780"/>
          </a:xfrm>
        </p:grpSpPr>
        <p:grpSp>
          <p:nvGrpSpPr>
            <p:cNvPr id="15" name="Group 15"/>
            <p:cNvGrpSpPr/>
            <p:nvPr/>
          </p:nvGrpSpPr>
          <p:grpSpPr>
            <a:xfrm>
              <a:off x="0" y="0"/>
              <a:ext cx="3039489" cy="1588780"/>
              <a:chOff x="0" y="0"/>
              <a:chExt cx="620810" cy="324506"/>
            </a:xfrm>
          </p:grpSpPr>
          <p:sp>
            <p:nvSpPr>
              <p:cNvPr id="16" name="Freeform 1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8" name="Group 18"/>
            <p:cNvGrpSpPr/>
            <p:nvPr/>
          </p:nvGrpSpPr>
          <p:grpSpPr>
            <a:xfrm>
              <a:off x="1234950" y="117213"/>
              <a:ext cx="1688828" cy="1354354"/>
              <a:chOff x="0" y="0"/>
              <a:chExt cx="344940" cy="276625"/>
            </a:xfrm>
          </p:grpSpPr>
          <p:sp>
            <p:nvSpPr>
              <p:cNvPr id="19" name="Freeform 1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20" name="TextBox 2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1" name="Group 21"/>
          <p:cNvGrpSpPr/>
          <p:nvPr/>
        </p:nvGrpSpPr>
        <p:grpSpPr>
          <a:xfrm>
            <a:off x="15164201" y="2618086"/>
            <a:ext cx="2279617" cy="1191585"/>
            <a:chOff x="0" y="0"/>
            <a:chExt cx="3039489" cy="1588780"/>
          </a:xfrm>
        </p:grpSpPr>
        <p:grpSp>
          <p:nvGrpSpPr>
            <p:cNvPr id="22" name="Group 22"/>
            <p:cNvGrpSpPr/>
            <p:nvPr/>
          </p:nvGrpSpPr>
          <p:grpSpPr>
            <a:xfrm>
              <a:off x="0" y="0"/>
              <a:ext cx="3039489" cy="1588780"/>
              <a:chOff x="0" y="0"/>
              <a:chExt cx="620810" cy="324506"/>
            </a:xfrm>
          </p:grpSpPr>
          <p:sp>
            <p:nvSpPr>
              <p:cNvPr id="23" name="Freeform 2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5" name="Group 25"/>
            <p:cNvGrpSpPr/>
            <p:nvPr/>
          </p:nvGrpSpPr>
          <p:grpSpPr>
            <a:xfrm>
              <a:off x="1234950" y="117213"/>
              <a:ext cx="1688828" cy="1354354"/>
              <a:chOff x="0" y="0"/>
              <a:chExt cx="344940" cy="276625"/>
            </a:xfrm>
          </p:grpSpPr>
          <p:sp>
            <p:nvSpPr>
              <p:cNvPr id="26" name="Freeform 2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27" name="TextBox 2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8" name="Group 28"/>
          <p:cNvGrpSpPr/>
          <p:nvPr/>
        </p:nvGrpSpPr>
        <p:grpSpPr>
          <a:xfrm>
            <a:off x="15164201" y="3904500"/>
            <a:ext cx="2279617" cy="1191585"/>
            <a:chOff x="0" y="0"/>
            <a:chExt cx="3039489" cy="1588780"/>
          </a:xfrm>
        </p:grpSpPr>
        <p:grpSp>
          <p:nvGrpSpPr>
            <p:cNvPr id="29" name="Group 29"/>
            <p:cNvGrpSpPr/>
            <p:nvPr/>
          </p:nvGrpSpPr>
          <p:grpSpPr>
            <a:xfrm>
              <a:off x="0" y="0"/>
              <a:ext cx="3039489" cy="1588780"/>
              <a:chOff x="0" y="0"/>
              <a:chExt cx="620810" cy="324506"/>
            </a:xfrm>
          </p:grpSpPr>
          <p:sp>
            <p:nvSpPr>
              <p:cNvPr id="30" name="Freeform 3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2" name="Group 32"/>
            <p:cNvGrpSpPr/>
            <p:nvPr/>
          </p:nvGrpSpPr>
          <p:grpSpPr>
            <a:xfrm>
              <a:off x="1234950" y="117213"/>
              <a:ext cx="1688828" cy="1354354"/>
              <a:chOff x="0" y="0"/>
              <a:chExt cx="344940" cy="276625"/>
            </a:xfrm>
          </p:grpSpPr>
          <p:sp>
            <p:nvSpPr>
              <p:cNvPr id="33" name="Freeform 3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34" name="TextBox 3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5" name="Group 35"/>
          <p:cNvGrpSpPr/>
          <p:nvPr/>
        </p:nvGrpSpPr>
        <p:grpSpPr>
          <a:xfrm>
            <a:off x="15228593" y="5198775"/>
            <a:ext cx="2279617" cy="1191585"/>
            <a:chOff x="0" y="0"/>
            <a:chExt cx="3039489" cy="1588780"/>
          </a:xfrm>
        </p:grpSpPr>
        <p:grpSp>
          <p:nvGrpSpPr>
            <p:cNvPr id="36" name="Group 36"/>
            <p:cNvGrpSpPr/>
            <p:nvPr/>
          </p:nvGrpSpPr>
          <p:grpSpPr>
            <a:xfrm>
              <a:off x="0" y="0"/>
              <a:ext cx="3039489" cy="1588780"/>
              <a:chOff x="0" y="0"/>
              <a:chExt cx="620810" cy="324506"/>
            </a:xfrm>
          </p:grpSpPr>
          <p:sp>
            <p:nvSpPr>
              <p:cNvPr id="37" name="Freeform 3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9" name="Group 39"/>
            <p:cNvGrpSpPr/>
            <p:nvPr/>
          </p:nvGrpSpPr>
          <p:grpSpPr>
            <a:xfrm>
              <a:off x="1234950" y="117213"/>
              <a:ext cx="1688828" cy="1354354"/>
              <a:chOff x="0" y="0"/>
              <a:chExt cx="344940" cy="276625"/>
            </a:xfrm>
          </p:grpSpPr>
          <p:sp>
            <p:nvSpPr>
              <p:cNvPr id="40" name="Freeform 4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41" name="TextBox 4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42" name="Group 42"/>
          <p:cNvGrpSpPr/>
          <p:nvPr/>
        </p:nvGrpSpPr>
        <p:grpSpPr>
          <a:xfrm>
            <a:off x="15164201" y="6477329"/>
            <a:ext cx="2279617" cy="1191585"/>
            <a:chOff x="0" y="0"/>
            <a:chExt cx="3039489" cy="1588780"/>
          </a:xfrm>
        </p:grpSpPr>
        <p:grpSp>
          <p:nvGrpSpPr>
            <p:cNvPr id="43" name="Group 43"/>
            <p:cNvGrpSpPr/>
            <p:nvPr/>
          </p:nvGrpSpPr>
          <p:grpSpPr>
            <a:xfrm>
              <a:off x="0" y="0"/>
              <a:ext cx="3039489" cy="1588780"/>
              <a:chOff x="0" y="0"/>
              <a:chExt cx="620810" cy="324506"/>
            </a:xfrm>
          </p:grpSpPr>
          <p:sp>
            <p:nvSpPr>
              <p:cNvPr id="44" name="Freeform 44"/>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45" name="TextBox 4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6" name="Group 46"/>
            <p:cNvGrpSpPr/>
            <p:nvPr/>
          </p:nvGrpSpPr>
          <p:grpSpPr>
            <a:xfrm>
              <a:off x="1234950" y="117213"/>
              <a:ext cx="1688828" cy="1354354"/>
              <a:chOff x="0" y="0"/>
              <a:chExt cx="344940" cy="276625"/>
            </a:xfrm>
          </p:grpSpPr>
          <p:sp>
            <p:nvSpPr>
              <p:cNvPr id="47" name="Freeform 47"/>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48" name="TextBox 4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49" name="Group 49"/>
          <p:cNvGrpSpPr/>
          <p:nvPr/>
        </p:nvGrpSpPr>
        <p:grpSpPr>
          <a:xfrm>
            <a:off x="15164201" y="7763743"/>
            <a:ext cx="2279617" cy="1191585"/>
            <a:chOff x="0" y="0"/>
            <a:chExt cx="3039489" cy="1588780"/>
          </a:xfrm>
        </p:grpSpPr>
        <p:grpSp>
          <p:nvGrpSpPr>
            <p:cNvPr id="50" name="Group 50"/>
            <p:cNvGrpSpPr/>
            <p:nvPr/>
          </p:nvGrpSpPr>
          <p:grpSpPr>
            <a:xfrm>
              <a:off x="0" y="0"/>
              <a:ext cx="3039489" cy="1588780"/>
              <a:chOff x="0" y="0"/>
              <a:chExt cx="620810" cy="324506"/>
            </a:xfrm>
          </p:grpSpPr>
          <p:sp>
            <p:nvSpPr>
              <p:cNvPr id="51" name="Freeform 51"/>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52" name="TextBox 5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53" name="Group 53"/>
            <p:cNvGrpSpPr/>
            <p:nvPr/>
          </p:nvGrpSpPr>
          <p:grpSpPr>
            <a:xfrm>
              <a:off x="1234950" y="117213"/>
              <a:ext cx="1688828" cy="1354354"/>
              <a:chOff x="0" y="0"/>
              <a:chExt cx="344940" cy="276625"/>
            </a:xfrm>
          </p:grpSpPr>
          <p:sp>
            <p:nvSpPr>
              <p:cNvPr id="54" name="Freeform 54"/>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55" name="TextBox 5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56" name="Picture 56"/>
          <p:cNvPicPr>
            <a:picLocks noChangeAspect="1"/>
          </p:cNvPicPr>
          <p:nvPr/>
        </p:nvPicPr>
        <p:blipFill>
          <a:blip r:embed="rId4" cstate="print"/>
          <a:srcRect/>
          <a:stretch>
            <a:fillRect/>
          </a:stretch>
        </p:blipFill>
        <p:spPr>
          <a:xfrm rot="5400000">
            <a:off x="13111944" y="4512960"/>
            <a:ext cx="7623658" cy="1261080"/>
          </a:xfrm>
          <a:prstGeom prst="rect">
            <a:avLst/>
          </a:prstGeom>
        </p:spPr>
      </p:pic>
      <p:pic>
        <p:nvPicPr>
          <p:cNvPr id="57" name="Picture 57"/>
          <p:cNvPicPr>
            <a:picLocks noChangeAspect="1"/>
          </p:cNvPicPr>
          <p:nvPr/>
        </p:nvPicPr>
        <p:blipFill>
          <a:blip r:embed="rId5" cstate="print"/>
          <a:srcRect/>
          <a:stretch>
            <a:fillRect/>
          </a:stretch>
        </p:blipFill>
        <p:spPr>
          <a:xfrm>
            <a:off x="1028700" y="93473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540290" y="1622751"/>
            <a:ext cx="263115" cy="263115"/>
            <a:chOff x="0" y="0"/>
            <a:chExt cx="812800" cy="812800"/>
          </a:xfrm>
        </p:grpSpPr>
        <p:sp>
          <p:nvSpPr>
            <p:cNvPr id="62" name="Freeform 6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3" name="TextBox 6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4" name="Group 64"/>
          <p:cNvGrpSpPr/>
          <p:nvPr/>
        </p:nvGrpSpPr>
        <p:grpSpPr>
          <a:xfrm>
            <a:off x="1540290" y="2470372"/>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3317993"/>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4165614"/>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5013235"/>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860856"/>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6708477"/>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755609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8403718"/>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250312" y="806206"/>
            <a:ext cx="14956138" cy="8229600"/>
            <a:chOff x="0" y="0"/>
            <a:chExt cx="3939065" cy="2167467"/>
          </a:xfrm>
        </p:grpSpPr>
        <p:sp>
          <p:nvSpPr>
            <p:cNvPr id="89" name="Freeform 89"/>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90" name="TextBox 9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91" name="Group 91"/>
          <p:cNvGrpSpPr/>
          <p:nvPr/>
        </p:nvGrpSpPr>
        <p:grpSpPr>
          <a:xfrm>
            <a:off x="5723989" y="2152759"/>
            <a:ext cx="5971862" cy="889089"/>
            <a:chOff x="0" y="0"/>
            <a:chExt cx="1572836" cy="234163"/>
          </a:xfrm>
        </p:grpSpPr>
        <p:sp>
          <p:nvSpPr>
            <p:cNvPr id="92" name="Freeform 92"/>
            <p:cNvSpPr/>
            <p:nvPr/>
          </p:nvSpPr>
          <p:spPr>
            <a:xfrm>
              <a:off x="0" y="0"/>
              <a:ext cx="1572836" cy="234163"/>
            </a:xfrm>
            <a:custGeom>
              <a:avLst/>
              <a:gdLst/>
              <a:ahLst/>
              <a:cxnLst/>
              <a:rect l="l" t="t" r="r" b="b"/>
              <a:pathLst>
                <a:path w="1572836" h="234163">
                  <a:moveTo>
                    <a:pt x="117082" y="0"/>
                  </a:moveTo>
                  <a:lnTo>
                    <a:pt x="1455754" y="0"/>
                  </a:lnTo>
                  <a:cubicBezTo>
                    <a:pt x="1520417" y="0"/>
                    <a:pt x="1572836" y="52419"/>
                    <a:pt x="1572836" y="117082"/>
                  </a:cubicBezTo>
                  <a:lnTo>
                    <a:pt x="1572836" y="117082"/>
                  </a:lnTo>
                  <a:cubicBezTo>
                    <a:pt x="1572836" y="148134"/>
                    <a:pt x="1560501" y="177914"/>
                    <a:pt x="1538544" y="199871"/>
                  </a:cubicBezTo>
                  <a:cubicBezTo>
                    <a:pt x="1516587" y="221828"/>
                    <a:pt x="1486806" y="234163"/>
                    <a:pt x="1455754" y="234163"/>
                  </a:cubicBezTo>
                  <a:lnTo>
                    <a:pt x="117082" y="234163"/>
                  </a:lnTo>
                  <a:cubicBezTo>
                    <a:pt x="86030" y="234163"/>
                    <a:pt x="56250" y="221828"/>
                    <a:pt x="34292" y="199871"/>
                  </a:cubicBezTo>
                  <a:cubicBezTo>
                    <a:pt x="12335" y="177914"/>
                    <a:pt x="0" y="148134"/>
                    <a:pt x="0" y="117082"/>
                  </a:cubicBezTo>
                  <a:lnTo>
                    <a:pt x="0" y="117082"/>
                  </a:lnTo>
                  <a:cubicBezTo>
                    <a:pt x="0" y="86030"/>
                    <a:pt x="12335" y="56250"/>
                    <a:pt x="34292" y="34292"/>
                  </a:cubicBezTo>
                  <a:cubicBezTo>
                    <a:pt x="56250" y="12335"/>
                    <a:pt x="86030" y="0"/>
                    <a:pt x="117082" y="0"/>
                  </a:cubicBezTo>
                  <a:close/>
                </a:path>
              </a:pathLst>
            </a:custGeom>
            <a:solidFill>
              <a:srgbClr val="000000">
                <a:alpha val="0"/>
              </a:srgbClr>
            </a:solidFill>
            <a:ln w="47625">
              <a:solidFill>
                <a:srgbClr val="E76262"/>
              </a:solidFill>
            </a:ln>
          </p:spPr>
          <p:txBody>
            <a:bodyPr/>
            <a:lstStyle/>
            <a:p>
              <a:endParaRPr lang="vi-VN" dirty="0"/>
            </a:p>
          </p:txBody>
        </p:sp>
        <p:sp>
          <p:nvSpPr>
            <p:cNvPr id="93" name="TextBox 9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pic>
        <p:nvPicPr>
          <p:cNvPr id="94" name="Picture 94"/>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2725000" y="2169995"/>
            <a:ext cx="1911848" cy="417595"/>
          </a:xfrm>
          <a:prstGeom prst="rect">
            <a:avLst/>
          </a:prstGeom>
        </p:spPr>
      </p:pic>
      <p:pic>
        <p:nvPicPr>
          <p:cNvPr id="95" name="Picture 95"/>
          <p:cNvPicPr>
            <a:picLocks noChangeAspect="1"/>
          </p:cNvPicPr>
          <p:nvPr/>
        </p:nvPicPr>
        <p:blipFill>
          <a:blip r:embed="rId8" cstate="print"/>
          <a:srcRect/>
          <a:stretch>
            <a:fillRect/>
          </a:stretch>
        </p:blipFill>
        <p:spPr>
          <a:xfrm rot="-244622">
            <a:off x="14978818" y="7308653"/>
            <a:ext cx="1587845" cy="2190131"/>
          </a:xfrm>
          <a:prstGeom prst="rect">
            <a:avLst/>
          </a:prstGeom>
        </p:spPr>
      </p:pic>
      <p:pic>
        <p:nvPicPr>
          <p:cNvPr id="96" name="Picture 96"/>
          <p:cNvPicPr>
            <a:picLocks noChangeAspect="1"/>
          </p:cNvPicPr>
          <p:nvPr/>
        </p:nvPicPr>
        <p:blipFill>
          <a:blip r:embed="rId9" cstate="print"/>
          <a:srcRect/>
          <a:stretch>
            <a:fillRect/>
          </a:stretch>
        </p:blipFill>
        <p:spPr>
          <a:xfrm rot="254373">
            <a:off x="13718356" y="7760215"/>
            <a:ext cx="1260463" cy="1738569"/>
          </a:xfrm>
          <a:prstGeom prst="rect">
            <a:avLst/>
          </a:prstGeom>
        </p:spPr>
      </p:pic>
      <p:sp>
        <p:nvSpPr>
          <p:cNvPr id="97" name="TextBox 97"/>
          <p:cNvSpPr txBox="1"/>
          <p:nvPr/>
        </p:nvSpPr>
        <p:spPr>
          <a:xfrm>
            <a:off x="2514600" y="3086100"/>
            <a:ext cx="11702415" cy="6290310"/>
          </a:xfrm>
          <a:prstGeom prst="rect">
            <a:avLst/>
          </a:prstGeom>
        </p:spPr>
        <p:txBody>
          <a:bodyPr wrap="square" lIns="0" tIns="0" rIns="0" bIns="0" rtlCol="0" anchor="t">
            <a:spAutoFit/>
          </a:bodyPr>
          <a:lstStyle/>
          <a:p>
            <a:pPr marL="0" lvl="0" indent="0" algn="ctr">
              <a:lnSpc>
                <a:spcPts val="16350"/>
              </a:lnSpc>
              <a:spcBef>
                <a:spcPct val="0"/>
              </a:spcBef>
            </a:pPr>
            <a:r>
              <a:rPr lang="en-US" sz="10000" b="1" i="1" dirty="0">
                <a:solidFill>
                  <a:srgbClr val="503D36"/>
                </a:solidFill>
                <a:latin typeface="More Sugar"/>
              </a:rPr>
              <a:t>Cho </a:t>
            </a:r>
            <a:r>
              <a:rPr lang="en-US" sz="10000" b="1" i="1" dirty="0" err="1">
                <a:solidFill>
                  <a:srgbClr val="503D36"/>
                </a:solidFill>
                <a:latin typeface="More Sugar"/>
              </a:rPr>
              <a:t>Tôi</a:t>
            </a:r>
            <a:r>
              <a:rPr lang="en-US" sz="10000" b="1" i="1" dirty="0">
                <a:solidFill>
                  <a:srgbClr val="503D36"/>
                </a:solidFill>
                <a:latin typeface="More Sugar"/>
              </a:rPr>
              <a:t> Xin </a:t>
            </a:r>
            <a:r>
              <a:rPr lang="en-US" sz="10000" b="1" i="1" dirty="0" err="1">
                <a:solidFill>
                  <a:srgbClr val="503D36"/>
                </a:solidFill>
                <a:latin typeface="More Sugar"/>
              </a:rPr>
              <a:t>Một</a:t>
            </a:r>
            <a:r>
              <a:rPr lang="en-US" sz="10000" b="1" i="1" dirty="0">
                <a:solidFill>
                  <a:srgbClr val="503D36"/>
                </a:solidFill>
                <a:latin typeface="More Sugar"/>
              </a:rPr>
              <a:t> </a:t>
            </a:r>
            <a:r>
              <a:rPr lang="en-US" sz="10000" b="1" i="1" dirty="0" err="1">
                <a:solidFill>
                  <a:srgbClr val="503D36"/>
                </a:solidFill>
                <a:latin typeface="More Sugar"/>
              </a:rPr>
              <a:t>Vé</a:t>
            </a:r>
            <a:r>
              <a:rPr lang="en-US" sz="10000" b="1" i="1" dirty="0">
                <a:solidFill>
                  <a:srgbClr val="503D36"/>
                </a:solidFill>
                <a:latin typeface="More Sugar"/>
              </a:rPr>
              <a:t> </a:t>
            </a:r>
            <a:r>
              <a:rPr lang="en-US" sz="10000" b="1" i="1" dirty="0" err="1">
                <a:solidFill>
                  <a:srgbClr val="503D36"/>
                </a:solidFill>
                <a:latin typeface="More Sugar"/>
              </a:rPr>
              <a:t>Đi</a:t>
            </a:r>
            <a:r>
              <a:rPr lang="en-US" sz="10000" b="1" i="1" dirty="0">
                <a:solidFill>
                  <a:srgbClr val="503D36"/>
                </a:solidFill>
                <a:latin typeface="More Sugar"/>
              </a:rPr>
              <a:t> </a:t>
            </a:r>
            <a:r>
              <a:rPr lang="en-US" sz="10000" b="1" i="1" dirty="0" err="1">
                <a:solidFill>
                  <a:srgbClr val="503D36"/>
                </a:solidFill>
                <a:latin typeface="More Sugar"/>
              </a:rPr>
              <a:t>Tuổi</a:t>
            </a:r>
            <a:r>
              <a:rPr lang="en-US" sz="10000" b="1" i="1" dirty="0">
                <a:solidFill>
                  <a:srgbClr val="503D36"/>
                </a:solidFill>
                <a:latin typeface="More Sugar"/>
              </a:rPr>
              <a:t> Th</a:t>
            </a:r>
            <a:r>
              <a:rPr lang="vi-VN" sz="10000" b="1" i="1" dirty="0">
                <a:solidFill>
                  <a:srgbClr val="503D36"/>
                </a:solidFill>
                <a:latin typeface="More Sugar"/>
              </a:rPr>
              <a:t>ơ</a:t>
            </a:r>
            <a:endParaRPr lang="en-US" sz="10000" b="1" i="1" dirty="0">
              <a:solidFill>
                <a:srgbClr val="503D36"/>
              </a:solidFill>
              <a:latin typeface="More Sugar"/>
            </a:endParaRPr>
          </a:p>
          <a:p>
            <a:pPr marL="0" lvl="0" indent="0">
              <a:lnSpc>
                <a:spcPts val="16350"/>
              </a:lnSpc>
              <a:spcBef>
                <a:spcPct val="0"/>
              </a:spcBef>
            </a:pPr>
            <a:endParaRPr lang="en-US" sz="10000" dirty="0">
              <a:solidFill>
                <a:srgbClr val="503D36"/>
              </a:solidFill>
              <a:latin typeface="More Sugar"/>
            </a:endParaRPr>
          </a:p>
        </p:txBody>
      </p:sp>
      <p:sp>
        <p:nvSpPr>
          <p:cNvPr id="99" name="TextBox 99"/>
          <p:cNvSpPr txBox="1"/>
          <p:nvPr/>
        </p:nvSpPr>
        <p:spPr>
          <a:xfrm>
            <a:off x="6096116" y="2381674"/>
            <a:ext cx="5444491" cy="667234"/>
          </a:xfrm>
          <a:prstGeom prst="rect">
            <a:avLst/>
          </a:prstGeom>
        </p:spPr>
        <p:txBody>
          <a:bodyPr wrap="square" lIns="0" tIns="0" rIns="0" bIns="0" rtlCol="0" anchor="t">
            <a:spAutoFit/>
          </a:bodyPr>
          <a:lstStyle/>
          <a:p>
            <a:pPr marL="0" lvl="0" indent="0" algn="ctr">
              <a:lnSpc>
                <a:spcPts val="4800"/>
              </a:lnSpc>
              <a:spcBef>
                <a:spcPct val="0"/>
              </a:spcBef>
            </a:pPr>
            <a:r>
              <a:rPr lang="en-US" sz="6000" b="1" dirty="0" err="1">
                <a:solidFill>
                  <a:srgbClr val="503D36"/>
                </a:solidFill>
                <a:latin typeface="Sniglet" panose="020B0704020202020204"/>
              </a:rPr>
              <a:t>Nhóm</a:t>
            </a:r>
            <a:r>
              <a:rPr lang="en-US" sz="6000" b="1" dirty="0">
                <a:solidFill>
                  <a:srgbClr val="503D36"/>
                </a:solidFill>
                <a:latin typeface="Sniglet" panose="020B0704020202020204"/>
              </a:rPr>
              <a:t> 1</a:t>
            </a:r>
          </a:p>
        </p:txBody>
      </p:sp>
      <p:grpSp>
        <p:nvGrpSpPr>
          <p:cNvPr id="101" name="Group 101"/>
          <p:cNvGrpSpPr/>
          <p:nvPr/>
        </p:nvGrpSpPr>
        <p:grpSpPr>
          <a:xfrm>
            <a:off x="594866" y="1690137"/>
            <a:ext cx="1232729" cy="7134324"/>
            <a:chOff x="0" y="0"/>
            <a:chExt cx="1643639" cy="9512432"/>
          </a:xfrm>
        </p:grpSpPr>
        <p:sp>
          <p:nvSpPr>
            <p:cNvPr id="102" name="TextBox 102"/>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3" name="TextBox 103"/>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4" name="TextBox 104"/>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5" name="TextBox 105"/>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11" name="Picture 111"/>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13923714" y="3163513"/>
            <a:ext cx="1911848" cy="417595"/>
          </a:xfrm>
          <a:prstGeom prst="rect">
            <a:avLst/>
          </a:prstGeom>
        </p:spPr>
      </p:pic>
      <p:pic>
        <p:nvPicPr>
          <p:cNvPr id="112" name="Picture 112"/>
          <p:cNvPicPr>
            <a:picLocks noChangeAspect="1"/>
          </p:cNvPicPr>
          <p:nvPr/>
        </p:nvPicPr>
        <p:blipFill>
          <a:blip r:embed="rId10" cstate="print"/>
          <a:srcRect t="17398" r="65930" b="54795"/>
          <a:stretch>
            <a:fillRect/>
          </a:stretch>
        </p:blipFill>
        <p:spPr>
          <a:xfrm rot="1255237">
            <a:off x="2451491" y="7608820"/>
            <a:ext cx="1180043" cy="812600"/>
          </a:xfrm>
          <a:prstGeom prst="rect">
            <a:avLst/>
          </a:prstGeom>
        </p:spPr>
      </p:pic>
      <p:pic>
        <p:nvPicPr>
          <p:cNvPr id="113" name="Picture 113"/>
          <p:cNvPicPr>
            <a:picLocks noChangeAspect="1"/>
          </p:cNvPicPr>
          <p:nvPr/>
        </p:nvPicPr>
        <p:blipFill>
          <a:blip r:embed="rId11" cstate="print"/>
          <a:srcRect t="17398" r="65930" b="54795"/>
          <a:stretch>
            <a:fillRect/>
          </a:stretch>
        </p:blipFill>
        <p:spPr>
          <a:xfrm rot="-1453828">
            <a:off x="3742280" y="8108606"/>
            <a:ext cx="728793" cy="501861"/>
          </a:xfrm>
          <a:prstGeom prst="rect">
            <a:avLst/>
          </a:prstGeom>
        </p:spPr>
      </p:pic>
      <p:pic>
        <p:nvPicPr>
          <p:cNvPr id="114" name="Picture 114"/>
          <p:cNvPicPr>
            <a:picLocks noChangeAspect="1"/>
          </p:cNvPicPr>
          <p:nvPr/>
        </p:nvPicPr>
        <p:blipFill>
          <a:blip r:embed="rId12" cstate="print"/>
          <a:srcRect t="17398" r="65930" b="54795"/>
          <a:stretch>
            <a:fillRect/>
          </a:stretch>
        </p:blipFill>
        <p:spPr>
          <a:xfrm rot="-6902382">
            <a:off x="14161458" y="1923684"/>
            <a:ext cx="1011795" cy="696741"/>
          </a:xfrm>
          <a:prstGeom prst="rect">
            <a:avLst/>
          </a:prstGeom>
        </p:spPr>
      </p:pic>
      <p:pic>
        <p:nvPicPr>
          <p:cNvPr id="115" name="Picture 11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7232152" y="8117681"/>
            <a:ext cx="1911848" cy="417595"/>
          </a:xfrm>
          <a:prstGeom prst="rect">
            <a:avLst/>
          </a:prstGeom>
        </p:spPr>
      </p:pic>
      <p:sp>
        <p:nvSpPr>
          <p:cNvPr id="121" name="TextBox 120"/>
          <p:cNvSpPr txBox="1"/>
          <p:nvPr/>
        </p:nvSpPr>
        <p:spPr>
          <a:xfrm>
            <a:off x="6814968" y="7219228"/>
            <a:ext cx="6801895" cy="923330"/>
          </a:xfrm>
          <a:prstGeom prst="rect">
            <a:avLst/>
          </a:prstGeom>
          <a:noFill/>
        </p:spPr>
        <p:txBody>
          <a:bodyPr wrap="square" rtlCol="0">
            <a:spAutoFit/>
          </a:bodyPr>
          <a:lstStyle/>
          <a:p>
            <a:pPr algn="ctr"/>
            <a:r>
              <a:rPr lang="en-US" sz="5400" b="1" i="1" dirty="0"/>
              <a:t>-</a:t>
            </a:r>
            <a:r>
              <a:rPr lang="en-US" sz="5400" b="1" i="1" dirty="0" err="1"/>
              <a:t>Nguyễn</a:t>
            </a:r>
            <a:r>
              <a:rPr lang="en-US" sz="5400" b="1" i="1" dirty="0"/>
              <a:t> </a:t>
            </a:r>
            <a:r>
              <a:rPr lang="en-US" sz="5400" b="1" i="1" dirty="0" err="1"/>
              <a:t>Nhật</a:t>
            </a:r>
            <a:r>
              <a:rPr lang="en-US" sz="5400" b="1" i="1" dirty="0"/>
              <a:t> </a:t>
            </a:r>
            <a:r>
              <a:rPr lang="en-US" sz="5400" b="1" i="1" dirty="0" err="1"/>
              <a:t>Ánh</a:t>
            </a:r>
            <a:r>
              <a:rPr lang="en-US" sz="5400" b="1" i="1" dirty="0"/>
              <a:t>-</a:t>
            </a:r>
            <a:endParaRPr lang="vi-VN" sz="54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9">
                                            <p:txEl>
                                              <p:pRg st="0" end="0"/>
                                            </p:txEl>
                                          </p:spTgt>
                                        </p:tgtEl>
                                        <p:attrNameLst>
                                          <p:attrName>style.visibility</p:attrName>
                                        </p:attrNameLst>
                                      </p:cBhvr>
                                      <p:to>
                                        <p:strVal val="visible"/>
                                      </p:to>
                                    </p:set>
                                    <p:animEffect transition="in" filter="fade">
                                      <p:cBhvr>
                                        <p:cTn id="7" dur="1000"/>
                                        <p:tgtEl>
                                          <p:spTgt spid="99">
                                            <p:txEl>
                                              <p:pRg st="0" end="0"/>
                                            </p:txEl>
                                          </p:spTgt>
                                        </p:tgtEl>
                                      </p:cBhvr>
                                    </p:animEffect>
                                    <p:anim calcmode="lin" valueType="num">
                                      <p:cBhvr>
                                        <p:cTn id="8" dur="1000" fill="hold"/>
                                        <p:tgtEl>
                                          <p:spTgt spid="9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7">
                                            <p:txEl>
                                              <p:pRg st="0" end="0"/>
                                            </p:txEl>
                                          </p:spTgt>
                                        </p:tgtEl>
                                        <p:attrNameLst>
                                          <p:attrName>style.visibility</p:attrName>
                                        </p:attrNameLst>
                                      </p:cBhvr>
                                      <p:to>
                                        <p:strVal val="visible"/>
                                      </p:to>
                                    </p:set>
                                    <p:animEffect transition="in" filter="fade">
                                      <p:cBhvr>
                                        <p:cTn id="14" dur="1000"/>
                                        <p:tgtEl>
                                          <p:spTgt spid="97">
                                            <p:txEl>
                                              <p:pRg st="0" end="0"/>
                                            </p:txEl>
                                          </p:spTgt>
                                        </p:tgtEl>
                                      </p:cBhvr>
                                    </p:animEffect>
                                    <p:anim calcmode="lin" valueType="num">
                                      <p:cBhvr>
                                        <p:cTn id="15" dur="1000" fill="hold"/>
                                        <p:tgtEl>
                                          <p:spTgt spid="9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1">
                                            <p:txEl>
                                              <p:pRg st="0" end="0"/>
                                            </p:txEl>
                                          </p:spTgt>
                                        </p:tgtEl>
                                        <p:attrNameLst>
                                          <p:attrName>style.visibility</p:attrName>
                                        </p:attrNameLst>
                                      </p:cBhvr>
                                      <p:to>
                                        <p:strVal val="visible"/>
                                      </p:to>
                                    </p:set>
                                    <p:animEffect transition="in" filter="fade">
                                      <p:cBhvr>
                                        <p:cTn id="21" dur="1000"/>
                                        <p:tgtEl>
                                          <p:spTgt spid="121">
                                            <p:txEl>
                                              <p:pRg st="0" end="0"/>
                                            </p:txEl>
                                          </p:spTgt>
                                        </p:tgtEl>
                                      </p:cBhvr>
                                    </p:animEffect>
                                    <p:anim calcmode="lin" valueType="num">
                                      <p:cBhvr>
                                        <p:cTn id="22" dur="1000" fill="hold"/>
                                        <p:tgtEl>
                                          <p:spTgt spid="12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2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256948" y="1331671"/>
            <a:ext cx="2186870" cy="1191585"/>
            <a:chOff x="0" y="0"/>
            <a:chExt cx="2915827" cy="1588780"/>
          </a:xfrm>
        </p:grpSpPr>
        <p:grpSp>
          <p:nvGrpSpPr>
            <p:cNvPr id="5" name="Group 5"/>
            <p:cNvGrpSpPr/>
            <p:nvPr/>
          </p:nvGrpSpPr>
          <p:grpSpPr>
            <a:xfrm>
              <a:off x="0" y="0"/>
              <a:ext cx="2915827" cy="1588780"/>
              <a:chOff x="0" y="0"/>
              <a:chExt cx="595553" cy="324506"/>
            </a:xfrm>
          </p:grpSpPr>
          <p:sp>
            <p:nvSpPr>
              <p:cNvPr id="6" name="Freeform 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35707" y="117213"/>
              <a:ext cx="2664410" cy="1354354"/>
              <a:chOff x="0" y="0"/>
              <a:chExt cx="544201" cy="276625"/>
            </a:xfrm>
          </p:grpSpPr>
          <p:sp>
            <p:nvSpPr>
              <p:cNvPr id="9" name="Freeform 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256948" y="2618086"/>
            <a:ext cx="2186870" cy="1191585"/>
            <a:chOff x="0" y="0"/>
            <a:chExt cx="2915827" cy="1588780"/>
          </a:xfrm>
        </p:grpSpPr>
        <p:grpSp>
          <p:nvGrpSpPr>
            <p:cNvPr id="12" name="Group 12"/>
            <p:cNvGrpSpPr/>
            <p:nvPr/>
          </p:nvGrpSpPr>
          <p:grpSpPr>
            <a:xfrm>
              <a:off x="0" y="0"/>
              <a:ext cx="2915827" cy="1588780"/>
              <a:chOff x="0" y="0"/>
              <a:chExt cx="595553" cy="324506"/>
            </a:xfrm>
          </p:grpSpPr>
          <p:sp>
            <p:nvSpPr>
              <p:cNvPr id="13" name="Freeform 13"/>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35707" y="117213"/>
              <a:ext cx="2664410" cy="1354354"/>
              <a:chOff x="0" y="0"/>
              <a:chExt cx="544201" cy="276625"/>
            </a:xfrm>
          </p:grpSpPr>
          <p:sp>
            <p:nvSpPr>
              <p:cNvPr id="16" name="Freeform 16"/>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56948" y="3904921"/>
            <a:ext cx="2186870" cy="1191585"/>
            <a:chOff x="0" y="0"/>
            <a:chExt cx="2915827" cy="1588780"/>
          </a:xfrm>
        </p:grpSpPr>
        <p:grpSp>
          <p:nvGrpSpPr>
            <p:cNvPr id="19" name="Group 19"/>
            <p:cNvGrpSpPr/>
            <p:nvPr/>
          </p:nvGrpSpPr>
          <p:grpSpPr>
            <a:xfrm>
              <a:off x="0" y="0"/>
              <a:ext cx="2915827" cy="1588780"/>
              <a:chOff x="0" y="0"/>
              <a:chExt cx="595553" cy="324506"/>
            </a:xfrm>
          </p:grpSpPr>
          <p:sp>
            <p:nvSpPr>
              <p:cNvPr id="20" name="Freeform 20"/>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35707" y="117213"/>
              <a:ext cx="2664410" cy="1354354"/>
              <a:chOff x="0" y="0"/>
              <a:chExt cx="544201" cy="276625"/>
            </a:xfrm>
          </p:grpSpPr>
          <p:sp>
            <p:nvSpPr>
              <p:cNvPr id="23" name="Freeform 23"/>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5190915"/>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6477329"/>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256948" y="7763743"/>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42" name="TextBox 4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45" name="TextBox 4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46" name="Picture 46"/>
          <p:cNvPicPr>
            <a:picLocks noChangeAspect="1"/>
          </p:cNvPicPr>
          <p:nvPr/>
        </p:nvPicPr>
        <p:blipFill>
          <a:blip r:embed="rId3" cstate="print"/>
          <a:srcRect/>
          <a:stretch>
            <a:fillRect/>
          </a:stretch>
        </p:blipFill>
        <p:spPr>
          <a:xfrm rot="5400000">
            <a:off x="13111944" y="4512960"/>
            <a:ext cx="7623658" cy="1261080"/>
          </a:xfrm>
          <a:prstGeom prst="rect">
            <a:avLst/>
          </a:prstGeom>
        </p:spPr>
      </p:pic>
      <p:grpSp>
        <p:nvGrpSpPr>
          <p:cNvPr id="47" name="Group 47"/>
          <p:cNvGrpSpPr/>
          <p:nvPr/>
        </p:nvGrpSpPr>
        <p:grpSpPr>
          <a:xfrm>
            <a:off x="661541" y="1470992"/>
            <a:ext cx="1232729" cy="7134324"/>
            <a:chOff x="0" y="0"/>
            <a:chExt cx="1643639" cy="9512432"/>
          </a:xfrm>
        </p:grpSpPr>
        <p:sp>
          <p:nvSpPr>
            <p:cNvPr id="48" name="TextBox 48"/>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6" name="TextBox 56"/>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7" name="Picture 57"/>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337094" y="1028700"/>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pic>
        <p:nvPicPr>
          <p:cNvPr id="91" name="Picture 91"/>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r="43526" b="48099"/>
          <a:stretch>
            <a:fillRect/>
          </a:stretch>
        </p:blipFill>
        <p:spPr>
          <a:xfrm>
            <a:off x="13630826" y="2200421"/>
            <a:ext cx="1111914" cy="1135417"/>
          </a:xfrm>
          <a:prstGeom prst="rect">
            <a:avLst/>
          </a:prstGeom>
        </p:spPr>
      </p:pic>
      <p:pic>
        <p:nvPicPr>
          <p:cNvPr id="92" name="Picture 92"/>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2900234" y="2687947"/>
            <a:ext cx="1466811" cy="320388"/>
          </a:xfrm>
          <a:prstGeom prst="rect">
            <a:avLst/>
          </a:prstGeom>
        </p:spPr>
      </p:pic>
      <p:pic>
        <p:nvPicPr>
          <p:cNvPr id="93" name="Picture 93"/>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13790137" y="7073122"/>
            <a:ext cx="1466811" cy="320388"/>
          </a:xfrm>
          <a:prstGeom prst="rect">
            <a:avLst/>
          </a:prstGeom>
        </p:spPr>
      </p:pic>
      <p:grpSp>
        <p:nvGrpSpPr>
          <p:cNvPr id="94" name="Group 94"/>
          <p:cNvGrpSpPr/>
          <p:nvPr/>
        </p:nvGrpSpPr>
        <p:grpSpPr>
          <a:xfrm>
            <a:off x="594866" y="1690137"/>
            <a:ext cx="1232729" cy="7134324"/>
            <a:chOff x="0" y="0"/>
            <a:chExt cx="1643639" cy="9512432"/>
          </a:xfrm>
        </p:grpSpPr>
        <p:sp>
          <p:nvSpPr>
            <p:cNvPr id="95" name="TextBox 95"/>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6" name="TextBox 96"/>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7" name="TextBox 97"/>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8" name="TextBox 98"/>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9" name="TextBox 99"/>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0" name="TextBox 100"/>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1" name="TextBox 101"/>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2" name="TextBox 102"/>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3" name="TextBox 103"/>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04" name="TextBox 104"/>
          <p:cNvSpPr txBox="1"/>
          <p:nvPr/>
        </p:nvSpPr>
        <p:spPr>
          <a:xfrm>
            <a:off x="3734959" y="3548793"/>
            <a:ext cx="10546136" cy="2495550"/>
          </a:xfrm>
          <a:prstGeom prst="rect">
            <a:avLst/>
          </a:prstGeom>
        </p:spPr>
        <p:txBody>
          <a:bodyPr lIns="0" tIns="0" rIns="0" bIns="0" rtlCol="0" anchor="t">
            <a:spAutoFit/>
          </a:bodyPr>
          <a:lstStyle/>
          <a:p>
            <a:pPr marL="0" lvl="0" indent="0" algn="ctr">
              <a:lnSpc>
                <a:spcPts val="19515"/>
              </a:lnSpc>
              <a:spcBef>
                <a:spcPct val="0"/>
              </a:spcBef>
            </a:pPr>
            <a:r>
              <a:rPr lang="en-US" sz="16260">
                <a:solidFill>
                  <a:srgbClr val="402E27"/>
                </a:solidFill>
                <a:latin typeface="More Sugar"/>
              </a:rPr>
              <a:t>Thank You</a:t>
            </a:r>
          </a:p>
        </p:txBody>
      </p:sp>
      <p:sp>
        <p:nvSpPr>
          <p:cNvPr id="105" name="TextBox 105"/>
          <p:cNvSpPr txBox="1"/>
          <p:nvPr/>
        </p:nvSpPr>
        <p:spPr>
          <a:xfrm>
            <a:off x="3755401" y="3603087"/>
            <a:ext cx="10525694" cy="2476500"/>
          </a:xfrm>
          <a:prstGeom prst="rect">
            <a:avLst/>
          </a:prstGeom>
        </p:spPr>
        <p:txBody>
          <a:bodyPr lIns="0" tIns="0" rIns="0" bIns="0" rtlCol="0" anchor="t">
            <a:spAutoFit/>
          </a:bodyPr>
          <a:lstStyle/>
          <a:p>
            <a:pPr marL="0" lvl="0" indent="0" algn="ctr">
              <a:lnSpc>
                <a:spcPts val="19475"/>
              </a:lnSpc>
              <a:spcBef>
                <a:spcPct val="0"/>
              </a:spcBef>
            </a:pPr>
            <a:r>
              <a:rPr lang="en-US" sz="16230">
                <a:solidFill>
                  <a:srgbClr val="AD813E"/>
                </a:solidFill>
                <a:latin typeface="More Sugar"/>
              </a:rPr>
              <a:t>Thank You</a:t>
            </a:r>
          </a:p>
        </p:txBody>
      </p:sp>
      <p:pic>
        <p:nvPicPr>
          <p:cNvPr id="106" name="Picture 106"/>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9448893" y="2772919"/>
            <a:ext cx="1466811" cy="320388"/>
          </a:xfrm>
          <a:prstGeom prst="rect">
            <a:avLst/>
          </a:prstGeom>
        </p:spPr>
      </p:pic>
      <p:pic>
        <p:nvPicPr>
          <p:cNvPr id="107" name="Picture 107"/>
          <p:cNvPicPr>
            <a:picLocks noChangeAspect="1"/>
          </p:cNvPicPr>
          <p:nvPr/>
        </p:nvPicPr>
        <p:blipFill>
          <a:blip r:embed="rId7" cstate="print">
            <a:extLst>
              <a:ext uri="{28A0092B-C50C-407E-A947-70E740481C1C}">
                <a14:useLocalDpi xmlns:a14="http://schemas.microsoft.com/office/drawing/2010/main" xmlns="" val="0"/>
              </a:ext>
            </a:extLst>
          </a:blip>
          <a:srcRect t="52888"/>
          <a:stretch>
            <a:fillRect/>
          </a:stretch>
        </p:blipFill>
        <p:spPr>
          <a:xfrm>
            <a:off x="5029077" y="8343681"/>
            <a:ext cx="1466811" cy="320388"/>
          </a:xfrm>
          <a:prstGeom prst="rect">
            <a:avLst/>
          </a:prstGeom>
        </p:spPr>
      </p:pic>
      <p:pic>
        <p:nvPicPr>
          <p:cNvPr id="112" name="Picture 112"/>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l="44940" t="16946" b="32452"/>
          <a:stretch>
            <a:fillRect/>
          </a:stretch>
        </p:blipFill>
        <p:spPr>
          <a:xfrm rot="813216">
            <a:off x="14186783" y="2566351"/>
            <a:ext cx="1111914" cy="1135417"/>
          </a:xfrm>
          <a:prstGeom prst="rect">
            <a:avLst/>
          </a:prstGeom>
        </p:spPr>
      </p:pic>
      <p:pic>
        <p:nvPicPr>
          <p:cNvPr id="115" name="Picture 114"/>
          <p:cNvPicPr>
            <a:picLocks noChangeAspect="1"/>
          </p:cNvPicPr>
          <p:nvPr/>
        </p:nvPicPr>
        <p:blipFill>
          <a:blip r:embed="rId8" cstate="print"/>
          <a:srcRect/>
          <a:stretch>
            <a:fillRect/>
          </a:stretch>
        </p:blipFill>
        <p:spPr>
          <a:xfrm rot="-807976">
            <a:off x="2616918" y="5818268"/>
            <a:ext cx="1417084" cy="1702203"/>
          </a:xfrm>
          <a:prstGeom prst="rect">
            <a:avLst/>
          </a:prstGeom>
        </p:spPr>
      </p:pic>
      <p:pic>
        <p:nvPicPr>
          <p:cNvPr id="147" name="Picture 147"/>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a:stretch>
            <a:fillRect/>
          </a:stretch>
        </p:blipFill>
        <p:spPr>
          <a:xfrm flipH="1">
            <a:off x="12845972" y="4491270"/>
            <a:ext cx="944087" cy="1185498"/>
          </a:xfrm>
          <a:prstGeom prst="rect">
            <a:avLst/>
          </a:prstGeom>
        </p:spPr>
      </p:pic>
      <p:pic>
        <p:nvPicPr>
          <p:cNvPr id="132" name="Picture 132"/>
          <p:cNvPicPr>
            <a:picLocks noChangeAspect="1"/>
          </p:cNvPicPr>
          <p:nvPr/>
        </p:nvPicPr>
        <p:blipFill>
          <a:blip r:embed="rId11" cstate="print"/>
          <a:srcRect/>
          <a:stretch>
            <a:fillRect/>
          </a:stretch>
        </p:blipFill>
        <p:spPr>
          <a:xfrm>
            <a:off x="12192000" y="7489190"/>
            <a:ext cx="978535" cy="962660"/>
          </a:xfrm>
          <a:prstGeom prst="rect">
            <a:avLst/>
          </a:prstGeom>
        </p:spPr>
      </p:pic>
      <p:pic>
        <p:nvPicPr>
          <p:cNvPr id="118" name="Picture 132"/>
          <p:cNvPicPr>
            <a:picLocks noChangeAspect="1"/>
          </p:cNvPicPr>
          <p:nvPr/>
        </p:nvPicPr>
        <p:blipFill>
          <a:blip r:embed="rId12" cstate="print"/>
          <a:srcRect/>
          <a:stretch>
            <a:fillRect/>
          </a:stretch>
        </p:blipFill>
        <p:spPr>
          <a:xfrm>
            <a:off x="4436611" y="1623079"/>
            <a:ext cx="1169857" cy="114990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5190915"/>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6477329"/>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164201" y="7763743"/>
            <a:ext cx="2279617" cy="1191585"/>
            <a:chOff x="0" y="0"/>
            <a:chExt cx="3039489" cy="1588780"/>
          </a:xfrm>
        </p:grpSpPr>
        <p:grpSp>
          <p:nvGrpSpPr>
            <p:cNvPr id="19" name="Group 19"/>
            <p:cNvGrpSpPr/>
            <p:nvPr/>
          </p:nvGrpSpPr>
          <p:grpSpPr>
            <a:xfrm>
              <a:off x="0" y="0"/>
              <a:ext cx="3039489" cy="1588780"/>
              <a:chOff x="0" y="0"/>
              <a:chExt cx="620810" cy="324506"/>
            </a:xfrm>
          </p:grpSpPr>
          <p:sp>
            <p:nvSpPr>
              <p:cNvPr id="20" name="Freeform 2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234950" y="117213"/>
              <a:ext cx="1688828" cy="1354354"/>
              <a:chOff x="0" y="0"/>
              <a:chExt cx="344940" cy="276625"/>
            </a:xfrm>
          </p:grpSpPr>
          <p:sp>
            <p:nvSpPr>
              <p:cNvPr id="23" name="Freeform 2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4175087" y="2247999"/>
            <a:ext cx="3973578" cy="3998035"/>
            <a:chOff x="-1855654" y="-198089"/>
            <a:chExt cx="5298105" cy="5330713"/>
          </a:xfrm>
        </p:grpSpPr>
        <p:grpSp>
          <p:nvGrpSpPr>
            <p:cNvPr id="26" name="Group 26"/>
            <p:cNvGrpSpPr/>
            <p:nvPr/>
          </p:nvGrpSpPr>
          <p:grpSpPr>
            <a:xfrm>
              <a:off x="-636695" y="320888"/>
              <a:ext cx="4079146" cy="4811736"/>
              <a:chOff x="-130044" y="65541"/>
              <a:chExt cx="833159" cy="982790"/>
            </a:xfrm>
          </p:grpSpPr>
          <p:sp>
            <p:nvSpPr>
              <p:cNvPr id="28" name="TextBox 28"/>
              <p:cNvSpPr txBox="1"/>
              <p:nvPr/>
            </p:nvSpPr>
            <p:spPr>
              <a:xfrm>
                <a:off x="-130044" y="187906"/>
                <a:ext cx="812800" cy="860425"/>
              </a:xfrm>
              <a:prstGeom prst="rect">
                <a:avLst/>
              </a:prstGeom>
            </p:spPr>
            <p:txBody>
              <a:bodyPr lIns="51986" tIns="51986" rIns="51986" bIns="51986" rtlCol="0" anchor="ctr"/>
              <a:lstStyle/>
              <a:p>
                <a:pPr algn="ctr">
                  <a:lnSpc>
                    <a:spcPts val="2660"/>
                  </a:lnSpc>
                </a:pPr>
                <a:endParaRPr/>
              </a:p>
            </p:txBody>
          </p:sp>
          <p:sp>
            <p:nvSpPr>
              <p:cNvPr id="27" name="Freeform 27"/>
              <p:cNvSpPr/>
              <p:nvPr/>
            </p:nvSpPr>
            <p:spPr>
              <a:xfrm>
                <a:off x="107562" y="65541"/>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grpSp>
        <p:grpSp>
          <p:nvGrpSpPr>
            <p:cNvPr id="29" name="Group 29"/>
            <p:cNvGrpSpPr/>
            <p:nvPr/>
          </p:nvGrpSpPr>
          <p:grpSpPr>
            <a:xfrm>
              <a:off x="-1855654" y="-198089"/>
              <a:ext cx="5217960" cy="4212635"/>
              <a:chOff x="-406732" y="-64400"/>
              <a:chExt cx="1065759" cy="860425"/>
            </a:xfrm>
          </p:grpSpPr>
          <p:sp>
            <p:nvSpPr>
              <p:cNvPr id="31" name="TextBox 31"/>
              <p:cNvSpPr txBox="1"/>
              <p:nvPr/>
            </p:nvSpPr>
            <p:spPr>
              <a:xfrm>
                <a:off x="-406732" y="-64400"/>
                <a:ext cx="812800" cy="860425"/>
              </a:xfrm>
              <a:prstGeom prst="rect">
                <a:avLst/>
              </a:prstGeom>
            </p:spPr>
            <p:txBody>
              <a:bodyPr lIns="51986" tIns="51986" rIns="51986" bIns="51986" rtlCol="0" anchor="ctr"/>
              <a:lstStyle/>
              <a:p>
                <a:pPr algn="ctr">
                  <a:lnSpc>
                    <a:spcPts val="2660"/>
                  </a:lnSpc>
                </a:pPr>
                <a:endParaRPr/>
              </a:p>
            </p:txBody>
          </p:sp>
          <p:sp>
            <p:nvSpPr>
              <p:cNvPr id="30" name="Freeform 30"/>
              <p:cNvSpPr/>
              <p:nvPr/>
            </p:nvSpPr>
            <p:spPr>
              <a:xfrm>
                <a:off x="114826" y="65369"/>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grpSp>
      </p:grpSp>
      <p:grpSp>
        <p:nvGrpSpPr>
          <p:cNvPr id="32" name="Group 32"/>
          <p:cNvGrpSpPr/>
          <p:nvPr/>
        </p:nvGrpSpPr>
        <p:grpSpPr>
          <a:xfrm>
            <a:off x="15230913" y="1005849"/>
            <a:ext cx="2984783" cy="3159476"/>
            <a:chOff x="0" y="-535903"/>
            <a:chExt cx="3979711" cy="4212635"/>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239" y="-535903"/>
              <a:ext cx="3979472" cy="4212635"/>
              <a:chOff x="-27669" y="-133398"/>
              <a:chExt cx="812800" cy="8604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27669" y="-133398"/>
                <a:ext cx="812800" cy="860425"/>
              </a:xfrm>
              <a:prstGeom prst="rect">
                <a:avLst/>
              </a:prstGeom>
            </p:spPr>
            <p:txBody>
              <a:bodyPr lIns="51986" tIns="51986" rIns="51986" bIns="51986" rtlCol="0" anchor="ctr"/>
              <a:lstStyle/>
              <a:p>
                <a:pPr algn="ctr">
                  <a:lnSpc>
                    <a:spcPts val="2660"/>
                  </a:lnSpc>
                </a:pPr>
                <a:endParaRPr/>
              </a:p>
            </p:txBody>
          </p:sp>
        </p:grpSp>
      </p:grpSp>
      <p:grpSp>
        <p:nvGrpSpPr>
          <p:cNvPr id="39" name="Group 39"/>
          <p:cNvGrpSpPr/>
          <p:nvPr/>
        </p:nvGrpSpPr>
        <p:grpSpPr>
          <a:xfrm>
            <a:off x="15367057" y="3899420"/>
            <a:ext cx="2186870" cy="1191585"/>
            <a:chOff x="0" y="0"/>
            <a:chExt cx="2915827" cy="1588780"/>
          </a:xfrm>
        </p:grpSpPr>
        <p:grpSp>
          <p:nvGrpSpPr>
            <p:cNvPr id="40" name="Group 40"/>
            <p:cNvGrpSpPr/>
            <p:nvPr/>
          </p:nvGrpSpPr>
          <p:grpSpPr>
            <a:xfrm>
              <a:off x="0" y="0"/>
              <a:ext cx="2915827" cy="1588780"/>
              <a:chOff x="0" y="0"/>
              <a:chExt cx="595553" cy="324506"/>
            </a:xfrm>
          </p:grpSpPr>
          <p:sp>
            <p:nvSpPr>
              <p:cNvPr id="41" name="Freeform 41"/>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42" name="TextBox 42"/>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43" name="Group 43"/>
            <p:cNvGrpSpPr/>
            <p:nvPr/>
          </p:nvGrpSpPr>
          <p:grpSpPr>
            <a:xfrm>
              <a:off x="135707" y="117213"/>
              <a:ext cx="2664410" cy="1354354"/>
              <a:chOff x="0" y="0"/>
              <a:chExt cx="544201" cy="276625"/>
            </a:xfrm>
          </p:grpSpPr>
          <p:sp>
            <p:nvSpPr>
              <p:cNvPr id="44" name="Freeform 44"/>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45" name="TextBox 45"/>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grpSp>
        <p:nvGrpSpPr>
          <p:cNvPr id="46" name="Group 46"/>
          <p:cNvGrpSpPr/>
          <p:nvPr/>
        </p:nvGrpSpPr>
        <p:grpSpPr>
          <a:xfrm>
            <a:off x="661541" y="1470992"/>
            <a:ext cx="1232729" cy="7134324"/>
            <a:chOff x="0" y="0"/>
            <a:chExt cx="1643639" cy="9512432"/>
          </a:xfrm>
        </p:grpSpPr>
        <p:sp>
          <p:nvSpPr>
            <p:cNvPr id="47" name="TextBox 47"/>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0" name="TextBox 50"/>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1" name="TextBox 51"/>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2" name="TextBox 52"/>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3" name="TextBox 53"/>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4" name="TextBox 54"/>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55" name="TextBox 55"/>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6" name="Picture 56"/>
          <p:cNvPicPr>
            <a:picLocks noChangeAspect="1"/>
          </p:cNvPicPr>
          <p:nvPr/>
        </p:nvPicPr>
        <p:blipFill>
          <a:blip r:embed="rId4" cstate="print"/>
          <a:srcRect/>
          <a:stretch>
            <a:fillRect/>
          </a:stretch>
        </p:blipFill>
        <p:spPr>
          <a:xfrm>
            <a:off x="1028700" y="9347332"/>
            <a:ext cx="15613811" cy="751415"/>
          </a:xfrm>
          <a:prstGeom prst="rect">
            <a:avLst/>
          </a:prstGeom>
        </p:spPr>
      </p:pic>
      <p:pic>
        <p:nvPicPr>
          <p:cNvPr id="57" name="Picture 57"/>
          <p:cNvPicPr>
            <a:picLocks noChangeAspect="1"/>
          </p:cNvPicPr>
          <p:nvPr/>
        </p:nvPicPr>
        <p:blipFill>
          <a:blip r:embed="rId5" cstate="print"/>
          <a:srcRect/>
          <a:stretch>
            <a:fillRect/>
          </a:stretch>
        </p:blipFill>
        <p:spPr>
          <a:xfrm rot="5400000">
            <a:off x="11525079" y="5101605"/>
            <a:ext cx="7623658" cy="1261080"/>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pic>
        <p:nvPicPr>
          <p:cNvPr id="61" name="Picture 61"/>
          <p:cNvPicPr>
            <a:picLocks noChangeAspect="1"/>
          </p:cNvPicPr>
          <p:nvPr/>
        </p:nvPicPr>
        <p:blipFill>
          <a:blip r:embed="rId6" cstate="print"/>
          <a:srcRect/>
          <a:stretch>
            <a:fillRect/>
          </a:stretch>
        </p:blipFill>
        <p:spPr>
          <a:xfrm rot="372915">
            <a:off x="9343282" y="8377009"/>
            <a:ext cx="3017826" cy="145233"/>
          </a:xfrm>
          <a:prstGeom prst="rect">
            <a:avLst/>
          </a:prstGeom>
        </p:spPr>
      </p:pic>
      <p:pic>
        <p:nvPicPr>
          <p:cNvPr id="62" name="Picture 62"/>
          <p:cNvPicPr>
            <a:picLocks noChangeAspect="1"/>
          </p:cNvPicPr>
          <p:nvPr/>
        </p:nvPicPr>
        <p:blipFill>
          <a:blip r:embed="rId4" cstate="print"/>
          <a:srcRect/>
          <a:stretch>
            <a:fillRect/>
          </a:stretch>
        </p:blipFill>
        <p:spPr>
          <a:xfrm rot="-320063">
            <a:off x="11954634" y="7251265"/>
            <a:ext cx="3940143" cy="189619"/>
          </a:xfrm>
          <a:prstGeom prst="rect">
            <a:avLst/>
          </a:prstGeom>
        </p:spPr>
      </p:pic>
      <p:grpSp>
        <p:nvGrpSpPr>
          <p:cNvPr id="63" name="Group 63"/>
          <p:cNvGrpSpPr/>
          <p:nvPr/>
        </p:nvGrpSpPr>
        <p:grpSpPr>
          <a:xfrm>
            <a:off x="1290644" y="964318"/>
            <a:ext cx="14956138" cy="8229600"/>
            <a:chOff x="0" y="0"/>
            <a:chExt cx="3939065" cy="2167467"/>
          </a:xfrm>
        </p:grpSpPr>
        <p:sp>
          <p:nvSpPr>
            <p:cNvPr id="64" name="Freeform 64"/>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txBody>
            <a:bodyPr/>
            <a:lstStyle/>
            <a:p>
              <a:endParaRPr lang="vi-VN" dirty="0"/>
            </a:p>
          </p:txBody>
        </p:sp>
        <p:sp>
          <p:nvSpPr>
            <p:cNvPr id="65" name="TextBox 65"/>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6" name="Group 66"/>
          <p:cNvGrpSpPr/>
          <p:nvPr/>
        </p:nvGrpSpPr>
        <p:grpSpPr>
          <a:xfrm>
            <a:off x="1540290" y="1622751"/>
            <a:ext cx="263115" cy="263115"/>
            <a:chOff x="0" y="0"/>
            <a:chExt cx="812800" cy="812800"/>
          </a:xfrm>
        </p:grpSpPr>
        <p:sp>
          <p:nvSpPr>
            <p:cNvPr id="67" name="Freeform 6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8" name="TextBox 6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9" name="Group 69"/>
          <p:cNvGrpSpPr/>
          <p:nvPr/>
        </p:nvGrpSpPr>
        <p:grpSpPr>
          <a:xfrm>
            <a:off x="1540290" y="2470372"/>
            <a:ext cx="263115" cy="263115"/>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1" name="TextBox 7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2" name="Group 72"/>
          <p:cNvGrpSpPr/>
          <p:nvPr/>
        </p:nvGrpSpPr>
        <p:grpSpPr>
          <a:xfrm>
            <a:off x="1540290" y="3317993"/>
            <a:ext cx="263115" cy="263115"/>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4" name="TextBox 7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5" name="Group 75"/>
          <p:cNvGrpSpPr/>
          <p:nvPr/>
        </p:nvGrpSpPr>
        <p:grpSpPr>
          <a:xfrm>
            <a:off x="1540290" y="4165614"/>
            <a:ext cx="263115" cy="263115"/>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7" name="TextBox 7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8" name="Group 78"/>
          <p:cNvGrpSpPr/>
          <p:nvPr/>
        </p:nvGrpSpPr>
        <p:grpSpPr>
          <a:xfrm>
            <a:off x="1540290" y="5013235"/>
            <a:ext cx="263115" cy="263115"/>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0" name="TextBox 8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1" name="Group 81"/>
          <p:cNvGrpSpPr/>
          <p:nvPr/>
        </p:nvGrpSpPr>
        <p:grpSpPr>
          <a:xfrm>
            <a:off x="1540290" y="5860856"/>
            <a:ext cx="263115" cy="263115"/>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3" name="TextBox 8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4" name="Group 84"/>
          <p:cNvGrpSpPr/>
          <p:nvPr/>
        </p:nvGrpSpPr>
        <p:grpSpPr>
          <a:xfrm>
            <a:off x="1540290" y="6708477"/>
            <a:ext cx="263115" cy="263115"/>
            <a:chOff x="0" y="0"/>
            <a:chExt cx="812800" cy="812800"/>
          </a:xfrm>
        </p:grpSpPr>
        <p:sp>
          <p:nvSpPr>
            <p:cNvPr id="85" name="Freeform 8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6" name="TextBox 8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7" name="Group 87"/>
          <p:cNvGrpSpPr/>
          <p:nvPr/>
        </p:nvGrpSpPr>
        <p:grpSpPr>
          <a:xfrm>
            <a:off x="1540290" y="7556097"/>
            <a:ext cx="263115" cy="263115"/>
            <a:chOff x="0" y="0"/>
            <a:chExt cx="812800" cy="812800"/>
          </a:xfrm>
        </p:grpSpPr>
        <p:sp>
          <p:nvSpPr>
            <p:cNvPr id="88" name="Freeform 8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9" name="TextBox 8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0" name="Group 90"/>
          <p:cNvGrpSpPr/>
          <p:nvPr/>
        </p:nvGrpSpPr>
        <p:grpSpPr>
          <a:xfrm>
            <a:off x="1540290" y="8403718"/>
            <a:ext cx="263115" cy="263115"/>
            <a:chOff x="0" y="0"/>
            <a:chExt cx="812800" cy="812800"/>
          </a:xfrm>
        </p:grpSpPr>
        <p:sp>
          <p:nvSpPr>
            <p:cNvPr id="91" name="Freeform 9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2" name="TextBox 9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6" name="Group 96"/>
          <p:cNvGrpSpPr/>
          <p:nvPr/>
        </p:nvGrpSpPr>
        <p:grpSpPr>
          <a:xfrm>
            <a:off x="2210034" y="2207237"/>
            <a:ext cx="7425873" cy="2565046"/>
            <a:chOff x="-52291" y="-47625"/>
            <a:chExt cx="2490953" cy="860425"/>
          </a:xfrm>
        </p:grpSpPr>
        <p:sp>
          <p:nvSpPr>
            <p:cNvPr id="97" name="Freeform 97"/>
            <p:cNvSpPr/>
            <p:nvPr/>
          </p:nvSpPr>
          <p:spPr>
            <a:xfrm>
              <a:off x="-52291" y="17186"/>
              <a:ext cx="2490953" cy="344555"/>
            </a:xfrm>
            <a:custGeom>
              <a:avLst/>
              <a:gdLst/>
              <a:ahLst/>
              <a:cxnLst/>
              <a:rect l="l" t="t" r="r" b="b"/>
              <a:pathLst>
                <a:path w="2490953" h="344555">
                  <a:moveTo>
                    <a:pt x="104256" y="0"/>
                  </a:moveTo>
                  <a:lnTo>
                    <a:pt x="2386697" y="0"/>
                  </a:lnTo>
                  <a:cubicBezTo>
                    <a:pt x="2414347" y="0"/>
                    <a:pt x="2440865" y="10984"/>
                    <a:pt x="2460417" y="30536"/>
                  </a:cubicBezTo>
                  <a:cubicBezTo>
                    <a:pt x="2479969" y="50088"/>
                    <a:pt x="2490953" y="76606"/>
                    <a:pt x="2490953" y="104256"/>
                  </a:cubicBezTo>
                  <a:lnTo>
                    <a:pt x="2490953" y="240299"/>
                  </a:lnTo>
                  <a:cubicBezTo>
                    <a:pt x="2490953" y="267950"/>
                    <a:pt x="2479969" y="294468"/>
                    <a:pt x="2460417" y="314019"/>
                  </a:cubicBezTo>
                  <a:cubicBezTo>
                    <a:pt x="2440865" y="333571"/>
                    <a:pt x="2414347" y="344555"/>
                    <a:pt x="2386697" y="344555"/>
                  </a:cubicBezTo>
                  <a:lnTo>
                    <a:pt x="104256" y="344555"/>
                  </a:lnTo>
                  <a:cubicBezTo>
                    <a:pt x="76606" y="344555"/>
                    <a:pt x="50088" y="333571"/>
                    <a:pt x="30536" y="314019"/>
                  </a:cubicBezTo>
                  <a:cubicBezTo>
                    <a:pt x="10984" y="294468"/>
                    <a:pt x="0" y="267950"/>
                    <a:pt x="0" y="240299"/>
                  </a:cubicBezTo>
                  <a:lnTo>
                    <a:pt x="0" y="104256"/>
                  </a:lnTo>
                  <a:cubicBezTo>
                    <a:pt x="0" y="76606"/>
                    <a:pt x="10984" y="50088"/>
                    <a:pt x="30536" y="30536"/>
                  </a:cubicBezTo>
                  <a:cubicBezTo>
                    <a:pt x="50088" y="10984"/>
                    <a:pt x="76606" y="0"/>
                    <a:pt x="104256" y="0"/>
                  </a:cubicBezTo>
                  <a:close/>
                </a:path>
              </a:pathLst>
            </a:custGeom>
            <a:solidFill>
              <a:srgbClr val="000000">
                <a:alpha val="0"/>
              </a:srgbClr>
            </a:solidFill>
            <a:ln w="47625">
              <a:solidFill>
                <a:srgbClr val="E76262"/>
              </a:solidFill>
            </a:ln>
          </p:spPr>
          <p:txBody>
            <a:bodyPr/>
            <a:lstStyle/>
            <a:p>
              <a:pPr algn="ctr"/>
              <a:r>
                <a:rPr lang="en-US" sz="4400" b="1" dirty="0"/>
                <a:t>Cho </a:t>
              </a:r>
              <a:r>
                <a:rPr lang="en-US" sz="4400" b="1" dirty="0" err="1"/>
                <a:t>tôi</a:t>
              </a:r>
              <a:r>
                <a:rPr lang="en-US" sz="4400" b="1" dirty="0"/>
                <a:t> </a:t>
              </a:r>
              <a:r>
                <a:rPr lang="en-US" sz="4400" b="1" dirty="0" err="1"/>
                <a:t>xin</a:t>
              </a:r>
              <a:r>
                <a:rPr lang="en-US" sz="4400" b="1" dirty="0"/>
                <a:t> </a:t>
              </a:r>
              <a:r>
                <a:rPr lang="en-US" sz="4400" b="1" dirty="0" err="1"/>
                <a:t>một</a:t>
              </a:r>
              <a:r>
                <a:rPr lang="en-US" sz="4400" b="1" dirty="0"/>
                <a:t> </a:t>
              </a:r>
              <a:r>
                <a:rPr lang="en-US" sz="4400" b="1" dirty="0" err="1"/>
                <a:t>vé</a:t>
              </a:r>
              <a:r>
                <a:rPr lang="en-US" sz="4400" b="1" dirty="0"/>
                <a:t> </a:t>
              </a:r>
              <a:r>
                <a:rPr lang="en-US" sz="4400" b="1" dirty="0" err="1"/>
                <a:t>đi</a:t>
              </a:r>
              <a:r>
                <a:rPr lang="en-US" sz="4400" b="1" dirty="0"/>
                <a:t> </a:t>
              </a:r>
              <a:r>
                <a:rPr lang="en-US" sz="4400" b="1" dirty="0" err="1"/>
                <a:t>tuổi</a:t>
              </a:r>
              <a:r>
                <a:rPr lang="en-US" sz="4400" b="1" dirty="0"/>
                <a:t> </a:t>
              </a:r>
              <a:r>
                <a:rPr lang="en-US" sz="4400" b="1" dirty="0" err="1"/>
                <a:t>th</a:t>
              </a:r>
              <a:r>
                <a:rPr lang="vi-VN" sz="4400" b="1" dirty="0"/>
                <a:t>ơ</a:t>
              </a:r>
            </a:p>
          </p:txBody>
        </p:sp>
        <p:sp>
          <p:nvSpPr>
            <p:cNvPr id="98" name="TextBox 98"/>
            <p:cNvSpPr txBox="1"/>
            <p:nvPr/>
          </p:nvSpPr>
          <p:spPr>
            <a:xfrm>
              <a:off x="0" y="-47625"/>
              <a:ext cx="812800" cy="860425"/>
            </a:xfrm>
            <a:prstGeom prst="rect">
              <a:avLst/>
            </a:prstGeom>
          </p:spPr>
          <p:txBody>
            <a:bodyPr lIns="39886" tIns="39886" rIns="39886" bIns="39886" rtlCol="0" anchor="ctr"/>
            <a:lstStyle/>
            <a:p>
              <a:pPr algn="ctr">
                <a:lnSpc>
                  <a:spcPts val="2660"/>
                </a:lnSpc>
              </a:pPr>
              <a:endParaRPr/>
            </a:p>
          </p:txBody>
        </p:sp>
      </p:grpSp>
      <p:sp>
        <p:nvSpPr>
          <p:cNvPr id="101" name="Freeform 101"/>
          <p:cNvSpPr/>
          <p:nvPr/>
        </p:nvSpPr>
        <p:spPr>
          <a:xfrm rot="382726">
            <a:off x="9495428" y="4318579"/>
            <a:ext cx="3065397" cy="4081176"/>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CF4E8"/>
          </a:solidFill>
        </p:spPr>
      </p:sp>
      <p:pic>
        <p:nvPicPr>
          <p:cNvPr id="102" name="Picture 102"/>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t="52888"/>
          <a:stretch>
            <a:fillRect/>
          </a:stretch>
        </p:blipFill>
        <p:spPr>
          <a:xfrm>
            <a:off x="13861901" y="8251362"/>
            <a:ext cx="1395047" cy="304713"/>
          </a:xfrm>
          <a:prstGeom prst="rect">
            <a:avLst/>
          </a:prstGeom>
        </p:spPr>
      </p:pic>
      <p:sp>
        <p:nvSpPr>
          <p:cNvPr id="103" name="TextBox 103"/>
          <p:cNvSpPr txBox="1"/>
          <p:nvPr/>
        </p:nvSpPr>
        <p:spPr>
          <a:xfrm>
            <a:off x="2685185" y="3799725"/>
            <a:ext cx="6398472" cy="526747"/>
          </a:xfrm>
          <a:prstGeom prst="rect">
            <a:avLst/>
          </a:prstGeom>
        </p:spPr>
        <p:txBody>
          <a:bodyPr lIns="0" tIns="0" rIns="0" bIns="0" rtlCol="0" anchor="t">
            <a:spAutoFit/>
          </a:bodyPr>
          <a:lstStyle/>
          <a:p>
            <a:pPr marL="0" lvl="0" indent="0">
              <a:lnSpc>
                <a:spcPts val="4350"/>
              </a:lnSpc>
              <a:spcBef>
                <a:spcPct val="0"/>
              </a:spcBef>
            </a:pPr>
            <a:endParaRPr lang="en-US" sz="2900" dirty="0">
              <a:solidFill>
                <a:srgbClr val="503D36"/>
              </a:solidFill>
              <a:latin typeface="Sniglet" panose="020B0704020202020204"/>
            </a:endParaRPr>
          </a:p>
        </p:txBody>
      </p:sp>
      <p:pic>
        <p:nvPicPr>
          <p:cNvPr id="104" name="Picture 104"/>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t="52888"/>
          <a:stretch>
            <a:fillRect/>
          </a:stretch>
        </p:blipFill>
        <p:spPr>
          <a:xfrm>
            <a:off x="6237776" y="8300603"/>
            <a:ext cx="1395047" cy="304713"/>
          </a:xfrm>
          <a:prstGeom prst="rect">
            <a:avLst/>
          </a:prstGeom>
        </p:spPr>
      </p:pic>
      <p:pic>
        <p:nvPicPr>
          <p:cNvPr id="105" name="Picture 105"/>
          <p:cNvPicPr>
            <a:picLocks noChangeAspect="1"/>
          </p:cNvPicPr>
          <p:nvPr/>
        </p:nvPicPr>
        <p:blipFill>
          <a:blip r:embed="rId9" cstate="print">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t="52888"/>
          <a:stretch>
            <a:fillRect/>
          </a:stretch>
        </p:blipFill>
        <p:spPr>
          <a:xfrm rot="-299626">
            <a:off x="9446534" y="1562612"/>
            <a:ext cx="1395047" cy="304713"/>
          </a:xfrm>
          <a:prstGeom prst="rect">
            <a:avLst/>
          </a:prstGeom>
        </p:spPr>
      </p:pic>
      <p:pic>
        <p:nvPicPr>
          <p:cNvPr id="106" name="Picture 106"/>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l="25348" t="32719"/>
          <a:stretch>
            <a:fillRect/>
          </a:stretch>
        </p:blipFill>
        <p:spPr>
          <a:xfrm rot="3319912" flipH="1">
            <a:off x="9028002" y="3901933"/>
            <a:ext cx="801563" cy="693516"/>
          </a:xfrm>
          <a:prstGeom prst="rect">
            <a:avLst/>
          </a:prstGeom>
        </p:spPr>
      </p:pic>
      <p:pic>
        <p:nvPicPr>
          <p:cNvPr id="107" name="Picture 107"/>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l="25348" t="32719"/>
          <a:stretch>
            <a:fillRect/>
          </a:stretch>
        </p:blipFill>
        <p:spPr>
          <a:xfrm rot="-9526410" flipH="1">
            <a:off x="15071014" y="1527933"/>
            <a:ext cx="801563" cy="693516"/>
          </a:xfrm>
          <a:prstGeom prst="rect">
            <a:avLst/>
          </a:prstGeom>
        </p:spPr>
      </p:pic>
      <p:pic>
        <p:nvPicPr>
          <p:cNvPr id="108" name="Picture 108"/>
          <p:cNvPicPr>
            <a:picLocks noChangeAspect="1"/>
          </p:cNvPicPr>
          <p:nvPr/>
        </p:nvPicPr>
        <p:blipFill>
          <a:blip r:embed="rId13" cstate="print"/>
          <a:srcRect/>
          <a:stretch>
            <a:fillRect/>
          </a:stretch>
        </p:blipFill>
        <p:spPr>
          <a:xfrm rot="-1090401">
            <a:off x="12972942" y="1677896"/>
            <a:ext cx="902449" cy="887056"/>
          </a:xfrm>
          <a:prstGeom prst="rect">
            <a:avLst/>
          </a:prstGeom>
        </p:spPr>
      </p:pic>
      <p:grpSp>
        <p:nvGrpSpPr>
          <p:cNvPr id="110" name="Group 110"/>
          <p:cNvGrpSpPr/>
          <p:nvPr/>
        </p:nvGrpSpPr>
        <p:grpSpPr>
          <a:xfrm>
            <a:off x="594866" y="1690137"/>
            <a:ext cx="1232729" cy="7134324"/>
            <a:chOff x="0" y="0"/>
            <a:chExt cx="1643639" cy="9512432"/>
          </a:xfrm>
        </p:grpSpPr>
        <p:sp>
          <p:nvSpPr>
            <p:cNvPr id="111" name="TextBox 111"/>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4" name="TextBox 114"/>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5" name="TextBox 115"/>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6" name="TextBox 116"/>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7" name="TextBox 117"/>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8" name="TextBox 118"/>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9" name="TextBox 119"/>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20" name="Picture 120"/>
          <p:cNvPicPr>
            <a:picLocks noChangeAspect="1"/>
          </p:cNvPicPr>
          <p:nvPr/>
        </p:nvPicPr>
        <p:blipFill>
          <a:blip r:embed="rId14" cstate="print"/>
          <a:srcRect/>
          <a:stretch>
            <a:fillRect/>
          </a:stretch>
        </p:blipFill>
        <p:spPr>
          <a:xfrm rot="196745">
            <a:off x="10766659" y="3899753"/>
            <a:ext cx="892263" cy="877044"/>
          </a:xfrm>
          <a:prstGeom prst="rect">
            <a:avLst/>
          </a:prstGeom>
        </p:spPr>
      </p:pic>
      <p:pic>
        <p:nvPicPr>
          <p:cNvPr id="124" name="Picture 123"/>
          <p:cNvPicPr>
            <a:picLocks noChangeAspect="1"/>
          </p:cNvPicPr>
          <p:nvPr/>
        </p:nvPicPr>
        <p:blipFill>
          <a:blip r:embed="rId15" cstate="print">
            <a:extLst>
              <a:ext uri="{28A0092B-C50C-407E-A947-70E740481C1C}">
                <a14:useLocalDpi xmlns:a14="http://schemas.microsoft.com/office/drawing/2010/main" xmlns="" val="0"/>
              </a:ext>
            </a:extLst>
          </a:blip>
          <a:stretch>
            <a:fillRect/>
          </a:stretch>
        </p:blipFill>
        <p:spPr>
          <a:xfrm rot="463542">
            <a:off x="9686272" y="3024360"/>
            <a:ext cx="3312958" cy="5209291"/>
          </a:xfrm>
          <a:prstGeom prst="rect">
            <a:avLst/>
          </a:prstGeom>
        </p:spPr>
      </p:pic>
      <p:pic>
        <p:nvPicPr>
          <p:cNvPr id="128" name="Picture 127"/>
          <p:cNvPicPr>
            <a:picLocks noChangeAspect="1"/>
          </p:cNvPicPr>
          <p:nvPr/>
        </p:nvPicPr>
        <p:blipFill>
          <a:blip r:embed="rId16" cstate="print">
            <a:extLst>
              <a:ext uri="{28A0092B-C50C-407E-A947-70E740481C1C}">
                <a14:useLocalDpi xmlns:a14="http://schemas.microsoft.com/office/drawing/2010/main" xmlns="" val="0"/>
              </a:ext>
            </a:extLst>
          </a:blip>
          <a:stretch>
            <a:fillRect/>
          </a:stretch>
        </p:blipFill>
        <p:spPr>
          <a:xfrm rot="21102642">
            <a:off x="12798214" y="3819137"/>
            <a:ext cx="3421877" cy="4887743"/>
          </a:xfrm>
          <a:prstGeom prst="rect">
            <a:avLst/>
          </a:prstGeom>
        </p:spPr>
      </p:pic>
      <p:sp>
        <p:nvSpPr>
          <p:cNvPr id="129" name="TextBox 128"/>
          <p:cNvSpPr txBox="1"/>
          <p:nvPr/>
        </p:nvSpPr>
        <p:spPr>
          <a:xfrm>
            <a:off x="2327346" y="3556442"/>
            <a:ext cx="6818005" cy="4939030"/>
          </a:xfrm>
          <a:prstGeom prst="rect">
            <a:avLst/>
          </a:prstGeom>
          <a:noFill/>
        </p:spPr>
        <p:txBody>
          <a:bodyPr wrap="square" rtlCol="0">
            <a:spAutoFit/>
          </a:bodyPr>
          <a:lstStyle/>
          <a:p>
            <a:pPr algn="just"/>
            <a:r>
              <a:rPr lang="en-US" sz="3500" dirty="0" err="1"/>
              <a:t>Cuốn</a:t>
            </a:r>
            <a:r>
              <a:rPr lang="en-US" sz="3500" dirty="0"/>
              <a:t> </a:t>
            </a:r>
            <a:r>
              <a:rPr lang="en-US" sz="3500" dirty="0" err="1"/>
              <a:t>sách</a:t>
            </a:r>
            <a:r>
              <a:rPr lang="en-US" sz="3500" dirty="0"/>
              <a:t> </a:t>
            </a:r>
            <a:r>
              <a:rPr lang="en-US" sz="3500" dirty="0" err="1"/>
              <a:t>là</a:t>
            </a:r>
            <a:r>
              <a:rPr lang="en-US" sz="3500" dirty="0"/>
              <a:t> </a:t>
            </a:r>
            <a:r>
              <a:rPr lang="en-US" sz="3500" dirty="0" err="1"/>
              <a:t>một</a:t>
            </a:r>
            <a:r>
              <a:rPr lang="en-US" sz="3500" dirty="0"/>
              <a:t> </a:t>
            </a:r>
            <a:r>
              <a:rPr lang="en-US" sz="3500" dirty="0" err="1"/>
              <a:t>mô</a:t>
            </a:r>
            <a:r>
              <a:rPr lang="en-US" sz="3500" dirty="0"/>
              <a:t> </a:t>
            </a:r>
            <a:r>
              <a:rPr lang="en-US" sz="3500" dirty="0" err="1"/>
              <a:t>tả</a:t>
            </a:r>
            <a:r>
              <a:rPr lang="en-US" sz="3500" dirty="0"/>
              <a:t> </a:t>
            </a:r>
            <a:r>
              <a:rPr lang="en-US" sz="3500" dirty="0" err="1"/>
              <a:t>tài</a:t>
            </a:r>
            <a:r>
              <a:rPr lang="en-US" sz="3500" dirty="0"/>
              <a:t> </a:t>
            </a:r>
            <a:r>
              <a:rPr lang="en-US" sz="3500" dirty="0" err="1"/>
              <a:t>tình</a:t>
            </a:r>
            <a:r>
              <a:rPr lang="en-US" sz="3500" dirty="0"/>
              <a:t> </a:t>
            </a:r>
            <a:r>
              <a:rPr lang="en-US" sz="3500" dirty="0" err="1"/>
              <a:t>về</a:t>
            </a:r>
            <a:r>
              <a:rPr lang="en-US" sz="3500" dirty="0"/>
              <a:t> 1 </a:t>
            </a:r>
            <a:r>
              <a:rPr lang="en-US" sz="3500" dirty="0" err="1"/>
              <a:t>thế</a:t>
            </a:r>
            <a:r>
              <a:rPr lang="en-US" sz="3500" dirty="0"/>
              <a:t> </a:t>
            </a:r>
            <a:r>
              <a:rPr lang="en-US" sz="3500" dirty="0" err="1"/>
              <a:t>giới</a:t>
            </a:r>
            <a:r>
              <a:rPr lang="en-US" sz="3500" dirty="0"/>
              <a:t> </a:t>
            </a:r>
            <a:r>
              <a:rPr lang="en-US" sz="3500" dirty="0" err="1"/>
              <a:t>kì</a:t>
            </a:r>
            <a:r>
              <a:rPr lang="en-US" sz="3500" dirty="0"/>
              <a:t> </a:t>
            </a:r>
            <a:r>
              <a:rPr lang="en-US" sz="3500" dirty="0" err="1"/>
              <a:t>lạ</a:t>
            </a:r>
            <a:r>
              <a:rPr lang="en-US" sz="3500" dirty="0"/>
              <a:t> </a:t>
            </a:r>
            <a:r>
              <a:rPr lang="en-US" sz="3500" dirty="0" err="1"/>
              <a:t>của</a:t>
            </a:r>
            <a:r>
              <a:rPr lang="en-US" sz="3500" dirty="0"/>
              <a:t> </a:t>
            </a:r>
            <a:r>
              <a:rPr lang="en-US" sz="3500" dirty="0" err="1"/>
              <a:t>tuổi</a:t>
            </a:r>
            <a:r>
              <a:rPr lang="en-US" sz="3500" dirty="0"/>
              <a:t> </a:t>
            </a:r>
            <a:r>
              <a:rPr lang="en-US" sz="3500" dirty="0" err="1"/>
              <a:t>th</a:t>
            </a:r>
            <a:r>
              <a:rPr lang="vi-VN" sz="3500" dirty="0"/>
              <a:t>ơ</a:t>
            </a:r>
            <a:r>
              <a:rPr lang="en-US" sz="3500" dirty="0"/>
              <a:t> </a:t>
            </a:r>
          </a:p>
          <a:p>
            <a:pPr algn="just"/>
            <a:r>
              <a:rPr lang="en-US" sz="3500" dirty="0" err="1"/>
              <a:t>Tài</a:t>
            </a:r>
            <a:r>
              <a:rPr lang="en-US" sz="3500" dirty="0"/>
              <a:t> </a:t>
            </a:r>
            <a:r>
              <a:rPr lang="en-US" sz="3500" dirty="0" err="1"/>
              <a:t>năng</a:t>
            </a:r>
            <a:r>
              <a:rPr lang="en-US" sz="3500" dirty="0"/>
              <a:t> </a:t>
            </a:r>
            <a:r>
              <a:rPr lang="en-US" sz="3500" dirty="0" err="1"/>
              <a:t>của</a:t>
            </a:r>
            <a:r>
              <a:rPr lang="en-US" sz="3500" dirty="0"/>
              <a:t> </a:t>
            </a:r>
            <a:r>
              <a:rPr lang="en-US" sz="3500" dirty="0" err="1"/>
              <a:t>nhà</a:t>
            </a:r>
            <a:r>
              <a:rPr lang="en-US" sz="3500" dirty="0"/>
              <a:t> </a:t>
            </a:r>
            <a:r>
              <a:rPr lang="en-US" sz="3500" dirty="0" err="1"/>
              <a:t>th</a:t>
            </a:r>
            <a:r>
              <a:rPr lang="vi-VN" sz="3500" dirty="0"/>
              <a:t>ơ</a:t>
            </a:r>
            <a:r>
              <a:rPr lang="en-US" sz="3500" dirty="0"/>
              <a:t> </a:t>
            </a:r>
            <a:r>
              <a:rPr lang="en-US" sz="3500" dirty="0" err="1"/>
              <a:t>là</a:t>
            </a:r>
            <a:r>
              <a:rPr lang="en-US" sz="3500" dirty="0"/>
              <a:t> </a:t>
            </a:r>
            <a:r>
              <a:rPr lang="en-US" sz="3500" dirty="0" err="1"/>
              <a:t>nhìn</a:t>
            </a:r>
            <a:r>
              <a:rPr lang="en-US" sz="3500" dirty="0"/>
              <a:t> </a:t>
            </a:r>
            <a:r>
              <a:rPr lang="en-US" sz="3500" dirty="0" err="1"/>
              <a:t>vào</a:t>
            </a:r>
            <a:r>
              <a:rPr lang="en-US" sz="3500" dirty="0"/>
              <a:t> </a:t>
            </a:r>
            <a:r>
              <a:rPr lang="en-US" sz="3500" dirty="0" err="1"/>
              <a:t>đôi</a:t>
            </a:r>
            <a:r>
              <a:rPr lang="en-US" sz="3500" dirty="0"/>
              <a:t> </a:t>
            </a:r>
            <a:r>
              <a:rPr lang="en-US" sz="3500" dirty="0" err="1"/>
              <a:t>mắt</a:t>
            </a:r>
            <a:r>
              <a:rPr lang="en-US" sz="3500" dirty="0"/>
              <a:t> </a:t>
            </a:r>
            <a:r>
              <a:rPr lang="en-US" sz="3500" dirty="0" err="1"/>
              <a:t>buồn</a:t>
            </a:r>
            <a:r>
              <a:rPr lang="en-US" sz="3500" dirty="0"/>
              <a:t> </a:t>
            </a:r>
            <a:r>
              <a:rPr lang="en-US" sz="3500" dirty="0" err="1"/>
              <a:t>bã</a:t>
            </a:r>
            <a:r>
              <a:rPr lang="en-US" sz="3500" dirty="0"/>
              <a:t> </a:t>
            </a:r>
            <a:r>
              <a:rPr lang="en-US" sz="3500" dirty="0" err="1"/>
              <a:t>của</a:t>
            </a:r>
            <a:r>
              <a:rPr lang="en-US" sz="3500" dirty="0"/>
              <a:t> </a:t>
            </a:r>
            <a:r>
              <a:rPr lang="en-US" sz="3500" dirty="0" err="1"/>
              <a:t>những</a:t>
            </a:r>
            <a:r>
              <a:rPr lang="en-US" sz="3500" dirty="0"/>
              <a:t> </a:t>
            </a:r>
            <a:r>
              <a:rPr lang="en-US" sz="3500" dirty="0" err="1"/>
              <a:t>đứa</a:t>
            </a:r>
            <a:r>
              <a:rPr lang="en-US" sz="3500" dirty="0"/>
              <a:t> </a:t>
            </a:r>
            <a:r>
              <a:rPr lang="en-US" sz="3500" dirty="0" err="1"/>
              <a:t>trẻ</a:t>
            </a:r>
            <a:r>
              <a:rPr lang="en-US" sz="3500" dirty="0"/>
              <a:t> con </a:t>
            </a:r>
            <a:r>
              <a:rPr lang="en-US" sz="3500" dirty="0" err="1"/>
              <a:t>mà</a:t>
            </a:r>
            <a:r>
              <a:rPr lang="en-US" sz="3500" dirty="0"/>
              <a:t> </a:t>
            </a:r>
            <a:r>
              <a:rPr lang="en-US" sz="3500" dirty="0" err="1"/>
              <a:t>thấy</a:t>
            </a:r>
            <a:r>
              <a:rPr lang="en-US" sz="3500" dirty="0"/>
              <a:t> ra </a:t>
            </a:r>
            <a:r>
              <a:rPr lang="en-US" sz="3500" dirty="0" err="1"/>
              <a:t>cả</a:t>
            </a:r>
            <a:r>
              <a:rPr lang="en-US" sz="3500" dirty="0"/>
              <a:t> </a:t>
            </a:r>
            <a:r>
              <a:rPr lang="en-US" sz="3500" dirty="0" err="1"/>
              <a:t>một</a:t>
            </a:r>
            <a:r>
              <a:rPr lang="en-US" sz="3500" dirty="0"/>
              <a:t> </a:t>
            </a:r>
            <a:r>
              <a:rPr lang="en-US" sz="3500" dirty="0" err="1"/>
              <a:t>hậu</a:t>
            </a:r>
            <a:r>
              <a:rPr lang="en-US" sz="3500" dirty="0"/>
              <a:t> </a:t>
            </a:r>
            <a:r>
              <a:rPr lang="en-US" sz="3500" dirty="0" err="1"/>
              <a:t>cảnh</a:t>
            </a:r>
            <a:r>
              <a:rPr lang="en-US" sz="3500" dirty="0"/>
              <a:t> </a:t>
            </a:r>
            <a:r>
              <a:rPr lang="en-US" sz="3500" dirty="0" err="1"/>
              <a:t>sâu</a:t>
            </a:r>
            <a:r>
              <a:rPr lang="en-US" sz="3500" dirty="0"/>
              <a:t> </a:t>
            </a:r>
            <a:r>
              <a:rPr lang="en-US" sz="3500" dirty="0" err="1"/>
              <a:t>thẩm</a:t>
            </a:r>
            <a:r>
              <a:rPr lang="en-US" sz="3500" dirty="0"/>
              <a:t> t</a:t>
            </a:r>
            <a:r>
              <a:rPr lang="vi-VN" sz="3500" dirty="0"/>
              <a:t>ư</a:t>
            </a:r>
            <a:r>
              <a:rPr lang="en-US" sz="3500" dirty="0" err="1"/>
              <a:t>ởng</a:t>
            </a:r>
            <a:r>
              <a:rPr lang="en-US" sz="3500" dirty="0"/>
              <a:t> t</a:t>
            </a:r>
            <a:r>
              <a:rPr lang="vi-VN" sz="3500" dirty="0"/>
              <a:t>ư</a:t>
            </a:r>
            <a:r>
              <a:rPr lang="en-US" sz="3500" dirty="0" err="1"/>
              <a:t>ợng</a:t>
            </a:r>
            <a:r>
              <a:rPr lang="en-US" sz="3500" dirty="0"/>
              <a:t> ra </a:t>
            </a:r>
            <a:r>
              <a:rPr lang="en-US" sz="3500" dirty="0" err="1"/>
              <a:t>cả</a:t>
            </a:r>
            <a:r>
              <a:rPr lang="en-US" sz="3500" dirty="0"/>
              <a:t> </a:t>
            </a:r>
            <a:r>
              <a:rPr lang="en-US" sz="3500" dirty="0" err="1"/>
              <a:t>một</a:t>
            </a:r>
            <a:r>
              <a:rPr lang="en-US" sz="3500" dirty="0"/>
              <a:t> </a:t>
            </a:r>
            <a:r>
              <a:rPr lang="en-US" sz="3500" dirty="0" err="1"/>
              <a:t>câu</a:t>
            </a:r>
            <a:r>
              <a:rPr lang="en-US" sz="3500" dirty="0"/>
              <a:t> </a:t>
            </a:r>
            <a:r>
              <a:rPr lang="en-US" sz="3500" dirty="0" err="1"/>
              <a:t>chuyện</a:t>
            </a:r>
            <a:r>
              <a:rPr lang="en-US" sz="3500" dirty="0"/>
              <a:t> bi </a:t>
            </a:r>
            <a:r>
              <a:rPr lang="en-US" sz="3500" dirty="0" err="1"/>
              <a:t>tráng</a:t>
            </a:r>
            <a:r>
              <a:rPr lang="en-US" sz="3500" dirty="0"/>
              <a:t> </a:t>
            </a:r>
          </a:p>
          <a:p>
            <a:pPr algn="just"/>
            <a:r>
              <a:rPr lang="en-US" sz="3500" dirty="0" err="1"/>
              <a:t>Cuốn</a:t>
            </a:r>
            <a:r>
              <a:rPr lang="en-US" sz="3500" dirty="0"/>
              <a:t> </a:t>
            </a:r>
            <a:r>
              <a:rPr lang="en-US" sz="3500" dirty="0" err="1"/>
              <a:t>tiển</a:t>
            </a:r>
            <a:r>
              <a:rPr lang="en-US" sz="3500" dirty="0"/>
              <a:t> </a:t>
            </a:r>
            <a:r>
              <a:rPr lang="en-US" sz="3500" dirty="0" err="1"/>
              <a:t>thuyết</a:t>
            </a:r>
            <a:r>
              <a:rPr lang="en-US" sz="3500" dirty="0"/>
              <a:t> </a:t>
            </a:r>
            <a:r>
              <a:rPr lang="en-US" sz="3500" dirty="0" err="1"/>
              <a:t>thấm</a:t>
            </a:r>
            <a:r>
              <a:rPr lang="en-US" sz="3500" dirty="0"/>
              <a:t> </a:t>
            </a:r>
            <a:r>
              <a:rPr lang="en-US" sz="3500" dirty="0" err="1"/>
              <a:t>đẫm</a:t>
            </a:r>
            <a:r>
              <a:rPr lang="en-US" sz="3500" dirty="0"/>
              <a:t> </a:t>
            </a:r>
            <a:r>
              <a:rPr lang="en-US" sz="3500" dirty="0" err="1"/>
              <a:t>nổi</a:t>
            </a:r>
            <a:r>
              <a:rPr lang="en-US" sz="3500" dirty="0"/>
              <a:t> </a:t>
            </a:r>
            <a:r>
              <a:rPr lang="en-US" sz="3500" dirty="0" err="1"/>
              <a:t>buồn</a:t>
            </a:r>
            <a:r>
              <a:rPr lang="en-US" sz="3500" dirty="0"/>
              <a:t>. </a:t>
            </a:r>
            <a:endParaRPr lang="vi-VN" sz="3500" dirty="0"/>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9">
                                            <p:txEl>
                                              <p:pRg st="0" end="0"/>
                                            </p:txEl>
                                          </p:spTgt>
                                        </p:tgtEl>
                                        <p:attrNameLst>
                                          <p:attrName>style.visibility</p:attrName>
                                        </p:attrNameLst>
                                      </p:cBhvr>
                                      <p:to>
                                        <p:strVal val="visible"/>
                                      </p:to>
                                    </p:set>
                                    <p:animEffect transition="in" filter="fade">
                                      <p:cBhvr>
                                        <p:cTn id="7" dur="1000"/>
                                        <p:tgtEl>
                                          <p:spTgt spid="129">
                                            <p:txEl>
                                              <p:pRg st="0" end="0"/>
                                            </p:txEl>
                                          </p:spTgt>
                                        </p:tgtEl>
                                      </p:cBhvr>
                                    </p:animEffect>
                                    <p:anim calcmode="lin" valueType="num">
                                      <p:cBhvr>
                                        <p:cTn id="8" dur="1000" fill="hold"/>
                                        <p:tgtEl>
                                          <p:spTgt spid="12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9">
                                            <p:txEl>
                                              <p:pRg st="1" end="1"/>
                                            </p:txEl>
                                          </p:spTgt>
                                        </p:tgtEl>
                                        <p:attrNameLst>
                                          <p:attrName>style.visibility</p:attrName>
                                        </p:attrNameLst>
                                      </p:cBhvr>
                                      <p:to>
                                        <p:strVal val="visible"/>
                                      </p:to>
                                    </p:set>
                                    <p:animEffect transition="in" filter="fade">
                                      <p:cBhvr>
                                        <p:cTn id="14" dur="1000"/>
                                        <p:tgtEl>
                                          <p:spTgt spid="129">
                                            <p:txEl>
                                              <p:pRg st="1" end="1"/>
                                            </p:txEl>
                                          </p:spTgt>
                                        </p:tgtEl>
                                      </p:cBhvr>
                                    </p:animEffect>
                                    <p:anim calcmode="lin" valueType="num">
                                      <p:cBhvr>
                                        <p:cTn id="15" dur="1000" fill="hold"/>
                                        <p:tgtEl>
                                          <p:spTgt spid="12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9">
                                            <p:txEl>
                                              <p:pRg st="2" end="2"/>
                                            </p:txEl>
                                          </p:spTgt>
                                        </p:tgtEl>
                                        <p:attrNameLst>
                                          <p:attrName>style.visibility</p:attrName>
                                        </p:attrNameLst>
                                      </p:cBhvr>
                                      <p:to>
                                        <p:strVal val="visible"/>
                                      </p:to>
                                    </p:set>
                                    <p:animEffect transition="in" filter="fade">
                                      <p:cBhvr>
                                        <p:cTn id="21" dur="1000"/>
                                        <p:tgtEl>
                                          <p:spTgt spid="129">
                                            <p:txEl>
                                              <p:pRg st="2" end="2"/>
                                            </p:txEl>
                                          </p:spTgt>
                                        </p:tgtEl>
                                      </p:cBhvr>
                                    </p:animEffect>
                                    <p:anim calcmode="lin" valueType="num">
                                      <p:cBhvr>
                                        <p:cTn id="22" dur="1000" fill="hold"/>
                                        <p:tgtEl>
                                          <p:spTgt spid="12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3904500"/>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5190915"/>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228336" y="6454469"/>
            <a:ext cx="2279617" cy="1191585"/>
            <a:chOff x="0" y="0"/>
            <a:chExt cx="3039489" cy="1588780"/>
          </a:xfrm>
        </p:grpSpPr>
        <p:grpSp>
          <p:nvGrpSpPr>
            <p:cNvPr id="19" name="Group 19"/>
            <p:cNvGrpSpPr/>
            <p:nvPr/>
          </p:nvGrpSpPr>
          <p:grpSpPr>
            <a:xfrm>
              <a:off x="0" y="0"/>
              <a:ext cx="3039489" cy="1588780"/>
              <a:chOff x="0" y="0"/>
              <a:chExt cx="620810" cy="324506"/>
            </a:xfrm>
          </p:grpSpPr>
          <p:sp>
            <p:nvSpPr>
              <p:cNvPr id="20" name="Freeform 2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234950" y="117213"/>
              <a:ext cx="1688828" cy="1354354"/>
              <a:chOff x="0" y="0"/>
              <a:chExt cx="344940" cy="276625"/>
            </a:xfrm>
          </p:grpSpPr>
          <p:sp>
            <p:nvSpPr>
              <p:cNvPr id="23" name="Freeform 2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28336" y="7714848"/>
            <a:ext cx="2279617" cy="1191585"/>
            <a:chOff x="0" y="0"/>
            <a:chExt cx="3039489" cy="1588780"/>
          </a:xfrm>
        </p:grpSpPr>
        <p:grpSp>
          <p:nvGrpSpPr>
            <p:cNvPr id="26" name="Group 26"/>
            <p:cNvGrpSpPr/>
            <p:nvPr/>
          </p:nvGrpSpPr>
          <p:grpSpPr>
            <a:xfrm>
              <a:off x="0" y="0"/>
              <a:ext cx="3039489" cy="1588780"/>
              <a:chOff x="0" y="0"/>
              <a:chExt cx="620810" cy="324506"/>
            </a:xfrm>
          </p:grpSpPr>
          <p:sp>
            <p:nvSpPr>
              <p:cNvPr id="27" name="Freeform 2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234950" y="117213"/>
              <a:ext cx="1688828" cy="1354354"/>
              <a:chOff x="0" y="0"/>
              <a:chExt cx="344940" cy="276625"/>
            </a:xfrm>
          </p:grpSpPr>
          <p:sp>
            <p:nvSpPr>
              <p:cNvPr id="30" name="Freeform 3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22658" y="2624531"/>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9" name="Picture 39"/>
          <p:cNvPicPr>
            <a:picLocks noChangeAspect="1"/>
          </p:cNvPicPr>
          <p:nvPr/>
        </p:nvPicPr>
        <p:blipFill>
          <a:blip r:embed="rId4" cstate="print"/>
          <a:srcRect/>
          <a:stretch>
            <a:fillRect/>
          </a:stretch>
        </p:blipFill>
        <p:spPr>
          <a:xfrm rot="5400000">
            <a:off x="10881824" y="4804425"/>
            <a:ext cx="7623658" cy="1261080"/>
          </a:xfrm>
          <a:prstGeom prst="rect">
            <a:avLst/>
          </a:prstGeom>
        </p:spPr>
      </p:pic>
      <p:grpSp>
        <p:nvGrpSpPr>
          <p:cNvPr id="40" name="Group 40"/>
          <p:cNvGrpSpPr/>
          <p:nvPr/>
        </p:nvGrpSpPr>
        <p:grpSpPr>
          <a:xfrm>
            <a:off x="661541" y="1470992"/>
            <a:ext cx="1232729" cy="7134324"/>
            <a:chOff x="0" y="0"/>
            <a:chExt cx="1643639" cy="9512432"/>
          </a:xfrm>
        </p:grpSpPr>
        <p:sp>
          <p:nvSpPr>
            <p:cNvPr id="41" name="TextBox 41"/>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0" name="Picture 50"/>
          <p:cNvPicPr>
            <a:picLocks noChangeAspect="1"/>
          </p:cNvPicPr>
          <p:nvPr/>
        </p:nvPicPr>
        <p:blipFill>
          <a:blip r:embed="rId5" cstate="print"/>
          <a:srcRect/>
          <a:stretch>
            <a:fillRect/>
          </a:stretch>
        </p:blipFill>
        <p:spPr>
          <a:xfrm>
            <a:off x="1028700" y="9347332"/>
            <a:ext cx="15613811" cy="751415"/>
          </a:xfrm>
          <a:prstGeom prst="rect">
            <a:avLst/>
          </a:prstGeom>
        </p:spPr>
      </p:pic>
      <p:grpSp>
        <p:nvGrpSpPr>
          <p:cNvPr id="51" name="Group 51"/>
          <p:cNvGrpSpPr/>
          <p:nvPr/>
        </p:nvGrpSpPr>
        <p:grpSpPr>
          <a:xfrm>
            <a:off x="1028700" y="743240"/>
            <a:ext cx="15613811" cy="8800520"/>
            <a:chOff x="0" y="0"/>
            <a:chExt cx="4112279" cy="2317832"/>
          </a:xfrm>
        </p:grpSpPr>
        <p:sp>
          <p:nvSpPr>
            <p:cNvPr id="52" name="Freeform 52"/>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3" name="TextBox 5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4" name="Group 54"/>
          <p:cNvGrpSpPr/>
          <p:nvPr/>
        </p:nvGrpSpPr>
        <p:grpSpPr>
          <a:xfrm>
            <a:off x="1337094" y="1028700"/>
            <a:ext cx="14956138" cy="8229600"/>
            <a:chOff x="0" y="0"/>
            <a:chExt cx="3939065" cy="2167467"/>
          </a:xfrm>
        </p:grpSpPr>
        <p:sp>
          <p:nvSpPr>
            <p:cNvPr id="55" name="Freeform 55"/>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6" name="TextBox 56"/>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7" name="Group 57"/>
          <p:cNvGrpSpPr/>
          <p:nvPr/>
        </p:nvGrpSpPr>
        <p:grpSpPr>
          <a:xfrm>
            <a:off x="13925550" y="1060626"/>
            <a:ext cx="3681730" cy="4882186"/>
            <a:chOff x="-1795980" y="-404073"/>
            <a:chExt cx="4711807" cy="6241853"/>
          </a:xfrm>
        </p:grpSpPr>
        <p:grpSp>
          <p:nvGrpSpPr>
            <p:cNvPr id="58" name="Group 58"/>
            <p:cNvGrpSpPr/>
            <p:nvPr/>
          </p:nvGrpSpPr>
          <p:grpSpPr>
            <a:xfrm>
              <a:off x="-1795980" y="0"/>
              <a:ext cx="4711807" cy="5837780"/>
              <a:chOff x="-366826" y="0"/>
              <a:chExt cx="962379" cy="1192358"/>
            </a:xfrm>
          </p:grpSpPr>
          <p:sp>
            <p:nvSpPr>
              <p:cNvPr id="59" name="Freeform 59"/>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60" name="TextBox 60"/>
              <p:cNvSpPr txBox="1"/>
              <p:nvPr/>
            </p:nvSpPr>
            <p:spPr>
              <a:xfrm>
                <a:off x="-366826" y="331933"/>
                <a:ext cx="812800" cy="860425"/>
              </a:xfrm>
              <a:prstGeom prst="rect">
                <a:avLst/>
              </a:prstGeom>
            </p:spPr>
            <p:txBody>
              <a:bodyPr lIns="51986" tIns="51986" rIns="51986" bIns="51986" rtlCol="0" anchor="ctr"/>
              <a:lstStyle/>
              <a:p>
                <a:pPr algn="ctr">
                  <a:lnSpc>
                    <a:spcPts val="2660"/>
                  </a:lnSpc>
                </a:pPr>
                <a:endParaRPr/>
              </a:p>
            </p:txBody>
          </p:sp>
        </p:grpSp>
        <p:grpSp>
          <p:nvGrpSpPr>
            <p:cNvPr id="61" name="Group 61"/>
            <p:cNvGrpSpPr/>
            <p:nvPr/>
          </p:nvGrpSpPr>
          <p:grpSpPr>
            <a:xfrm>
              <a:off x="-1619642" y="-404073"/>
              <a:ext cx="4419759" cy="4305903"/>
              <a:chOff x="-358527" y="-106472"/>
              <a:chExt cx="902728" cy="879475"/>
            </a:xfrm>
          </p:grpSpPr>
          <p:sp>
            <p:nvSpPr>
              <p:cNvPr id="62" name="Freeform 62"/>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63" name="TextBox 63"/>
              <p:cNvSpPr txBox="1"/>
              <p:nvPr/>
            </p:nvSpPr>
            <p:spPr>
              <a:xfrm>
                <a:off x="-358527" y="-106472"/>
                <a:ext cx="812800" cy="879475"/>
              </a:xfrm>
              <a:prstGeom prst="rect">
                <a:avLst/>
              </a:prstGeom>
            </p:spPr>
            <p:txBody>
              <a:bodyPr lIns="51986" tIns="51986" rIns="51986" bIns="51986" rtlCol="0" anchor="ctr"/>
              <a:lstStyle/>
              <a:p>
                <a:pPr algn="ctr">
                  <a:lnSpc>
                    <a:spcPts val="4200"/>
                  </a:lnSpc>
                </a:pPr>
                <a:r>
                  <a:rPr lang="en-US" sz="3000">
                    <a:solidFill>
                      <a:srgbClr val="FFFFFF"/>
                    </a:solidFill>
                    <a:latin typeface="Sniglet" panose="020B0704020202020204"/>
                  </a:rPr>
                  <a:t>Contents</a:t>
                </a:r>
              </a:p>
            </p:txBody>
          </p:sp>
        </p:gr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1" name="Group 91"/>
          <p:cNvGrpSpPr/>
          <p:nvPr/>
        </p:nvGrpSpPr>
        <p:grpSpPr>
          <a:xfrm>
            <a:off x="4435662" y="1576120"/>
            <a:ext cx="8799888" cy="1311818"/>
            <a:chOff x="0" y="0"/>
            <a:chExt cx="11733184" cy="1749090"/>
          </a:xfrm>
        </p:grpSpPr>
        <p:grpSp>
          <p:nvGrpSpPr>
            <p:cNvPr id="92" name="Group 92"/>
            <p:cNvGrpSpPr/>
            <p:nvPr/>
          </p:nvGrpSpPr>
          <p:grpSpPr>
            <a:xfrm>
              <a:off x="0" y="0"/>
              <a:ext cx="11733184" cy="1749090"/>
              <a:chOff x="0" y="0"/>
              <a:chExt cx="2686494" cy="400481"/>
            </a:xfrm>
          </p:grpSpPr>
          <p:sp>
            <p:nvSpPr>
              <p:cNvPr id="93" name="Freeform 93"/>
              <p:cNvSpPr/>
              <p:nvPr/>
            </p:nvSpPr>
            <p:spPr>
              <a:xfrm>
                <a:off x="0" y="0"/>
                <a:ext cx="2686494" cy="400481"/>
              </a:xfrm>
              <a:custGeom>
                <a:avLst/>
                <a:gdLst/>
                <a:ahLst/>
                <a:cxnLst/>
                <a:rect l="l" t="t" r="r" b="b"/>
                <a:pathLst>
                  <a:path w="2686494" h="400481">
                    <a:moveTo>
                      <a:pt x="75899" y="0"/>
                    </a:moveTo>
                    <a:lnTo>
                      <a:pt x="2610595" y="0"/>
                    </a:lnTo>
                    <a:cubicBezTo>
                      <a:pt x="2652513" y="0"/>
                      <a:pt x="2686494" y="33981"/>
                      <a:pt x="2686494" y="75899"/>
                    </a:cubicBezTo>
                    <a:lnTo>
                      <a:pt x="2686494" y="324582"/>
                    </a:lnTo>
                    <a:cubicBezTo>
                      <a:pt x="2686494" y="366500"/>
                      <a:pt x="2652513" y="400481"/>
                      <a:pt x="2610595" y="400481"/>
                    </a:cubicBezTo>
                    <a:lnTo>
                      <a:pt x="75899" y="400481"/>
                    </a:lnTo>
                    <a:cubicBezTo>
                      <a:pt x="33981" y="400481"/>
                      <a:pt x="0" y="366500"/>
                      <a:pt x="0" y="324582"/>
                    </a:cubicBezTo>
                    <a:lnTo>
                      <a:pt x="0" y="75899"/>
                    </a:lnTo>
                    <a:cubicBezTo>
                      <a:pt x="0" y="33981"/>
                      <a:pt x="33981" y="0"/>
                      <a:pt x="75899" y="0"/>
                    </a:cubicBezTo>
                    <a:close/>
                  </a:path>
                </a:pathLst>
              </a:custGeom>
              <a:solidFill>
                <a:srgbClr val="FFCF91"/>
              </a:solidFill>
              <a:ln w="47625">
                <a:solidFill>
                  <a:srgbClr val="E76262"/>
                </a:solidFill>
              </a:ln>
            </p:spPr>
            <p:txBody>
              <a:bodyPr/>
              <a:lstStyle/>
              <a:p>
                <a:endParaRPr lang="vi-VN" dirty="0"/>
              </a:p>
            </p:txBody>
          </p:sp>
          <p:sp>
            <p:nvSpPr>
              <p:cNvPr id="94" name="TextBox 94"/>
              <p:cNvSpPr txBox="1"/>
              <p:nvPr/>
            </p:nvSpPr>
            <p:spPr>
              <a:xfrm>
                <a:off x="0" y="-47625"/>
                <a:ext cx="812800" cy="860425"/>
              </a:xfrm>
              <a:prstGeom prst="rect">
                <a:avLst/>
              </a:prstGeom>
            </p:spPr>
            <p:txBody>
              <a:bodyPr lIns="50800" tIns="50800" rIns="50800" bIns="50800" rtlCol="0" anchor="ctr"/>
              <a:lstStyle/>
              <a:p>
                <a:pPr algn="ctr">
                  <a:lnSpc>
                    <a:spcPts val="2660"/>
                  </a:lnSpc>
                </a:pPr>
                <a:endParaRPr/>
              </a:p>
            </p:txBody>
          </p:sp>
        </p:grpSp>
        <p:sp>
          <p:nvSpPr>
            <p:cNvPr id="95" name="TextBox 95"/>
            <p:cNvSpPr txBox="1"/>
            <p:nvPr/>
          </p:nvSpPr>
          <p:spPr>
            <a:xfrm>
              <a:off x="465671" y="340653"/>
              <a:ext cx="10848869" cy="1189566"/>
            </a:xfrm>
            <a:prstGeom prst="rect">
              <a:avLst/>
            </a:prstGeom>
          </p:spPr>
          <p:txBody>
            <a:bodyPr lIns="0" tIns="0" rIns="0" bIns="0" rtlCol="0" anchor="t">
              <a:spAutoFit/>
            </a:bodyPr>
            <a:lstStyle/>
            <a:p>
              <a:pPr marL="0" lvl="0" indent="0" algn="ctr">
                <a:lnSpc>
                  <a:spcPts val="6960"/>
                </a:lnSpc>
                <a:spcBef>
                  <a:spcPct val="0"/>
                </a:spcBef>
              </a:pPr>
              <a:r>
                <a:rPr lang="en-US" sz="5800" b="1" dirty="0" err="1">
                  <a:solidFill>
                    <a:srgbClr val="503D36"/>
                  </a:solidFill>
                  <a:latin typeface="More Sugar"/>
                </a:rPr>
                <a:t>Khái</a:t>
              </a:r>
              <a:r>
                <a:rPr lang="en-US" sz="5800" b="1" dirty="0">
                  <a:solidFill>
                    <a:srgbClr val="503D36"/>
                  </a:solidFill>
                  <a:latin typeface="More Sugar"/>
                </a:rPr>
                <a:t> </a:t>
              </a:r>
              <a:r>
                <a:rPr lang="en-US" sz="5800" b="1" dirty="0" err="1">
                  <a:solidFill>
                    <a:srgbClr val="503D36"/>
                  </a:solidFill>
                  <a:latin typeface="More Sugar"/>
                </a:rPr>
                <a:t>Quát</a:t>
              </a:r>
              <a:r>
                <a:rPr lang="en-US" sz="5800" b="1" dirty="0">
                  <a:solidFill>
                    <a:srgbClr val="503D36"/>
                  </a:solidFill>
                  <a:latin typeface="More Sugar"/>
                </a:rPr>
                <a:t> </a:t>
              </a:r>
            </a:p>
          </p:txBody>
        </p:sp>
      </p:grpSp>
      <p:grpSp>
        <p:nvGrpSpPr>
          <p:cNvPr id="96" name="Group 96"/>
          <p:cNvGrpSpPr/>
          <p:nvPr/>
        </p:nvGrpSpPr>
        <p:grpSpPr>
          <a:xfrm>
            <a:off x="3280364" y="3910931"/>
            <a:ext cx="5658469" cy="2087300"/>
            <a:chOff x="0" y="0"/>
            <a:chExt cx="1594297" cy="588105"/>
          </a:xfrm>
        </p:grpSpPr>
        <p:sp>
          <p:nvSpPr>
            <p:cNvPr id="97" name="Freeform 97"/>
            <p:cNvSpPr/>
            <p:nvPr/>
          </p:nvSpPr>
          <p:spPr>
            <a:xfrm>
              <a:off x="0" y="0"/>
              <a:ext cx="1594297" cy="588105"/>
            </a:xfrm>
            <a:custGeom>
              <a:avLst/>
              <a:gdLst/>
              <a:ahLst/>
              <a:cxnLst/>
              <a:rect l="l" t="t" r="r" b="b"/>
              <a:pathLst>
                <a:path w="1594297" h="588105">
                  <a:moveTo>
                    <a:pt x="82092" y="0"/>
                  </a:moveTo>
                  <a:lnTo>
                    <a:pt x="1512205" y="0"/>
                  </a:lnTo>
                  <a:cubicBezTo>
                    <a:pt x="1557543" y="0"/>
                    <a:pt x="1594297" y="36754"/>
                    <a:pt x="1594297" y="82092"/>
                  </a:cubicBezTo>
                  <a:lnTo>
                    <a:pt x="1594297" y="506013"/>
                  </a:lnTo>
                  <a:cubicBezTo>
                    <a:pt x="1594297" y="551352"/>
                    <a:pt x="1557543" y="588105"/>
                    <a:pt x="1512205" y="588105"/>
                  </a:cubicBezTo>
                  <a:lnTo>
                    <a:pt x="82092" y="588105"/>
                  </a:lnTo>
                  <a:cubicBezTo>
                    <a:pt x="36754" y="588105"/>
                    <a:pt x="0" y="551352"/>
                    <a:pt x="0" y="506013"/>
                  </a:cubicBezTo>
                  <a:lnTo>
                    <a:pt x="0" y="82092"/>
                  </a:lnTo>
                  <a:cubicBezTo>
                    <a:pt x="0" y="36754"/>
                    <a:pt x="36754" y="0"/>
                    <a:pt x="82092" y="0"/>
                  </a:cubicBezTo>
                  <a:close/>
                </a:path>
              </a:pathLst>
            </a:custGeom>
            <a:solidFill>
              <a:srgbClr val="000000">
                <a:alpha val="0"/>
              </a:srgbClr>
            </a:solidFill>
            <a:ln w="47625">
              <a:solidFill>
                <a:srgbClr val="E76262"/>
              </a:solidFill>
            </a:ln>
          </p:spPr>
          <p:txBody>
            <a:bodyPr/>
            <a:lstStyle/>
            <a:p>
              <a:endParaRPr lang="vi-VN" dirty="0"/>
            </a:p>
          </p:txBody>
        </p:sp>
        <p:sp>
          <p:nvSpPr>
            <p:cNvPr id="98" name="TextBox 98"/>
            <p:cNvSpPr txBox="1"/>
            <p:nvPr/>
          </p:nvSpPr>
          <p:spPr>
            <a:xfrm>
              <a:off x="0" y="-76200"/>
              <a:ext cx="812800" cy="889000"/>
            </a:xfrm>
            <a:prstGeom prst="rect">
              <a:avLst/>
            </a:prstGeom>
          </p:spPr>
          <p:txBody>
            <a:bodyPr lIns="47486" tIns="47486" rIns="47486" bIns="47486" rtlCol="0" anchor="ctr"/>
            <a:lstStyle/>
            <a:p>
              <a:pPr algn="ctr">
                <a:lnSpc>
                  <a:spcPts val="6160"/>
                </a:lnSpc>
              </a:pPr>
              <a:endParaRPr/>
            </a:p>
          </p:txBody>
        </p:sp>
      </p:grpSp>
      <p:grpSp>
        <p:nvGrpSpPr>
          <p:cNvPr id="99" name="Group 99"/>
          <p:cNvGrpSpPr/>
          <p:nvPr/>
        </p:nvGrpSpPr>
        <p:grpSpPr>
          <a:xfrm>
            <a:off x="2488582" y="3357897"/>
            <a:ext cx="1472194" cy="1472194"/>
            <a:chOff x="0" y="0"/>
            <a:chExt cx="812800" cy="812800"/>
          </a:xfrm>
        </p:grpSpPr>
        <p:sp>
          <p:nvSpPr>
            <p:cNvPr id="100" name="Freeform 10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101" name="TextBox 101"/>
            <p:cNvSpPr txBox="1"/>
            <p:nvPr/>
          </p:nvSpPr>
          <p:spPr>
            <a:xfrm>
              <a:off x="76200" y="-28575"/>
              <a:ext cx="660400" cy="765175"/>
            </a:xfrm>
            <a:prstGeom prst="rect">
              <a:avLst/>
            </a:prstGeom>
          </p:spPr>
          <p:txBody>
            <a:bodyPr lIns="47486" tIns="47486" rIns="47486" bIns="47486" rtlCol="0" anchor="ctr"/>
            <a:lstStyle/>
            <a:p>
              <a:pPr algn="ctr">
                <a:lnSpc>
                  <a:spcPts val="7000"/>
                </a:lnSpc>
              </a:pPr>
              <a:r>
                <a:rPr lang="en-US" sz="5000" dirty="0">
                  <a:solidFill>
                    <a:srgbClr val="503D36"/>
                  </a:solidFill>
                  <a:latin typeface="Sniglet" panose="020B0704020202020204"/>
                </a:rPr>
                <a:t>I</a:t>
              </a:r>
            </a:p>
          </p:txBody>
        </p:sp>
      </p:grpSp>
      <p:sp>
        <p:nvSpPr>
          <p:cNvPr id="102" name="TextBox 102"/>
          <p:cNvSpPr txBox="1"/>
          <p:nvPr/>
        </p:nvSpPr>
        <p:spPr>
          <a:xfrm>
            <a:off x="3813982" y="5118039"/>
            <a:ext cx="4592825" cy="426784"/>
          </a:xfrm>
          <a:prstGeom prst="rect">
            <a:avLst/>
          </a:prstGeom>
        </p:spPr>
        <p:txBody>
          <a:bodyPr lIns="0" tIns="0" rIns="0" bIns="0" rtlCol="0" anchor="t">
            <a:spAutoFit/>
          </a:bodyPr>
          <a:lstStyle/>
          <a:p>
            <a:pPr marL="0" lvl="0" indent="0" algn="ctr">
              <a:lnSpc>
                <a:spcPts val="2305"/>
              </a:lnSpc>
            </a:pPr>
            <a:r>
              <a:rPr lang="en-US" sz="6000" dirty="0" err="1">
                <a:solidFill>
                  <a:srgbClr val="503D36"/>
                </a:solidFill>
                <a:latin typeface="Sniglet" panose="020B0704020202020204"/>
              </a:rPr>
              <a:t>Tác</a:t>
            </a:r>
            <a:r>
              <a:rPr lang="en-US" sz="6000" dirty="0">
                <a:solidFill>
                  <a:srgbClr val="503D36"/>
                </a:solidFill>
                <a:latin typeface="Sniglet" panose="020B0704020202020204"/>
              </a:rPr>
              <a:t> </a:t>
            </a:r>
            <a:r>
              <a:rPr lang="en-US" sz="6000" dirty="0" err="1">
                <a:solidFill>
                  <a:srgbClr val="503D36"/>
                </a:solidFill>
                <a:latin typeface="Sniglet" panose="020B0704020202020204"/>
              </a:rPr>
              <a:t>Giả</a:t>
            </a:r>
            <a:r>
              <a:rPr lang="en-US" sz="6000" dirty="0">
                <a:solidFill>
                  <a:srgbClr val="503D36"/>
                </a:solidFill>
                <a:latin typeface="Sniglet" panose="020B0704020202020204"/>
              </a:rPr>
              <a:t>.</a:t>
            </a:r>
            <a:r>
              <a:rPr lang="en-US" sz="1985" dirty="0">
                <a:solidFill>
                  <a:srgbClr val="503D36"/>
                </a:solidFill>
                <a:latin typeface="Sniglet" panose="020B0704020202020204"/>
              </a:rPr>
              <a:t>.</a:t>
            </a:r>
          </a:p>
        </p:txBody>
      </p:sp>
      <p:grpSp>
        <p:nvGrpSpPr>
          <p:cNvPr id="103" name="Group 103"/>
          <p:cNvGrpSpPr/>
          <p:nvPr/>
        </p:nvGrpSpPr>
        <p:grpSpPr>
          <a:xfrm>
            <a:off x="9848118" y="3783673"/>
            <a:ext cx="5658469" cy="2087300"/>
            <a:chOff x="0" y="0"/>
            <a:chExt cx="1594297" cy="588105"/>
          </a:xfrm>
        </p:grpSpPr>
        <p:sp>
          <p:nvSpPr>
            <p:cNvPr id="104" name="Freeform 104"/>
            <p:cNvSpPr/>
            <p:nvPr/>
          </p:nvSpPr>
          <p:spPr>
            <a:xfrm>
              <a:off x="0" y="0"/>
              <a:ext cx="1594297" cy="588105"/>
            </a:xfrm>
            <a:custGeom>
              <a:avLst/>
              <a:gdLst/>
              <a:ahLst/>
              <a:cxnLst/>
              <a:rect l="l" t="t" r="r" b="b"/>
              <a:pathLst>
                <a:path w="1594297" h="588105">
                  <a:moveTo>
                    <a:pt x="82092" y="0"/>
                  </a:moveTo>
                  <a:lnTo>
                    <a:pt x="1512205" y="0"/>
                  </a:lnTo>
                  <a:cubicBezTo>
                    <a:pt x="1557543" y="0"/>
                    <a:pt x="1594297" y="36754"/>
                    <a:pt x="1594297" y="82092"/>
                  </a:cubicBezTo>
                  <a:lnTo>
                    <a:pt x="1594297" y="506013"/>
                  </a:lnTo>
                  <a:cubicBezTo>
                    <a:pt x="1594297" y="551352"/>
                    <a:pt x="1557543" y="588105"/>
                    <a:pt x="1512205" y="588105"/>
                  </a:cubicBezTo>
                  <a:lnTo>
                    <a:pt x="82092" y="588105"/>
                  </a:lnTo>
                  <a:cubicBezTo>
                    <a:pt x="36754" y="588105"/>
                    <a:pt x="0" y="551352"/>
                    <a:pt x="0" y="506013"/>
                  </a:cubicBezTo>
                  <a:lnTo>
                    <a:pt x="0" y="82092"/>
                  </a:lnTo>
                  <a:cubicBezTo>
                    <a:pt x="0" y="36754"/>
                    <a:pt x="36754" y="0"/>
                    <a:pt x="82092" y="0"/>
                  </a:cubicBezTo>
                  <a:close/>
                </a:path>
              </a:pathLst>
            </a:custGeom>
            <a:solidFill>
              <a:srgbClr val="000000">
                <a:alpha val="0"/>
              </a:srgbClr>
            </a:solidFill>
            <a:ln w="47625">
              <a:solidFill>
                <a:srgbClr val="E76262"/>
              </a:solidFill>
            </a:ln>
          </p:spPr>
        </p:sp>
        <p:sp>
          <p:nvSpPr>
            <p:cNvPr id="105" name="TextBox 105"/>
            <p:cNvSpPr txBox="1"/>
            <p:nvPr/>
          </p:nvSpPr>
          <p:spPr>
            <a:xfrm>
              <a:off x="0" y="-76200"/>
              <a:ext cx="812800" cy="889000"/>
            </a:xfrm>
            <a:prstGeom prst="rect">
              <a:avLst/>
            </a:prstGeom>
          </p:spPr>
          <p:txBody>
            <a:bodyPr lIns="47486" tIns="47486" rIns="47486" bIns="47486" rtlCol="0" anchor="ctr"/>
            <a:lstStyle/>
            <a:p>
              <a:pPr algn="ctr">
                <a:lnSpc>
                  <a:spcPts val="6160"/>
                </a:lnSpc>
              </a:pPr>
              <a:endParaRPr/>
            </a:p>
          </p:txBody>
        </p:sp>
      </p:grpSp>
      <p:grpSp>
        <p:nvGrpSpPr>
          <p:cNvPr id="106" name="Group 106"/>
          <p:cNvGrpSpPr/>
          <p:nvPr/>
        </p:nvGrpSpPr>
        <p:grpSpPr>
          <a:xfrm>
            <a:off x="9055540" y="3355129"/>
            <a:ext cx="1472194" cy="1472194"/>
            <a:chOff x="0" y="0"/>
            <a:chExt cx="812800" cy="812800"/>
          </a:xfrm>
        </p:grpSpPr>
        <p:sp>
          <p:nvSpPr>
            <p:cNvPr id="107" name="Freeform 10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108" name="TextBox 108"/>
            <p:cNvSpPr txBox="1"/>
            <p:nvPr/>
          </p:nvSpPr>
          <p:spPr>
            <a:xfrm>
              <a:off x="76200" y="-28575"/>
              <a:ext cx="660400" cy="765175"/>
            </a:xfrm>
            <a:prstGeom prst="rect">
              <a:avLst/>
            </a:prstGeom>
          </p:spPr>
          <p:txBody>
            <a:bodyPr lIns="47486" tIns="47486" rIns="47486" bIns="47486" rtlCol="0" anchor="ctr"/>
            <a:lstStyle/>
            <a:p>
              <a:pPr algn="ctr">
                <a:lnSpc>
                  <a:spcPts val="7000"/>
                </a:lnSpc>
              </a:pPr>
              <a:r>
                <a:rPr lang="en-US" sz="5000" dirty="0">
                  <a:solidFill>
                    <a:srgbClr val="503D36"/>
                  </a:solidFill>
                  <a:latin typeface="Sniglet" panose="020B0704020202020204"/>
                </a:rPr>
                <a:t>II</a:t>
              </a:r>
            </a:p>
          </p:txBody>
        </p:sp>
      </p:grpSp>
      <p:grpSp>
        <p:nvGrpSpPr>
          <p:cNvPr id="109" name="Group 109"/>
          <p:cNvGrpSpPr/>
          <p:nvPr/>
        </p:nvGrpSpPr>
        <p:grpSpPr>
          <a:xfrm>
            <a:off x="3344653" y="6368090"/>
            <a:ext cx="5658469" cy="2087300"/>
            <a:chOff x="0" y="0"/>
            <a:chExt cx="1594297" cy="588105"/>
          </a:xfrm>
        </p:grpSpPr>
        <p:sp>
          <p:nvSpPr>
            <p:cNvPr id="110" name="Freeform 110"/>
            <p:cNvSpPr/>
            <p:nvPr/>
          </p:nvSpPr>
          <p:spPr>
            <a:xfrm>
              <a:off x="0" y="0"/>
              <a:ext cx="1594297" cy="588105"/>
            </a:xfrm>
            <a:custGeom>
              <a:avLst/>
              <a:gdLst/>
              <a:ahLst/>
              <a:cxnLst/>
              <a:rect l="l" t="t" r="r" b="b"/>
              <a:pathLst>
                <a:path w="1594297" h="588105">
                  <a:moveTo>
                    <a:pt x="82092" y="0"/>
                  </a:moveTo>
                  <a:lnTo>
                    <a:pt x="1512205" y="0"/>
                  </a:lnTo>
                  <a:cubicBezTo>
                    <a:pt x="1557543" y="0"/>
                    <a:pt x="1594297" y="36754"/>
                    <a:pt x="1594297" y="82092"/>
                  </a:cubicBezTo>
                  <a:lnTo>
                    <a:pt x="1594297" y="506013"/>
                  </a:lnTo>
                  <a:cubicBezTo>
                    <a:pt x="1594297" y="551352"/>
                    <a:pt x="1557543" y="588105"/>
                    <a:pt x="1512205" y="588105"/>
                  </a:cubicBezTo>
                  <a:lnTo>
                    <a:pt x="82092" y="588105"/>
                  </a:lnTo>
                  <a:cubicBezTo>
                    <a:pt x="36754" y="588105"/>
                    <a:pt x="0" y="551352"/>
                    <a:pt x="0" y="506013"/>
                  </a:cubicBezTo>
                  <a:lnTo>
                    <a:pt x="0" y="82092"/>
                  </a:lnTo>
                  <a:cubicBezTo>
                    <a:pt x="0" y="36754"/>
                    <a:pt x="36754" y="0"/>
                    <a:pt x="82092" y="0"/>
                  </a:cubicBezTo>
                  <a:close/>
                </a:path>
              </a:pathLst>
            </a:custGeom>
            <a:solidFill>
              <a:srgbClr val="000000">
                <a:alpha val="0"/>
              </a:srgbClr>
            </a:solidFill>
            <a:ln w="47625">
              <a:solidFill>
                <a:srgbClr val="E76262"/>
              </a:solidFill>
            </a:ln>
          </p:spPr>
          <p:txBody>
            <a:bodyPr/>
            <a:lstStyle/>
            <a:p>
              <a:endParaRPr lang="vi-VN" dirty="0"/>
            </a:p>
          </p:txBody>
        </p:sp>
        <p:sp>
          <p:nvSpPr>
            <p:cNvPr id="111" name="TextBox 111"/>
            <p:cNvSpPr txBox="1"/>
            <p:nvPr/>
          </p:nvSpPr>
          <p:spPr>
            <a:xfrm>
              <a:off x="0" y="-76200"/>
              <a:ext cx="812800" cy="889000"/>
            </a:xfrm>
            <a:prstGeom prst="rect">
              <a:avLst/>
            </a:prstGeom>
          </p:spPr>
          <p:txBody>
            <a:bodyPr lIns="47486" tIns="47486" rIns="47486" bIns="47486" rtlCol="0" anchor="ctr"/>
            <a:lstStyle/>
            <a:p>
              <a:pPr algn="ctr">
                <a:lnSpc>
                  <a:spcPts val="6160"/>
                </a:lnSpc>
              </a:pPr>
              <a:endParaRPr/>
            </a:p>
          </p:txBody>
        </p:sp>
      </p:grpSp>
      <p:grpSp>
        <p:nvGrpSpPr>
          <p:cNvPr id="112" name="Group 112"/>
          <p:cNvGrpSpPr/>
          <p:nvPr/>
        </p:nvGrpSpPr>
        <p:grpSpPr>
          <a:xfrm>
            <a:off x="2488582" y="6101571"/>
            <a:ext cx="1472194" cy="1472194"/>
            <a:chOff x="0" y="0"/>
            <a:chExt cx="812800" cy="812800"/>
          </a:xfrm>
        </p:grpSpPr>
        <p:sp>
          <p:nvSpPr>
            <p:cNvPr id="113" name="Freeform 1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114" name="TextBox 114"/>
            <p:cNvSpPr txBox="1"/>
            <p:nvPr/>
          </p:nvSpPr>
          <p:spPr>
            <a:xfrm>
              <a:off x="76200" y="-28575"/>
              <a:ext cx="660400" cy="765175"/>
            </a:xfrm>
            <a:prstGeom prst="rect">
              <a:avLst/>
            </a:prstGeom>
          </p:spPr>
          <p:txBody>
            <a:bodyPr lIns="47486" tIns="47486" rIns="47486" bIns="47486" rtlCol="0" anchor="ctr"/>
            <a:lstStyle/>
            <a:p>
              <a:pPr algn="ctr">
                <a:lnSpc>
                  <a:spcPts val="7000"/>
                </a:lnSpc>
              </a:pPr>
              <a:r>
                <a:rPr lang="en-US" sz="5000" dirty="0">
                  <a:solidFill>
                    <a:srgbClr val="503D36"/>
                  </a:solidFill>
                  <a:latin typeface="Sniglet" panose="020B0704020202020204"/>
                </a:rPr>
                <a:t>III</a:t>
              </a:r>
            </a:p>
          </p:txBody>
        </p:sp>
      </p:grpSp>
      <p:grpSp>
        <p:nvGrpSpPr>
          <p:cNvPr id="115" name="Group 115"/>
          <p:cNvGrpSpPr/>
          <p:nvPr/>
        </p:nvGrpSpPr>
        <p:grpSpPr>
          <a:xfrm>
            <a:off x="9848118" y="6530115"/>
            <a:ext cx="5658469" cy="2087300"/>
            <a:chOff x="0" y="0"/>
            <a:chExt cx="1594297" cy="588105"/>
          </a:xfrm>
        </p:grpSpPr>
        <p:sp>
          <p:nvSpPr>
            <p:cNvPr id="116" name="Freeform 116"/>
            <p:cNvSpPr/>
            <p:nvPr/>
          </p:nvSpPr>
          <p:spPr>
            <a:xfrm>
              <a:off x="0" y="0"/>
              <a:ext cx="1594297" cy="588105"/>
            </a:xfrm>
            <a:custGeom>
              <a:avLst/>
              <a:gdLst/>
              <a:ahLst/>
              <a:cxnLst/>
              <a:rect l="l" t="t" r="r" b="b"/>
              <a:pathLst>
                <a:path w="1594297" h="588105">
                  <a:moveTo>
                    <a:pt x="82092" y="0"/>
                  </a:moveTo>
                  <a:lnTo>
                    <a:pt x="1512205" y="0"/>
                  </a:lnTo>
                  <a:cubicBezTo>
                    <a:pt x="1557543" y="0"/>
                    <a:pt x="1594297" y="36754"/>
                    <a:pt x="1594297" y="82092"/>
                  </a:cubicBezTo>
                  <a:lnTo>
                    <a:pt x="1594297" y="506013"/>
                  </a:lnTo>
                  <a:cubicBezTo>
                    <a:pt x="1594297" y="551352"/>
                    <a:pt x="1557543" y="588105"/>
                    <a:pt x="1512205" y="588105"/>
                  </a:cubicBezTo>
                  <a:lnTo>
                    <a:pt x="82092" y="588105"/>
                  </a:lnTo>
                  <a:cubicBezTo>
                    <a:pt x="36754" y="588105"/>
                    <a:pt x="0" y="551352"/>
                    <a:pt x="0" y="506013"/>
                  </a:cubicBezTo>
                  <a:lnTo>
                    <a:pt x="0" y="82092"/>
                  </a:lnTo>
                  <a:cubicBezTo>
                    <a:pt x="0" y="36754"/>
                    <a:pt x="36754" y="0"/>
                    <a:pt x="82092" y="0"/>
                  </a:cubicBezTo>
                  <a:close/>
                </a:path>
              </a:pathLst>
            </a:custGeom>
            <a:solidFill>
              <a:srgbClr val="000000">
                <a:alpha val="0"/>
              </a:srgbClr>
            </a:solidFill>
            <a:ln w="47625">
              <a:solidFill>
                <a:srgbClr val="E76262"/>
              </a:solidFill>
            </a:ln>
          </p:spPr>
        </p:sp>
        <p:sp>
          <p:nvSpPr>
            <p:cNvPr id="117" name="TextBox 117"/>
            <p:cNvSpPr txBox="1"/>
            <p:nvPr/>
          </p:nvSpPr>
          <p:spPr>
            <a:xfrm>
              <a:off x="0" y="-76200"/>
              <a:ext cx="812800" cy="889000"/>
            </a:xfrm>
            <a:prstGeom prst="rect">
              <a:avLst/>
            </a:prstGeom>
          </p:spPr>
          <p:txBody>
            <a:bodyPr lIns="47486" tIns="47486" rIns="47486" bIns="47486" rtlCol="0" anchor="ctr"/>
            <a:lstStyle/>
            <a:p>
              <a:pPr algn="ctr">
                <a:lnSpc>
                  <a:spcPts val="6160"/>
                </a:lnSpc>
              </a:pPr>
              <a:endParaRPr/>
            </a:p>
          </p:txBody>
        </p:sp>
      </p:grpSp>
      <p:grpSp>
        <p:nvGrpSpPr>
          <p:cNvPr id="118" name="Group 118"/>
          <p:cNvGrpSpPr/>
          <p:nvPr/>
        </p:nvGrpSpPr>
        <p:grpSpPr>
          <a:xfrm>
            <a:off x="9098213" y="6049814"/>
            <a:ext cx="1465625" cy="1521699"/>
            <a:chOff x="23560" y="-28575"/>
            <a:chExt cx="809173" cy="840132"/>
          </a:xfrm>
        </p:grpSpPr>
        <p:sp>
          <p:nvSpPr>
            <p:cNvPr id="119" name="Freeform 119"/>
            <p:cNvSpPr/>
            <p:nvPr/>
          </p:nvSpPr>
          <p:spPr>
            <a:xfrm>
              <a:off x="23560" y="-1243"/>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120" name="TextBox 120"/>
            <p:cNvSpPr txBox="1"/>
            <p:nvPr/>
          </p:nvSpPr>
          <p:spPr>
            <a:xfrm>
              <a:off x="76200" y="-28575"/>
              <a:ext cx="660400" cy="765175"/>
            </a:xfrm>
            <a:prstGeom prst="rect">
              <a:avLst/>
            </a:prstGeom>
          </p:spPr>
          <p:txBody>
            <a:bodyPr lIns="47486" tIns="47486" rIns="47486" bIns="47486" rtlCol="0" anchor="ctr"/>
            <a:lstStyle/>
            <a:p>
              <a:pPr algn="ctr">
                <a:lnSpc>
                  <a:spcPts val="7000"/>
                </a:lnSpc>
              </a:pPr>
              <a:r>
                <a:rPr lang="en-US" sz="5000" dirty="0">
                  <a:solidFill>
                    <a:srgbClr val="503D36"/>
                  </a:solidFill>
                  <a:latin typeface="Sniglet" panose="020B0704020202020204"/>
                </a:rPr>
                <a:t>IV</a:t>
              </a:r>
            </a:p>
          </p:txBody>
        </p:sp>
      </p:grpSp>
      <p:pic>
        <p:nvPicPr>
          <p:cNvPr id="121" name="Picture 121"/>
          <p:cNvPicPr>
            <a:picLocks noChangeAspect="1"/>
          </p:cNvPicPr>
          <p:nvPr/>
        </p:nvPicPr>
        <p:blipFill>
          <a:blip r:embed="rId6" cstate="print"/>
          <a:srcRect/>
          <a:stretch>
            <a:fillRect/>
          </a:stretch>
        </p:blipFill>
        <p:spPr>
          <a:xfrm>
            <a:off x="13473674" y="1585615"/>
            <a:ext cx="1850472" cy="1769514"/>
          </a:xfrm>
          <a:prstGeom prst="rect">
            <a:avLst/>
          </a:prstGeom>
        </p:spPr>
      </p:pic>
      <p:sp>
        <p:nvSpPr>
          <p:cNvPr id="122" name="TextBox 122"/>
          <p:cNvSpPr txBox="1"/>
          <p:nvPr/>
        </p:nvSpPr>
        <p:spPr>
          <a:xfrm>
            <a:off x="3856326" y="7150121"/>
            <a:ext cx="4592825" cy="1474763"/>
          </a:xfrm>
          <a:prstGeom prst="rect">
            <a:avLst/>
          </a:prstGeom>
        </p:spPr>
        <p:txBody>
          <a:bodyPr lIns="0" tIns="0" rIns="0" bIns="0" rtlCol="0" anchor="t">
            <a:spAutoFit/>
          </a:bodyPr>
          <a:lstStyle/>
          <a:p>
            <a:pPr marL="0" lvl="0" indent="0" algn="ctr">
              <a:lnSpc>
                <a:spcPts val="2305"/>
              </a:lnSpc>
            </a:pPr>
            <a:r>
              <a:rPr lang="en-US" sz="6000" dirty="0">
                <a:solidFill>
                  <a:srgbClr val="503D36"/>
                </a:solidFill>
                <a:latin typeface="Sniglet" panose="020B0704020202020204"/>
              </a:rPr>
              <a:t>Ý </a:t>
            </a:r>
            <a:r>
              <a:rPr lang="en-US" sz="6000" dirty="0" err="1">
                <a:solidFill>
                  <a:srgbClr val="503D36"/>
                </a:solidFill>
                <a:latin typeface="Sniglet" panose="020B0704020202020204"/>
              </a:rPr>
              <a:t>Nghĩa</a:t>
            </a:r>
            <a:r>
              <a:rPr lang="en-US" sz="6000" dirty="0">
                <a:solidFill>
                  <a:srgbClr val="503D36"/>
                </a:solidFill>
                <a:latin typeface="Sniglet" panose="020B0704020202020204"/>
              </a:rPr>
              <a:t> </a:t>
            </a:r>
            <a:r>
              <a:rPr lang="en-US" sz="6000" dirty="0" err="1">
                <a:solidFill>
                  <a:srgbClr val="503D36"/>
                </a:solidFill>
                <a:latin typeface="Sniglet" panose="020B0704020202020204"/>
              </a:rPr>
              <a:t>Bài</a:t>
            </a:r>
            <a:r>
              <a:rPr lang="en-US" sz="6000" dirty="0">
                <a:solidFill>
                  <a:srgbClr val="503D36"/>
                </a:solidFill>
                <a:latin typeface="Sniglet" panose="020B0704020202020204"/>
              </a:rPr>
              <a:t> </a:t>
            </a:r>
          </a:p>
          <a:p>
            <a:pPr marL="0" lvl="0" indent="0" algn="ctr">
              <a:lnSpc>
                <a:spcPts val="2305"/>
              </a:lnSpc>
            </a:pPr>
            <a:endParaRPr lang="en-US" sz="6000" dirty="0">
              <a:solidFill>
                <a:srgbClr val="503D36"/>
              </a:solidFill>
              <a:latin typeface="Sniglet" panose="020B0704020202020204"/>
            </a:endParaRPr>
          </a:p>
          <a:p>
            <a:pPr marL="0" lvl="0" indent="0" algn="ctr">
              <a:lnSpc>
                <a:spcPts val="2305"/>
              </a:lnSpc>
            </a:pPr>
            <a:endParaRPr lang="en-US" sz="6000" dirty="0">
              <a:solidFill>
                <a:srgbClr val="503D36"/>
              </a:solidFill>
              <a:latin typeface="Sniglet" panose="020B0704020202020204"/>
            </a:endParaRPr>
          </a:p>
          <a:p>
            <a:pPr marL="0" lvl="0" indent="0" algn="ctr">
              <a:lnSpc>
                <a:spcPts val="2305"/>
              </a:lnSpc>
            </a:pPr>
            <a:r>
              <a:rPr lang="en-US" sz="6000" dirty="0" err="1">
                <a:solidFill>
                  <a:srgbClr val="503D36"/>
                </a:solidFill>
                <a:latin typeface="Sniglet" panose="020B0704020202020204"/>
              </a:rPr>
              <a:t>Học</a:t>
            </a:r>
            <a:r>
              <a:rPr lang="en-US" sz="6000" dirty="0">
                <a:solidFill>
                  <a:srgbClr val="503D36"/>
                </a:solidFill>
                <a:latin typeface="Sniglet" panose="020B0704020202020204"/>
              </a:rPr>
              <a:t>. </a:t>
            </a:r>
          </a:p>
          <a:p>
            <a:pPr marL="0" lvl="0" indent="0" algn="ctr">
              <a:lnSpc>
                <a:spcPts val="2305"/>
              </a:lnSpc>
            </a:pPr>
            <a:r>
              <a:rPr lang="en-US" sz="1985" dirty="0">
                <a:solidFill>
                  <a:srgbClr val="503D36"/>
                </a:solidFill>
                <a:latin typeface="Sniglet" panose="020B0704020202020204"/>
              </a:rPr>
              <a:t>.</a:t>
            </a:r>
          </a:p>
        </p:txBody>
      </p:sp>
      <p:sp>
        <p:nvSpPr>
          <p:cNvPr id="123" name="TextBox 123"/>
          <p:cNvSpPr txBox="1"/>
          <p:nvPr/>
        </p:nvSpPr>
        <p:spPr>
          <a:xfrm>
            <a:off x="10380940" y="7424292"/>
            <a:ext cx="4592825" cy="426784"/>
          </a:xfrm>
          <a:prstGeom prst="rect">
            <a:avLst/>
          </a:prstGeom>
        </p:spPr>
        <p:txBody>
          <a:bodyPr lIns="0" tIns="0" rIns="0" bIns="0" rtlCol="0" anchor="t">
            <a:spAutoFit/>
          </a:bodyPr>
          <a:lstStyle/>
          <a:p>
            <a:pPr marL="0" lvl="0" indent="0" algn="ctr">
              <a:lnSpc>
                <a:spcPts val="2305"/>
              </a:lnSpc>
            </a:pPr>
            <a:r>
              <a:rPr lang="en-US" sz="6000" dirty="0" err="1">
                <a:solidFill>
                  <a:srgbClr val="503D36"/>
                </a:solidFill>
                <a:latin typeface="Sniglet" panose="020B0704020202020204"/>
              </a:rPr>
              <a:t>Trò</a:t>
            </a:r>
            <a:r>
              <a:rPr lang="en-US" sz="6000" dirty="0">
                <a:solidFill>
                  <a:srgbClr val="503D36"/>
                </a:solidFill>
                <a:latin typeface="Sniglet" panose="020B0704020202020204"/>
              </a:rPr>
              <a:t> Ch</a:t>
            </a:r>
            <a:r>
              <a:rPr lang="vi-VN" sz="6000" dirty="0">
                <a:solidFill>
                  <a:srgbClr val="503D36"/>
                </a:solidFill>
                <a:latin typeface="Sniglet" panose="020B0704020202020204"/>
              </a:rPr>
              <a:t>ơ</a:t>
            </a:r>
            <a:r>
              <a:rPr lang="en-US" sz="6000" dirty="0" err="1">
                <a:solidFill>
                  <a:srgbClr val="503D36"/>
                </a:solidFill>
                <a:latin typeface="Sniglet" panose="020B0704020202020204"/>
              </a:rPr>
              <a:t>i</a:t>
            </a:r>
            <a:r>
              <a:rPr lang="en-US" sz="6000" dirty="0">
                <a:solidFill>
                  <a:srgbClr val="503D36"/>
                </a:solidFill>
                <a:latin typeface="Sniglet" panose="020B0704020202020204"/>
              </a:rPr>
              <a:t>.</a:t>
            </a:r>
          </a:p>
        </p:txBody>
      </p:sp>
      <p:pic>
        <p:nvPicPr>
          <p:cNvPr id="124" name="Picture 124"/>
          <p:cNvPicPr>
            <a:picLocks noChangeAspect="1"/>
          </p:cNvPicPr>
          <p:nvPr/>
        </p:nvPicPr>
        <p:blipFill>
          <a:blip r:embed="rId7" cstate="print"/>
          <a:srcRect t="17398" r="65930" b="54795"/>
          <a:stretch>
            <a:fillRect/>
          </a:stretch>
        </p:blipFill>
        <p:spPr>
          <a:xfrm rot="-3955797">
            <a:off x="14751050" y="8102974"/>
            <a:ext cx="1011795" cy="696741"/>
          </a:xfrm>
          <a:prstGeom prst="rect">
            <a:avLst/>
          </a:prstGeom>
        </p:spPr>
      </p:pic>
      <p:pic>
        <p:nvPicPr>
          <p:cNvPr id="125" name="Picture 125"/>
          <p:cNvPicPr>
            <a:picLocks noChangeAspect="1"/>
          </p:cNvPicPr>
          <p:nvPr/>
        </p:nvPicPr>
        <p:blipFill>
          <a:blip r:embed="rId7" cstate="print"/>
          <a:srcRect t="17398" r="65930" b="54795"/>
          <a:stretch>
            <a:fillRect/>
          </a:stretch>
        </p:blipFill>
        <p:spPr>
          <a:xfrm rot="-3955797">
            <a:off x="14793902" y="5350996"/>
            <a:ext cx="1011795" cy="696741"/>
          </a:xfrm>
          <a:prstGeom prst="rect">
            <a:avLst/>
          </a:prstGeom>
        </p:spPr>
      </p:pic>
      <p:pic>
        <p:nvPicPr>
          <p:cNvPr id="126" name="Picture 126"/>
          <p:cNvPicPr>
            <a:picLocks noChangeAspect="1"/>
          </p:cNvPicPr>
          <p:nvPr/>
        </p:nvPicPr>
        <p:blipFill>
          <a:blip r:embed="rId7" cstate="print"/>
          <a:srcRect t="17398" r="65930" b="54795"/>
          <a:stretch>
            <a:fillRect/>
          </a:stretch>
        </p:blipFill>
        <p:spPr>
          <a:xfrm rot="-3955797">
            <a:off x="8177136" y="8085105"/>
            <a:ext cx="1011795" cy="696741"/>
          </a:xfrm>
          <a:prstGeom prst="rect">
            <a:avLst/>
          </a:prstGeom>
        </p:spPr>
      </p:pic>
      <p:pic>
        <p:nvPicPr>
          <p:cNvPr id="127" name="Picture 127"/>
          <p:cNvPicPr>
            <a:picLocks noChangeAspect="1"/>
          </p:cNvPicPr>
          <p:nvPr/>
        </p:nvPicPr>
        <p:blipFill>
          <a:blip r:embed="rId7" cstate="print"/>
          <a:srcRect t="17398" r="65930" b="54795"/>
          <a:stretch>
            <a:fillRect/>
          </a:stretch>
        </p:blipFill>
        <p:spPr>
          <a:xfrm rot="-3955797">
            <a:off x="8177136" y="5433847"/>
            <a:ext cx="1011795" cy="696741"/>
          </a:xfrm>
          <a:prstGeom prst="rect">
            <a:avLst/>
          </a:prstGeom>
        </p:spPr>
      </p:pic>
      <p:pic>
        <p:nvPicPr>
          <p:cNvPr id="128" name="Picture 128"/>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t="52888"/>
          <a:stretch>
            <a:fillRect/>
          </a:stretch>
        </p:blipFill>
        <p:spPr>
          <a:xfrm>
            <a:off x="2617312" y="2370900"/>
            <a:ext cx="1395047" cy="304713"/>
          </a:xfrm>
          <a:prstGeom prst="rect">
            <a:avLst/>
          </a:prstGeom>
        </p:spPr>
      </p:pic>
      <p:pic>
        <p:nvPicPr>
          <p:cNvPr id="129" name="Picture 129"/>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r="36717" b="42966"/>
          <a:stretch>
            <a:fillRect/>
          </a:stretch>
        </p:blipFill>
        <p:spPr>
          <a:xfrm rot="-2035095">
            <a:off x="2333785" y="7841177"/>
            <a:ext cx="1040683" cy="900405"/>
          </a:xfrm>
          <a:prstGeom prst="rect">
            <a:avLst/>
          </a:prstGeom>
        </p:spPr>
      </p:pic>
      <p:sp>
        <p:nvSpPr>
          <p:cNvPr id="130" name="TextBox 130"/>
          <p:cNvSpPr txBox="1"/>
          <p:nvPr/>
        </p:nvSpPr>
        <p:spPr>
          <a:xfrm>
            <a:off x="4012359" y="4036306"/>
            <a:ext cx="4196072" cy="515719"/>
          </a:xfrm>
          <a:prstGeom prst="rect">
            <a:avLst/>
          </a:prstGeom>
        </p:spPr>
        <p:txBody>
          <a:bodyPr lIns="0" tIns="0" rIns="0" bIns="0" rtlCol="0" anchor="t">
            <a:spAutoFit/>
          </a:bodyPr>
          <a:lstStyle/>
          <a:p>
            <a:pPr marL="0" lvl="0" indent="0" algn="ctr">
              <a:lnSpc>
                <a:spcPts val="4290"/>
              </a:lnSpc>
              <a:spcBef>
                <a:spcPct val="0"/>
              </a:spcBef>
            </a:pPr>
            <a:r>
              <a:rPr lang="en-US" sz="2860" dirty="0">
                <a:solidFill>
                  <a:srgbClr val="503D36"/>
                </a:solidFill>
                <a:latin typeface="Sniglet" panose="020B0704020202020204"/>
              </a:rPr>
              <a:t> </a:t>
            </a:r>
          </a:p>
        </p:txBody>
      </p:sp>
      <p:grpSp>
        <p:nvGrpSpPr>
          <p:cNvPr id="131" name="Group 131"/>
          <p:cNvGrpSpPr/>
          <p:nvPr/>
        </p:nvGrpSpPr>
        <p:grpSpPr>
          <a:xfrm>
            <a:off x="594866" y="1690137"/>
            <a:ext cx="1232729" cy="7134324"/>
            <a:chOff x="0" y="0"/>
            <a:chExt cx="1643639" cy="9512432"/>
          </a:xfrm>
        </p:grpSpPr>
        <p:sp>
          <p:nvSpPr>
            <p:cNvPr id="132" name="TextBox 132"/>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3" name="TextBox 133"/>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4" name="TextBox 134"/>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5" name="TextBox 135"/>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6" name="TextBox 136"/>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7" name="TextBox 137"/>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8" name="TextBox 138"/>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9" name="TextBox 139"/>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40" name="TextBox 140"/>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42" name="TextBox 142"/>
          <p:cNvSpPr txBox="1"/>
          <p:nvPr/>
        </p:nvSpPr>
        <p:spPr>
          <a:xfrm>
            <a:off x="10440099" y="4823342"/>
            <a:ext cx="4592825" cy="435568"/>
          </a:xfrm>
          <a:prstGeom prst="rect">
            <a:avLst/>
          </a:prstGeom>
        </p:spPr>
        <p:txBody>
          <a:bodyPr lIns="0" tIns="0" rIns="0" bIns="0" rtlCol="0" anchor="t">
            <a:spAutoFit/>
          </a:bodyPr>
          <a:lstStyle/>
          <a:p>
            <a:pPr marL="0" lvl="0" indent="0" algn="ctr">
              <a:lnSpc>
                <a:spcPts val="2305"/>
              </a:lnSpc>
            </a:pPr>
            <a:r>
              <a:rPr lang="en-US" sz="6000" dirty="0" err="1">
                <a:solidFill>
                  <a:srgbClr val="503D36"/>
                </a:solidFill>
                <a:latin typeface="Sniglet" panose="020B0704020202020204"/>
              </a:rPr>
              <a:t>Nội</a:t>
            </a:r>
            <a:r>
              <a:rPr lang="en-US" sz="6000" dirty="0">
                <a:solidFill>
                  <a:srgbClr val="503D36"/>
                </a:solidFill>
                <a:latin typeface="Sniglet" panose="020B0704020202020204"/>
              </a:rPr>
              <a:t> Dung.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91"/>
                                        </p:tgtEl>
                                        <p:attrNameLst>
                                          <p:attrName>r</p:attrName>
                                        </p:attrNameLst>
                                      </p:cBhvr>
                                    </p:animRot>
                                    <p:animRot by="-240000">
                                      <p:cBhvr>
                                        <p:cTn id="7" dur="200" fill="hold">
                                          <p:stCondLst>
                                            <p:cond delay="200"/>
                                          </p:stCondLst>
                                        </p:cTn>
                                        <p:tgtEl>
                                          <p:spTgt spid="91"/>
                                        </p:tgtEl>
                                        <p:attrNameLst>
                                          <p:attrName>r</p:attrName>
                                        </p:attrNameLst>
                                      </p:cBhvr>
                                    </p:animRot>
                                    <p:animRot by="240000">
                                      <p:cBhvr>
                                        <p:cTn id="8" dur="200" fill="hold">
                                          <p:stCondLst>
                                            <p:cond delay="400"/>
                                          </p:stCondLst>
                                        </p:cTn>
                                        <p:tgtEl>
                                          <p:spTgt spid="91"/>
                                        </p:tgtEl>
                                        <p:attrNameLst>
                                          <p:attrName>r</p:attrName>
                                        </p:attrNameLst>
                                      </p:cBhvr>
                                    </p:animRot>
                                    <p:animRot by="-240000">
                                      <p:cBhvr>
                                        <p:cTn id="9" dur="200" fill="hold">
                                          <p:stCondLst>
                                            <p:cond delay="600"/>
                                          </p:stCondLst>
                                        </p:cTn>
                                        <p:tgtEl>
                                          <p:spTgt spid="91"/>
                                        </p:tgtEl>
                                        <p:attrNameLst>
                                          <p:attrName>r</p:attrName>
                                        </p:attrNameLst>
                                      </p:cBhvr>
                                    </p:animRot>
                                    <p:animRot by="120000">
                                      <p:cBhvr>
                                        <p:cTn id="10" dur="200" fill="hold">
                                          <p:stCondLst>
                                            <p:cond delay="800"/>
                                          </p:stCondLst>
                                        </p:cTn>
                                        <p:tgtEl>
                                          <p:spTgt spid="9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2618086"/>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3874020"/>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164201" y="5190915"/>
            <a:ext cx="2279617" cy="1191585"/>
            <a:chOff x="0" y="0"/>
            <a:chExt cx="3039489" cy="1588780"/>
          </a:xfrm>
        </p:grpSpPr>
        <p:grpSp>
          <p:nvGrpSpPr>
            <p:cNvPr id="19" name="Group 19"/>
            <p:cNvGrpSpPr/>
            <p:nvPr/>
          </p:nvGrpSpPr>
          <p:grpSpPr>
            <a:xfrm>
              <a:off x="0" y="0"/>
              <a:ext cx="3039489" cy="1588780"/>
              <a:chOff x="0" y="0"/>
              <a:chExt cx="620810" cy="324506"/>
            </a:xfrm>
          </p:grpSpPr>
          <p:sp>
            <p:nvSpPr>
              <p:cNvPr id="20" name="Freeform 2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234950" y="117213"/>
              <a:ext cx="1688828" cy="1354354"/>
              <a:chOff x="0" y="0"/>
              <a:chExt cx="344940" cy="276625"/>
            </a:xfrm>
          </p:grpSpPr>
          <p:sp>
            <p:nvSpPr>
              <p:cNvPr id="23" name="Freeform 2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164201" y="6477329"/>
            <a:ext cx="2279617" cy="1191585"/>
            <a:chOff x="0" y="0"/>
            <a:chExt cx="3039489" cy="1588780"/>
          </a:xfrm>
        </p:grpSpPr>
        <p:grpSp>
          <p:nvGrpSpPr>
            <p:cNvPr id="26" name="Group 26"/>
            <p:cNvGrpSpPr/>
            <p:nvPr/>
          </p:nvGrpSpPr>
          <p:grpSpPr>
            <a:xfrm>
              <a:off x="0" y="0"/>
              <a:ext cx="3039489" cy="1588780"/>
              <a:chOff x="0" y="0"/>
              <a:chExt cx="620810" cy="324506"/>
            </a:xfrm>
          </p:grpSpPr>
          <p:sp>
            <p:nvSpPr>
              <p:cNvPr id="27" name="Freeform 2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234950" y="117213"/>
              <a:ext cx="1688828" cy="1354354"/>
              <a:chOff x="0" y="0"/>
              <a:chExt cx="344940" cy="276625"/>
            </a:xfrm>
          </p:grpSpPr>
          <p:sp>
            <p:nvSpPr>
              <p:cNvPr id="30" name="Freeform 3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164201" y="7763743"/>
            <a:ext cx="2279617" cy="1191585"/>
            <a:chOff x="0" y="0"/>
            <a:chExt cx="3039489" cy="1588780"/>
          </a:xfrm>
        </p:grpSpPr>
        <p:grpSp>
          <p:nvGrpSpPr>
            <p:cNvPr id="33" name="Group 33"/>
            <p:cNvGrpSpPr/>
            <p:nvPr/>
          </p:nvGrpSpPr>
          <p:grpSpPr>
            <a:xfrm>
              <a:off x="0" y="0"/>
              <a:ext cx="3039489" cy="1588780"/>
              <a:chOff x="0" y="0"/>
              <a:chExt cx="620810" cy="324506"/>
            </a:xfrm>
          </p:grpSpPr>
          <p:sp>
            <p:nvSpPr>
              <p:cNvPr id="34" name="Freeform 34"/>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234950" y="117213"/>
              <a:ext cx="1688828" cy="1354354"/>
              <a:chOff x="0" y="0"/>
              <a:chExt cx="344940" cy="276625"/>
            </a:xfrm>
          </p:grpSpPr>
          <p:sp>
            <p:nvSpPr>
              <p:cNvPr id="37" name="Freeform 37"/>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9" name="Picture 39"/>
          <p:cNvPicPr>
            <a:picLocks noChangeAspect="1"/>
          </p:cNvPicPr>
          <p:nvPr/>
        </p:nvPicPr>
        <p:blipFill>
          <a:blip r:embed="rId4" cstate="print"/>
          <a:srcRect/>
          <a:stretch>
            <a:fillRect/>
          </a:stretch>
        </p:blipFill>
        <p:spPr>
          <a:xfrm rot="5400000">
            <a:off x="13111944" y="4512960"/>
            <a:ext cx="7623658" cy="1261080"/>
          </a:xfrm>
          <a:prstGeom prst="rect">
            <a:avLst/>
          </a:prstGeom>
        </p:spPr>
      </p:pic>
      <p:grpSp>
        <p:nvGrpSpPr>
          <p:cNvPr id="40" name="Group 40"/>
          <p:cNvGrpSpPr/>
          <p:nvPr/>
        </p:nvGrpSpPr>
        <p:grpSpPr>
          <a:xfrm>
            <a:off x="661541" y="1470992"/>
            <a:ext cx="1232729" cy="7134324"/>
            <a:chOff x="0" y="0"/>
            <a:chExt cx="1643639" cy="9512432"/>
          </a:xfrm>
        </p:grpSpPr>
        <p:sp>
          <p:nvSpPr>
            <p:cNvPr id="41" name="TextBox 41"/>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0" name="Picture 50"/>
          <p:cNvPicPr>
            <a:picLocks noChangeAspect="1"/>
          </p:cNvPicPr>
          <p:nvPr/>
        </p:nvPicPr>
        <p:blipFill>
          <a:blip r:embed="rId5" cstate="print"/>
          <a:srcRect/>
          <a:stretch>
            <a:fillRect/>
          </a:stretch>
        </p:blipFill>
        <p:spPr>
          <a:xfrm>
            <a:off x="1028700" y="9347332"/>
            <a:ext cx="15613811" cy="751415"/>
          </a:xfrm>
          <a:prstGeom prst="rect">
            <a:avLst/>
          </a:prstGeom>
        </p:spPr>
      </p:pic>
      <p:grpSp>
        <p:nvGrpSpPr>
          <p:cNvPr id="51" name="Group 51"/>
          <p:cNvGrpSpPr/>
          <p:nvPr/>
        </p:nvGrpSpPr>
        <p:grpSpPr>
          <a:xfrm>
            <a:off x="1028700" y="743240"/>
            <a:ext cx="15613811" cy="8800520"/>
            <a:chOff x="0" y="0"/>
            <a:chExt cx="4112279" cy="2317832"/>
          </a:xfrm>
        </p:grpSpPr>
        <p:sp>
          <p:nvSpPr>
            <p:cNvPr id="52" name="Freeform 52"/>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3" name="TextBox 5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4" name="Group 54"/>
          <p:cNvGrpSpPr/>
          <p:nvPr/>
        </p:nvGrpSpPr>
        <p:grpSpPr>
          <a:xfrm>
            <a:off x="1337094" y="1028700"/>
            <a:ext cx="14956138" cy="8229600"/>
            <a:chOff x="0" y="0"/>
            <a:chExt cx="3939065" cy="2167467"/>
          </a:xfrm>
        </p:grpSpPr>
        <p:sp>
          <p:nvSpPr>
            <p:cNvPr id="55" name="Freeform 55"/>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6" name="TextBox 56"/>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7" name="Group 57"/>
          <p:cNvGrpSpPr/>
          <p:nvPr/>
        </p:nvGrpSpPr>
        <p:grpSpPr>
          <a:xfrm>
            <a:off x="1540290" y="1622751"/>
            <a:ext cx="263115" cy="263115"/>
            <a:chOff x="0" y="0"/>
            <a:chExt cx="812800" cy="812800"/>
          </a:xfrm>
        </p:grpSpPr>
        <p:sp>
          <p:nvSpPr>
            <p:cNvPr id="58" name="Freeform 5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59" name="TextBox 5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0" name="Group 60"/>
          <p:cNvGrpSpPr/>
          <p:nvPr/>
        </p:nvGrpSpPr>
        <p:grpSpPr>
          <a:xfrm>
            <a:off x="1540290" y="2470372"/>
            <a:ext cx="263115" cy="263115"/>
            <a:chOff x="0" y="0"/>
            <a:chExt cx="812800" cy="812800"/>
          </a:xfrm>
        </p:grpSpPr>
        <p:sp>
          <p:nvSpPr>
            <p:cNvPr id="61" name="Freeform 6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2" name="TextBox 6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3" name="Group 63"/>
          <p:cNvGrpSpPr/>
          <p:nvPr/>
        </p:nvGrpSpPr>
        <p:grpSpPr>
          <a:xfrm>
            <a:off x="1540290" y="3317993"/>
            <a:ext cx="263115" cy="263115"/>
            <a:chOff x="0" y="0"/>
            <a:chExt cx="812800" cy="812800"/>
          </a:xfrm>
        </p:grpSpPr>
        <p:sp>
          <p:nvSpPr>
            <p:cNvPr id="64" name="Freeform 6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5" name="TextBox 6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6" name="Group 66"/>
          <p:cNvGrpSpPr/>
          <p:nvPr/>
        </p:nvGrpSpPr>
        <p:grpSpPr>
          <a:xfrm>
            <a:off x="1540290" y="4165614"/>
            <a:ext cx="263115" cy="263115"/>
            <a:chOff x="0" y="0"/>
            <a:chExt cx="812800" cy="812800"/>
          </a:xfrm>
        </p:grpSpPr>
        <p:sp>
          <p:nvSpPr>
            <p:cNvPr id="67" name="Freeform 6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8" name="TextBox 6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9" name="Group 69"/>
          <p:cNvGrpSpPr/>
          <p:nvPr/>
        </p:nvGrpSpPr>
        <p:grpSpPr>
          <a:xfrm>
            <a:off x="1540290" y="5013235"/>
            <a:ext cx="263115" cy="263115"/>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1" name="TextBox 7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2" name="Group 72"/>
          <p:cNvGrpSpPr/>
          <p:nvPr/>
        </p:nvGrpSpPr>
        <p:grpSpPr>
          <a:xfrm>
            <a:off x="1540290" y="5860856"/>
            <a:ext cx="263115" cy="263115"/>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4" name="TextBox 7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5" name="Group 75"/>
          <p:cNvGrpSpPr/>
          <p:nvPr/>
        </p:nvGrpSpPr>
        <p:grpSpPr>
          <a:xfrm>
            <a:off x="1540290" y="6708477"/>
            <a:ext cx="263115" cy="263115"/>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7" name="TextBox 7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8" name="Group 78"/>
          <p:cNvGrpSpPr/>
          <p:nvPr/>
        </p:nvGrpSpPr>
        <p:grpSpPr>
          <a:xfrm>
            <a:off x="1540290" y="7556097"/>
            <a:ext cx="263115" cy="263115"/>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0" name="TextBox 8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1" name="Group 81"/>
          <p:cNvGrpSpPr/>
          <p:nvPr/>
        </p:nvGrpSpPr>
        <p:grpSpPr>
          <a:xfrm>
            <a:off x="1540290" y="8403718"/>
            <a:ext cx="263115" cy="263115"/>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3" name="TextBox 8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4" name="Group 84"/>
          <p:cNvGrpSpPr/>
          <p:nvPr/>
        </p:nvGrpSpPr>
        <p:grpSpPr>
          <a:xfrm>
            <a:off x="15564542" y="1331671"/>
            <a:ext cx="2186870" cy="1191585"/>
            <a:chOff x="0" y="0"/>
            <a:chExt cx="595553" cy="324506"/>
          </a:xfrm>
        </p:grpSpPr>
        <p:sp>
          <p:nvSpPr>
            <p:cNvPr id="85" name="Freeform 85"/>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86" name="TextBox 86"/>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87" name="Group 87"/>
          <p:cNvGrpSpPr/>
          <p:nvPr/>
        </p:nvGrpSpPr>
        <p:grpSpPr>
          <a:xfrm>
            <a:off x="15642827" y="1401801"/>
            <a:ext cx="1998307" cy="1015766"/>
            <a:chOff x="0" y="0"/>
            <a:chExt cx="544201" cy="276625"/>
          </a:xfrm>
        </p:grpSpPr>
        <p:sp>
          <p:nvSpPr>
            <p:cNvPr id="88" name="Freeform 88"/>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txBody>
            <a:bodyPr/>
            <a:lstStyle/>
            <a:p>
              <a:endParaRPr lang="vi-VN" dirty="0"/>
            </a:p>
          </p:txBody>
        </p:sp>
        <p:sp>
          <p:nvSpPr>
            <p:cNvPr id="89" name="TextBox 89"/>
            <p:cNvSpPr txBox="1"/>
            <p:nvPr/>
          </p:nvSpPr>
          <p:spPr>
            <a:xfrm>
              <a:off x="0" y="-66675"/>
              <a:ext cx="812800" cy="879475"/>
            </a:xfrm>
            <a:prstGeom prst="rect">
              <a:avLst/>
            </a:prstGeom>
          </p:spPr>
          <p:txBody>
            <a:bodyPr lIns="51986" tIns="51986" rIns="51986" bIns="51986" rtlCol="0" anchor="ctr"/>
            <a:lstStyle/>
            <a:p>
              <a:pPr algn="ctr">
                <a:lnSpc>
                  <a:spcPts val="4200"/>
                </a:lnSpc>
              </a:pPr>
              <a:r>
                <a:rPr lang="en-US" sz="3000">
                  <a:solidFill>
                    <a:srgbClr val="FFFFFF"/>
                  </a:solidFill>
                  <a:latin typeface="Sniglet" panose="020B0704020202020204"/>
                </a:rPr>
                <a:t>Intro</a:t>
              </a:r>
            </a:p>
          </p:txBody>
        </p:sp>
      </p:grpSp>
      <p:grpSp>
        <p:nvGrpSpPr>
          <p:cNvPr id="90" name="Group 90"/>
          <p:cNvGrpSpPr/>
          <p:nvPr/>
        </p:nvGrpSpPr>
        <p:grpSpPr>
          <a:xfrm>
            <a:off x="2493694" y="3701175"/>
            <a:ext cx="6768051" cy="4739272"/>
            <a:chOff x="0" y="-28575"/>
            <a:chExt cx="1672594" cy="1248203"/>
          </a:xfrm>
        </p:grpSpPr>
        <p:sp>
          <p:nvSpPr>
            <p:cNvPr id="91" name="Freeform 91"/>
            <p:cNvSpPr/>
            <p:nvPr/>
          </p:nvSpPr>
          <p:spPr>
            <a:xfrm>
              <a:off x="0" y="0"/>
              <a:ext cx="1672594" cy="1219628"/>
            </a:xfrm>
            <a:custGeom>
              <a:avLst/>
              <a:gdLst/>
              <a:ahLst/>
              <a:cxnLst/>
              <a:rect l="l" t="t" r="r" b="b"/>
              <a:pathLst>
                <a:path w="1789859" h="1219628">
                  <a:moveTo>
                    <a:pt x="68353" y="0"/>
                  </a:moveTo>
                  <a:lnTo>
                    <a:pt x="1721506" y="0"/>
                  </a:lnTo>
                  <a:cubicBezTo>
                    <a:pt x="1739635" y="0"/>
                    <a:pt x="1757020" y="7201"/>
                    <a:pt x="1769839" y="20020"/>
                  </a:cubicBezTo>
                  <a:cubicBezTo>
                    <a:pt x="1782657" y="32839"/>
                    <a:pt x="1789859" y="50224"/>
                    <a:pt x="1789859" y="68353"/>
                  </a:cubicBezTo>
                  <a:lnTo>
                    <a:pt x="1789859" y="1151275"/>
                  </a:lnTo>
                  <a:cubicBezTo>
                    <a:pt x="1789859" y="1189026"/>
                    <a:pt x="1759257" y="1219628"/>
                    <a:pt x="1721506" y="1219628"/>
                  </a:cubicBezTo>
                  <a:lnTo>
                    <a:pt x="68353" y="1219628"/>
                  </a:lnTo>
                  <a:cubicBezTo>
                    <a:pt x="30602" y="1219628"/>
                    <a:pt x="0" y="1189026"/>
                    <a:pt x="0" y="1151275"/>
                  </a:cubicBezTo>
                  <a:lnTo>
                    <a:pt x="0" y="68353"/>
                  </a:lnTo>
                  <a:cubicBezTo>
                    <a:pt x="0" y="30602"/>
                    <a:pt x="30602" y="0"/>
                    <a:pt x="68353" y="0"/>
                  </a:cubicBezTo>
                  <a:close/>
                </a:path>
              </a:pathLst>
            </a:custGeom>
            <a:solidFill>
              <a:srgbClr val="000000">
                <a:alpha val="0"/>
              </a:srgbClr>
            </a:solidFill>
            <a:ln w="28575">
              <a:solidFill>
                <a:srgbClr val="E76262"/>
              </a:solidFill>
            </a:ln>
          </p:spPr>
          <p:txBody>
            <a:bodyPr/>
            <a:lstStyle/>
            <a:p>
              <a:pPr algn="ctr"/>
              <a:r>
                <a:rPr lang="vi-VN" sz="8000" dirty="0"/>
                <a:t>Nguyễn Nhật Ánh</a:t>
              </a:r>
              <a:endParaRPr lang="en-US" sz="8000" dirty="0"/>
            </a:p>
            <a:p>
              <a:pPr algn="ctr"/>
              <a:r>
                <a:rPr lang="vi-VN" sz="8000" dirty="0"/>
                <a:t>(7/5/1955</a:t>
              </a:r>
              <a:r>
                <a:rPr lang="en-US" sz="8000" dirty="0"/>
                <a:t>)</a:t>
              </a:r>
            </a:p>
            <a:p>
              <a:pPr marL="285750" indent="-285750">
                <a:buFontTx/>
                <a:buChar char="-"/>
              </a:pPr>
              <a:endParaRPr lang="en-US" sz="6600" dirty="0"/>
            </a:p>
            <a:p>
              <a:pPr marL="285750" indent="-285750">
                <a:buFontTx/>
                <a:buChar char="-"/>
              </a:pPr>
              <a:endParaRPr lang="en-US" dirty="0"/>
            </a:p>
            <a:p>
              <a:pPr marL="285750" indent="-285750">
                <a:buFontTx/>
                <a:buChar char="-"/>
              </a:pPr>
              <a:endParaRPr lang="vi-VN" dirty="0"/>
            </a:p>
          </p:txBody>
        </p:sp>
        <p:sp>
          <p:nvSpPr>
            <p:cNvPr id="92" name="TextBox 92"/>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sp>
        <p:nvSpPr>
          <p:cNvPr id="94" name="TextBox 94"/>
          <p:cNvSpPr txBox="1"/>
          <p:nvPr/>
        </p:nvSpPr>
        <p:spPr>
          <a:xfrm>
            <a:off x="2855523" y="3980590"/>
            <a:ext cx="6033516" cy="454804"/>
          </a:xfrm>
          <a:prstGeom prst="rect">
            <a:avLst/>
          </a:prstGeom>
        </p:spPr>
        <p:txBody>
          <a:bodyPr lIns="0" tIns="0" rIns="0" bIns="0" rtlCol="0" anchor="t">
            <a:spAutoFit/>
          </a:bodyPr>
          <a:lstStyle/>
          <a:p>
            <a:pPr marL="0" lvl="0" indent="0" algn="ctr">
              <a:lnSpc>
                <a:spcPts val="3750"/>
              </a:lnSpc>
              <a:spcBef>
                <a:spcPct val="0"/>
              </a:spcBef>
            </a:pPr>
            <a:endParaRPr lang="en-US" sz="2500" dirty="0">
              <a:solidFill>
                <a:srgbClr val="503D36"/>
              </a:solidFill>
              <a:latin typeface="Sniglet" panose="020B0704020202020204"/>
            </a:endParaRPr>
          </a:p>
        </p:txBody>
      </p:sp>
      <p:pic>
        <p:nvPicPr>
          <p:cNvPr id="95" name="Picture 9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13915304" y="3449550"/>
            <a:ext cx="1911848" cy="417595"/>
          </a:xfrm>
          <a:prstGeom prst="rect">
            <a:avLst/>
          </a:prstGeom>
        </p:spPr>
      </p:pic>
      <p:pic>
        <p:nvPicPr>
          <p:cNvPr id="96" name="Picture 96"/>
          <p:cNvPicPr>
            <a:picLocks noChangeAspect="1"/>
          </p:cNvPicPr>
          <p:nvPr/>
        </p:nvPicPr>
        <p:blipFill>
          <a:blip r:embed="rId8" cstate="print"/>
          <a:srcRect t="17398" r="65930" b="54795"/>
          <a:stretch>
            <a:fillRect/>
          </a:stretch>
        </p:blipFill>
        <p:spPr>
          <a:xfrm rot="1255237">
            <a:off x="2136994" y="7645083"/>
            <a:ext cx="1180043" cy="812600"/>
          </a:xfrm>
          <a:prstGeom prst="rect">
            <a:avLst/>
          </a:prstGeom>
        </p:spPr>
      </p:pic>
      <p:pic>
        <p:nvPicPr>
          <p:cNvPr id="97" name="Picture 97"/>
          <p:cNvPicPr>
            <a:picLocks noChangeAspect="1"/>
          </p:cNvPicPr>
          <p:nvPr/>
        </p:nvPicPr>
        <p:blipFill>
          <a:blip r:embed="rId9" cstate="print"/>
          <a:srcRect t="17398" r="65930" b="54795"/>
          <a:stretch>
            <a:fillRect/>
          </a:stretch>
        </p:blipFill>
        <p:spPr>
          <a:xfrm rot="-298565">
            <a:off x="3144360" y="8072793"/>
            <a:ext cx="728793" cy="501861"/>
          </a:xfrm>
          <a:prstGeom prst="rect">
            <a:avLst/>
          </a:prstGeom>
        </p:spPr>
      </p:pic>
      <p:pic>
        <p:nvPicPr>
          <p:cNvPr id="98" name="Picture 9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7543937" y="7977346"/>
            <a:ext cx="1911848" cy="417595"/>
          </a:xfrm>
          <a:prstGeom prst="rect">
            <a:avLst/>
          </a:prstGeom>
        </p:spPr>
      </p:pic>
      <p:grpSp>
        <p:nvGrpSpPr>
          <p:cNvPr id="99" name="Group 99"/>
          <p:cNvGrpSpPr/>
          <p:nvPr/>
        </p:nvGrpSpPr>
        <p:grpSpPr>
          <a:xfrm>
            <a:off x="594866" y="1690137"/>
            <a:ext cx="1232729" cy="7134324"/>
            <a:chOff x="0" y="0"/>
            <a:chExt cx="1643639" cy="9512432"/>
          </a:xfrm>
        </p:grpSpPr>
        <p:sp>
          <p:nvSpPr>
            <p:cNvPr id="100" name="TextBox 100"/>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1" name="TextBox 101"/>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2" name="TextBox 102"/>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3" name="TextBox 103"/>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4" name="TextBox 104"/>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5" name="TextBox 105"/>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grpSp>
        <p:nvGrpSpPr>
          <p:cNvPr id="109" name="Group 109"/>
          <p:cNvGrpSpPr/>
          <p:nvPr/>
        </p:nvGrpSpPr>
        <p:grpSpPr>
          <a:xfrm>
            <a:off x="3715023" y="1698847"/>
            <a:ext cx="10200281" cy="1543050"/>
            <a:chOff x="0" y="0"/>
            <a:chExt cx="2686494" cy="406400"/>
          </a:xfrm>
        </p:grpSpPr>
        <p:sp>
          <p:nvSpPr>
            <p:cNvPr id="110" name="Freeform 110"/>
            <p:cNvSpPr/>
            <p:nvPr/>
          </p:nvSpPr>
          <p:spPr>
            <a:xfrm>
              <a:off x="0" y="0"/>
              <a:ext cx="2686494" cy="406400"/>
            </a:xfrm>
            <a:custGeom>
              <a:avLst/>
              <a:gdLst/>
              <a:ahLst/>
              <a:cxnLst/>
              <a:rect l="l" t="t" r="r" b="b"/>
              <a:pathLst>
                <a:path w="2686494" h="406400">
                  <a:moveTo>
                    <a:pt x="75899" y="0"/>
                  </a:moveTo>
                  <a:lnTo>
                    <a:pt x="2610595" y="0"/>
                  </a:lnTo>
                  <a:cubicBezTo>
                    <a:pt x="2652513" y="0"/>
                    <a:pt x="2686494" y="33981"/>
                    <a:pt x="2686494" y="75899"/>
                  </a:cubicBezTo>
                  <a:lnTo>
                    <a:pt x="2686494" y="330501"/>
                  </a:lnTo>
                  <a:cubicBezTo>
                    <a:pt x="2686494" y="372419"/>
                    <a:pt x="2652513" y="406400"/>
                    <a:pt x="2610595" y="406400"/>
                  </a:cubicBezTo>
                  <a:lnTo>
                    <a:pt x="75899" y="406400"/>
                  </a:lnTo>
                  <a:cubicBezTo>
                    <a:pt x="33981" y="406400"/>
                    <a:pt x="0" y="372419"/>
                    <a:pt x="0" y="330501"/>
                  </a:cubicBezTo>
                  <a:lnTo>
                    <a:pt x="0" y="75899"/>
                  </a:lnTo>
                  <a:cubicBezTo>
                    <a:pt x="0" y="33981"/>
                    <a:pt x="33981" y="0"/>
                    <a:pt x="75899" y="0"/>
                  </a:cubicBezTo>
                  <a:close/>
                </a:path>
              </a:pathLst>
            </a:custGeom>
            <a:solidFill>
              <a:srgbClr val="FFCF91"/>
            </a:solidFill>
            <a:ln w="47625">
              <a:solidFill>
                <a:srgbClr val="E76262"/>
              </a:solidFill>
            </a:ln>
          </p:spPr>
          <p:txBody>
            <a:bodyPr/>
            <a:lstStyle/>
            <a:p>
              <a:r>
                <a:rPr lang="en-US" sz="8800" dirty="0"/>
                <a:t>           </a:t>
              </a:r>
              <a:r>
                <a:rPr lang="en-US" sz="8800" dirty="0" err="1"/>
                <a:t>I.Tác</a:t>
              </a:r>
              <a:r>
                <a:rPr lang="en-US" sz="8800" dirty="0"/>
                <a:t> </a:t>
              </a:r>
              <a:r>
                <a:rPr lang="en-US" sz="8800" dirty="0" err="1"/>
                <a:t>Giả</a:t>
              </a:r>
              <a:r>
                <a:rPr lang="en-US" sz="8800" dirty="0"/>
                <a:t> </a:t>
              </a:r>
              <a:endParaRPr lang="vi-VN" sz="8800" dirty="0"/>
            </a:p>
          </p:txBody>
        </p:sp>
        <p:sp>
          <p:nvSpPr>
            <p:cNvPr id="111" name="TextBox 111"/>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sp>
        <p:nvSpPr>
          <p:cNvPr id="112" name="TextBox 112"/>
          <p:cNvSpPr txBox="1"/>
          <p:nvPr/>
        </p:nvSpPr>
        <p:spPr>
          <a:xfrm>
            <a:off x="4119856" y="1993751"/>
            <a:ext cx="9431499" cy="1009650"/>
          </a:xfrm>
          <a:prstGeom prst="rect">
            <a:avLst/>
          </a:prstGeom>
        </p:spPr>
        <p:txBody>
          <a:bodyPr lIns="0" tIns="0" rIns="0" bIns="0" rtlCol="0" anchor="t">
            <a:spAutoFit/>
          </a:bodyPr>
          <a:lstStyle/>
          <a:p>
            <a:pPr marL="0" lvl="0" indent="0" algn="ctr">
              <a:lnSpc>
                <a:spcPts val="7920"/>
              </a:lnSpc>
              <a:spcBef>
                <a:spcPct val="0"/>
              </a:spcBef>
            </a:pPr>
            <a:endParaRPr lang="en-US" sz="6600" dirty="0">
              <a:solidFill>
                <a:srgbClr val="503D36"/>
              </a:solidFill>
              <a:latin typeface="More Sugar"/>
            </a:endParaRPr>
          </a:p>
        </p:txBody>
      </p:sp>
      <p:pic>
        <p:nvPicPr>
          <p:cNvPr id="115" name="Picture 114"/>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9753663" y="3924580"/>
            <a:ext cx="5928721" cy="45714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5"/>
                                        </p:tgtEl>
                                        <p:attrNameLst>
                                          <p:attrName>style.visibility</p:attrName>
                                        </p:attrNameLst>
                                      </p:cBhvr>
                                      <p:to>
                                        <p:strVal val="visible"/>
                                      </p:to>
                                    </p:set>
                                    <p:anim calcmode="lin" valueType="num">
                                      <p:cBhvr additive="base">
                                        <p:cTn id="11" dur="500" fill="hold"/>
                                        <p:tgtEl>
                                          <p:spTgt spid="115"/>
                                        </p:tgtEl>
                                        <p:attrNameLst>
                                          <p:attrName>ppt_x</p:attrName>
                                        </p:attrNameLst>
                                      </p:cBhvr>
                                      <p:tavLst>
                                        <p:tav tm="0">
                                          <p:val>
                                            <p:strVal val="#ppt_x"/>
                                          </p:val>
                                        </p:tav>
                                        <p:tav tm="100000">
                                          <p:val>
                                            <p:strVal val="#ppt_x"/>
                                          </p:val>
                                        </p:tav>
                                      </p:tavLst>
                                    </p:anim>
                                    <p:anim calcmode="lin" valueType="num">
                                      <p:cBhvr additive="base">
                                        <p:cTn id="12"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2"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2618086"/>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3904500"/>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164201" y="5190915"/>
            <a:ext cx="2279617" cy="1191585"/>
            <a:chOff x="0" y="0"/>
            <a:chExt cx="3039489" cy="1588780"/>
          </a:xfrm>
        </p:grpSpPr>
        <p:grpSp>
          <p:nvGrpSpPr>
            <p:cNvPr id="19" name="Group 19"/>
            <p:cNvGrpSpPr/>
            <p:nvPr/>
          </p:nvGrpSpPr>
          <p:grpSpPr>
            <a:xfrm>
              <a:off x="0" y="0"/>
              <a:ext cx="3039489" cy="1588780"/>
              <a:chOff x="0" y="0"/>
              <a:chExt cx="620810" cy="324506"/>
            </a:xfrm>
          </p:grpSpPr>
          <p:sp>
            <p:nvSpPr>
              <p:cNvPr id="20" name="Freeform 2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234950" y="117213"/>
              <a:ext cx="1688828" cy="1354354"/>
              <a:chOff x="0" y="0"/>
              <a:chExt cx="344940" cy="276625"/>
            </a:xfrm>
          </p:grpSpPr>
          <p:sp>
            <p:nvSpPr>
              <p:cNvPr id="23" name="Freeform 2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164201" y="6477329"/>
            <a:ext cx="2279617" cy="1191585"/>
            <a:chOff x="0" y="0"/>
            <a:chExt cx="3039489" cy="1588780"/>
          </a:xfrm>
        </p:grpSpPr>
        <p:grpSp>
          <p:nvGrpSpPr>
            <p:cNvPr id="26" name="Group 26"/>
            <p:cNvGrpSpPr/>
            <p:nvPr/>
          </p:nvGrpSpPr>
          <p:grpSpPr>
            <a:xfrm>
              <a:off x="0" y="0"/>
              <a:ext cx="3039489" cy="1588780"/>
              <a:chOff x="0" y="0"/>
              <a:chExt cx="620810" cy="324506"/>
            </a:xfrm>
          </p:grpSpPr>
          <p:sp>
            <p:nvSpPr>
              <p:cNvPr id="27" name="Freeform 2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234950" y="117213"/>
              <a:ext cx="1688828" cy="1354354"/>
              <a:chOff x="0" y="0"/>
              <a:chExt cx="344940" cy="276625"/>
            </a:xfrm>
          </p:grpSpPr>
          <p:sp>
            <p:nvSpPr>
              <p:cNvPr id="30" name="Freeform 3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164201" y="7763743"/>
            <a:ext cx="2279617" cy="1191585"/>
            <a:chOff x="0" y="0"/>
            <a:chExt cx="3039489" cy="1588780"/>
          </a:xfrm>
        </p:grpSpPr>
        <p:grpSp>
          <p:nvGrpSpPr>
            <p:cNvPr id="33" name="Group 33"/>
            <p:cNvGrpSpPr/>
            <p:nvPr/>
          </p:nvGrpSpPr>
          <p:grpSpPr>
            <a:xfrm>
              <a:off x="0" y="0"/>
              <a:ext cx="3039489" cy="1588780"/>
              <a:chOff x="0" y="0"/>
              <a:chExt cx="620810" cy="324506"/>
            </a:xfrm>
          </p:grpSpPr>
          <p:sp>
            <p:nvSpPr>
              <p:cNvPr id="34" name="Freeform 34"/>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234950" y="117213"/>
              <a:ext cx="1688828" cy="1354354"/>
              <a:chOff x="0" y="0"/>
              <a:chExt cx="344940" cy="276625"/>
            </a:xfrm>
          </p:grpSpPr>
          <p:sp>
            <p:nvSpPr>
              <p:cNvPr id="37" name="Freeform 37"/>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9" name="Picture 39"/>
          <p:cNvPicPr>
            <a:picLocks noChangeAspect="1"/>
          </p:cNvPicPr>
          <p:nvPr/>
        </p:nvPicPr>
        <p:blipFill>
          <a:blip r:embed="rId4" cstate="print"/>
          <a:srcRect/>
          <a:stretch>
            <a:fillRect/>
          </a:stretch>
        </p:blipFill>
        <p:spPr>
          <a:xfrm rot="5400000">
            <a:off x="13111944" y="4512960"/>
            <a:ext cx="7623658" cy="1261080"/>
          </a:xfrm>
          <a:prstGeom prst="rect">
            <a:avLst/>
          </a:prstGeom>
        </p:spPr>
      </p:pic>
      <p:grpSp>
        <p:nvGrpSpPr>
          <p:cNvPr id="40" name="Group 40"/>
          <p:cNvGrpSpPr/>
          <p:nvPr/>
        </p:nvGrpSpPr>
        <p:grpSpPr>
          <a:xfrm>
            <a:off x="661541" y="1470992"/>
            <a:ext cx="1232729" cy="7134324"/>
            <a:chOff x="0" y="0"/>
            <a:chExt cx="1643639" cy="9512432"/>
          </a:xfrm>
        </p:grpSpPr>
        <p:sp>
          <p:nvSpPr>
            <p:cNvPr id="41" name="TextBox 41"/>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0" name="Picture 50"/>
          <p:cNvPicPr>
            <a:picLocks noChangeAspect="1"/>
          </p:cNvPicPr>
          <p:nvPr/>
        </p:nvPicPr>
        <p:blipFill>
          <a:blip r:embed="rId5" cstate="print"/>
          <a:srcRect/>
          <a:stretch>
            <a:fillRect/>
          </a:stretch>
        </p:blipFill>
        <p:spPr>
          <a:xfrm>
            <a:off x="1028700" y="9347332"/>
            <a:ext cx="15613811" cy="751415"/>
          </a:xfrm>
          <a:prstGeom prst="rect">
            <a:avLst/>
          </a:prstGeom>
        </p:spPr>
      </p:pic>
      <p:grpSp>
        <p:nvGrpSpPr>
          <p:cNvPr id="51" name="Group 51"/>
          <p:cNvGrpSpPr/>
          <p:nvPr/>
        </p:nvGrpSpPr>
        <p:grpSpPr>
          <a:xfrm>
            <a:off x="1028700" y="724190"/>
            <a:ext cx="15613811" cy="8800520"/>
            <a:chOff x="0" y="0"/>
            <a:chExt cx="4112279" cy="2317832"/>
          </a:xfrm>
        </p:grpSpPr>
        <p:sp>
          <p:nvSpPr>
            <p:cNvPr id="52" name="Freeform 52"/>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3" name="TextBox 5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4" name="Group 54"/>
          <p:cNvGrpSpPr/>
          <p:nvPr/>
        </p:nvGrpSpPr>
        <p:grpSpPr>
          <a:xfrm>
            <a:off x="1337094" y="1028700"/>
            <a:ext cx="14956138" cy="8229600"/>
            <a:chOff x="0" y="0"/>
            <a:chExt cx="3939065" cy="2167467"/>
          </a:xfrm>
        </p:grpSpPr>
        <p:sp>
          <p:nvSpPr>
            <p:cNvPr id="55" name="Freeform 55"/>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6" name="TextBox 56"/>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7" name="Group 57"/>
          <p:cNvGrpSpPr/>
          <p:nvPr/>
        </p:nvGrpSpPr>
        <p:grpSpPr>
          <a:xfrm>
            <a:off x="1540290" y="1622751"/>
            <a:ext cx="263115" cy="263115"/>
            <a:chOff x="0" y="0"/>
            <a:chExt cx="812800" cy="812800"/>
          </a:xfrm>
        </p:grpSpPr>
        <p:sp>
          <p:nvSpPr>
            <p:cNvPr id="58" name="Freeform 5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59" name="TextBox 5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0" name="Group 60"/>
          <p:cNvGrpSpPr/>
          <p:nvPr/>
        </p:nvGrpSpPr>
        <p:grpSpPr>
          <a:xfrm>
            <a:off x="1540290" y="2470372"/>
            <a:ext cx="263115" cy="263115"/>
            <a:chOff x="0" y="0"/>
            <a:chExt cx="812800" cy="812800"/>
          </a:xfrm>
        </p:grpSpPr>
        <p:sp>
          <p:nvSpPr>
            <p:cNvPr id="61" name="Freeform 6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2" name="TextBox 6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3" name="Group 63"/>
          <p:cNvGrpSpPr/>
          <p:nvPr/>
        </p:nvGrpSpPr>
        <p:grpSpPr>
          <a:xfrm>
            <a:off x="1540290" y="3317993"/>
            <a:ext cx="263115" cy="263115"/>
            <a:chOff x="0" y="0"/>
            <a:chExt cx="812800" cy="812800"/>
          </a:xfrm>
        </p:grpSpPr>
        <p:sp>
          <p:nvSpPr>
            <p:cNvPr id="64" name="Freeform 6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5" name="TextBox 6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6" name="Group 66"/>
          <p:cNvGrpSpPr/>
          <p:nvPr/>
        </p:nvGrpSpPr>
        <p:grpSpPr>
          <a:xfrm>
            <a:off x="1540290" y="4165614"/>
            <a:ext cx="263115" cy="263115"/>
            <a:chOff x="0" y="0"/>
            <a:chExt cx="812800" cy="812800"/>
          </a:xfrm>
        </p:grpSpPr>
        <p:sp>
          <p:nvSpPr>
            <p:cNvPr id="67" name="Freeform 6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8" name="TextBox 6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9" name="Group 69"/>
          <p:cNvGrpSpPr/>
          <p:nvPr/>
        </p:nvGrpSpPr>
        <p:grpSpPr>
          <a:xfrm>
            <a:off x="1540290" y="5013235"/>
            <a:ext cx="263115" cy="263115"/>
            <a:chOff x="0" y="0"/>
            <a:chExt cx="812800" cy="812800"/>
          </a:xfrm>
        </p:grpSpPr>
        <p:sp>
          <p:nvSpPr>
            <p:cNvPr id="70" name="Freeform 7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1" name="TextBox 7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2" name="Group 72"/>
          <p:cNvGrpSpPr/>
          <p:nvPr/>
        </p:nvGrpSpPr>
        <p:grpSpPr>
          <a:xfrm>
            <a:off x="1540290" y="5860856"/>
            <a:ext cx="263115" cy="263115"/>
            <a:chOff x="0" y="0"/>
            <a:chExt cx="812800" cy="812800"/>
          </a:xfrm>
        </p:grpSpPr>
        <p:sp>
          <p:nvSpPr>
            <p:cNvPr id="73" name="Freeform 7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4" name="TextBox 7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5" name="Group 75"/>
          <p:cNvGrpSpPr/>
          <p:nvPr/>
        </p:nvGrpSpPr>
        <p:grpSpPr>
          <a:xfrm>
            <a:off x="1540290" y="6708477"/>
            <a:ext cx="263115" cy="263115"/>
            <a:chOff x="0" y="0"/>
            <a:chExt cx="812800" cy="812800"/>
          </a:xfrm>
        </p:grpSpPr>
        <p:sp>
          <p:nvSpPr>
            <p:cNvPr id="76" name="Freeform 7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7" name="TextBox 7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8" name="Group 78"/>
          <p:cNvGrpSpPr/>
          <p:nvPr/>
        </p:nvGrpSpPr>
        <p:grpSpPr>
          <a:xfrm>
            <a:off x="1540290" y="7556097"/>
            <a:ext cx="263115" cy="263115"/>
            <a:chOff x="0" y="0"/>
            <a:chExt cx="812800" cy="812800"/>
          </a:xfrm>
        </p:grpSpPr>
        <p:sp>
          <p:nvSpPr>
            <p:cNvPr id="79" name="Freeform 7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0" name="TextBox 8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1" name="Group 81"/>
          <p:cNvGrpSpPr/>
          <p:nvPr/>
        </p:nvGrpSpPr>
        <p:grpSpPr>
          <a:xfrm>
            <a:off x="1540290" y="8403718"/>
            <a:ext cx="263115" cy="263115"/>
            <a:chOff x="0" y="0"/>
            <a:chExt cx="812800" cy="812800"/>
          </a:xfrm>
        </p:grpSpPr>
        <p:sp>
          <p:nvSpPr>
            <p:cNvPr id="82" name="Freeform 8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3" name="TextBox 8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4" name="Group 84"/>
          <p:cNvGrpSpPr/>
          <p:nvPr/>
        </p:nvGrpSpPr>
        <p:grpSpPr>
          <a:xfrm>
            <a:off x="15564542" y="1331671"/>
            <a:ext cx="2186870" cy="1191585"/>
            <a:chOff x="0" y="0"/>
            <a:chExt cx="595553" cy="324506"/>
          </a:xfrm>
        </p:grpSpPr>
        <p:sp>
          <p:nvSpPr>
            <p:cNvPr id="85" name="Freeform 85"/>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86" name="TextBox 86"/>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87" name="Group 87"/>
          <p:cNvGrpSpPr/>
          <p:nvPr/>
        </p:nvGrpSpPr>
        <p:grpSpPr>
          <a:xfrm>
            <a:off x="15666322" y="1419581"/>
            <a:ext cx="1998307" cy="1015766"/>
            <a:chOff x="0" y="0"/>
            <a:chExt cx="544201" cy="276625"/>
          </a:xfrm>
        </p:grpSpPr>
        <p:sp>
          <p:nvSpPr>
            <p:cNvPr id="88" name="Freeform 88"/>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txBody>
            <a:bodyPr/>
            <a:lstStyle/>
            <a:p>
              <a:endParaRPr lang="vi-VN" dirty="0"/>
            </a:p>
          </p:txBody>
        </p:sp>
        <p:sp>
          <p:nvSpPr>
            <p:cNvPr id="89" name="TextBox 89"/>
            <p:cNvSpPr txBox="1"/>
            <p:nvPr/>
          </p:nvSpPr>
          <p:spPr>
            <a:xfrm>
              <a:off x="0" y="-66675"/>
              <a:ext cx="812800" cy="879475"/>
            </a:xfrm>
            <a:prstGeom prst="rect">
              <a:avLst/>
            </a:prstGeom>
          </p:spPr>
          <p:txBody>
            <a:bodyPr lIns="51986" tIns="51986" rIns="51986" bIns="51986" rtlCol="0" anchor="ctr"/>
            <a:lstStyle/>
            <a:p>
              <a:pPr algn="ctr">
                <a:lnSpc>
                  <a:spcPts val="4200"/>
                </a:lnSpc>
              </a:pPr>
              <a:r>
                <a:rPr lang="en-US" sz="3000">
                  <a:solidFill>
                    <a:srgbClr val="FFFFFF"/>
                  </a:solidFill>
                  <a:latin typeface="Sniglet" panose="020B0704020202020204"/>
                </a:rPr>
                <a:t>Intro</a:t>
              </a:r>
            </a:p>
          </p:txBody>
        </p:sp>
      </p:grpSp>
      <p:grpSp>
        <p:nvGrpSpPr>
          <p:cNvPr id="90" name="Group 90"/>
          <p:cNvGrpSpPr/>
          <p:nvPr/>
        </p:nvGrpSpPr>
        <p:grpSpPr>
          <a:xfrm>
            <a:off x="2590850" y="3946832"/>
            <a:ext cx="13509936" cy="4630776"/>
            <a:chOff x="0" y="10202"/>
            <a:chExt cx="1789859" cy="1219628"/>
          </a:xfrm>
        </p:grpSpPr>
        <p:sp>
          <p:nvSpPr>
            <p:cNvPr id="91" name="Freeform 91"/>
            <p:cNvSpPr/>
            <p:nvPr/>
          </p:nvSpPr>
          <p:spPr>
            <a:xfrm>
              <a:off x="0" y="10202"/>
              <a:ext cx="1789859" cy="1219628"/>
            </a:xfrm>
            <a:custGeom>
              <a:avLst/>
              <a:gdLst/>
              <a:ahLst/>
              <a:cxnLst/>
              <a:rect l="l" t="t" r="r" b="b"/>
              <a:pathLst>
                <a:path w="1789859" h="1219628">
                  <a:moveTo>
                    <a:pt x="68353" y="0"/>
                  </a:moveTo>
                  <a:lnTo>
                    <a:pt x="1721506" y="0"/>
                  </a:lnTo>
                  <a:cubicBezTo>
                    <a:pt x="1739635" y="0"/>
                    <a:pt x="1757020" y="7201"/>
                    <a:pt x="1769839" y="20020"/>
                  </a:cubicBezTo>
                  <a:cubicBezTo>
                    <a:pt x="1782657" y="32839"/>
                    <a:pt x="1789859" y="50224"/>
                    <a:pt x="1789859" y="68353"/>
                  </a:cubicBezTo>
                  <a:lnTo>
                    <a:pt x="1789859" y="1151275"/>
                  </a:lnTo>
                  <a:cubicBezTo>
                    <a:pt x="1789859" y="1189026"/>
                    <a:pt x="1759257" y="1219628"/>
                    <a:pt x="1721506" y="1219628"/>
                  </a:cubicBezTo>
                  <a:lnTo>
                    <a:pt x="68353" y="1219628"/>
                  </a:lnTo>
                  <a:cubicBezTo>
                    <a:pt x="30602" y="1219628"/>
                    <a:pt x="0" y="1189026"/>
                    <a:pt x="0" y="1151275"/>
                  </a:cubicBezTo>
                  <a:lnTo>
                    <a:pt x="0" y="68353"/>
                  </a:lnTo>
                  <a:cubicBezTo>
                    <a:pt x="0" y="30602"/>
                    <a:pt x="30602" y="0"/>
                    <a:pt x="68353" y="0"/>
                  </a:cubicBezTo>
                  <a:close/>
                </a:path>
              </a:pathLst>
            </a:custGeom>
            <a:solidFill>
              <a:srgbClr val="000000">
                <a:alpha val="0"/>
              </a:srgbClr>
            </a:solidFill>
            <a:ln w="28575">
              <a:solidFill>
                <a:srgbClr val="E76262"/>
              </a:solidFill>
            </a:ln>
          </p:spPr>
          <p:txBody>
            <a:bodyPr/>
            <a:lstStyle/>
            <a:p>
              <a:pPr marL="285750" indent="-285750">
                <a:buFontTx/>
                <a:buChar char="-"/>
              </a:pPr>
              <a:r>
                <a:rPr lang="en-US" sz="3800" dirty="0"/>
                <a:t> </a:t>
              </a:r>
              <a:r>
                <a:rPr lang="en-US" sz="3800" dirty="0" err="1"/>
                <a:t>Quê</a:t>
              </a:r>
              <a:r>
                <a:rPr lang="en-US" sz="3800" dirty="0"/>
                <a:t>: </a:t>
              </a:r>
              <a:r>
                <a:rPr lang="vi-VN" sz="3800" dirty="0"/>
                <a:t>Sinh ra và lớn lên tại Thăng Bình, Quảng Nam. </a:t>
              </a:r>
              <a:endParaRPr lang="en-US" sz="3800" dirty="0"/>
            </a:p>
            <a:p>
              <a:pPr marL="457200" indent="-457200">
                <a:buFontTx/>
                <a:buChar char="-"/>
              </a:pPr>
              <a:r>
                <a:rPr lang="vi-VN" sz="3800" dirty="0"/>
                <a:t>Bút danh: Chu Đình Ngạn Anh Bồ Câu, Lê Duy Cật, Đông Phương Sóc, Sóc Phương Đông. </a:t>
              </a:r>
              <a:endParaRPr lang="en-US" sz="3800" dirty="0"/>
            </a:p>
            <a:p>
              <a:pPr marL="457200" indent="-457200">
                <a:buFontTx/>
                <a:buChar char="-"/>
              </a:pPr>
              <a:r>
                <a:rPr lang="vi-VN" sz="3800" dirty="0"/>
                <a:t>Năm 13 tuổi, ông đăng báo bài thơ đầu tiên. </a:t>
              </a:r>
              <a:endParaRPr lang="en-US" sz="3800" dirty="0"/>
            </a:p>
            <a:p>
              <a:pPr marL="457200" indent="-457200">
                <a:buFontTx/>
                <a:buChar char="-"/>
              </a:pPr>
              <a:r>
                <a:rPr lang="vi-VN" sz="3800" dirty="0"/>
                <a:t>Thuở nhỏ ông theo học tại các trường THPT Tiểu La, THPT chuyên ban Trần Cao Vân và THCS Phan Châu Trinh.</a:t>
              </a:r>
              <a:endParaRPr lang="en-US" sz="3800" dirty="0"/>
            </a:p>
            <a:p>
              <a:pPr marL="285750" indent="-285750">
                <a:buFontTx/>
                <a:buChar char="-"/>
              </a:pPr>
              <a:endParaRPr lang="en-US" sz="2800" dirty="0"/>
            </a:p>
            <a:p>
              <a:pPr marL="285750" indent="-285750">
                <a:buFontTx/>
                <a:buChar char="-"/>
              </a:pPr>
              <a:endParaRPr lang="en-US" dirty="0"/>
            </a:p>
            <a:p>
              <a:pPr marL="285750" indent="-285750">
                <a:buFontTx/>
                <a:buChar char="-"/>
              </a:pPr>
              <a:endParaRPr lang="vi-VN" dirty="0"/>
            </a:p>
          </p:txBody>
        </p:sp>
        <p:sp>
          <p:nvSpPr>
            <p:cNvPr id="92" name="TextBox 92"/>
            <p:cNvSpPr txBox="1"/>
            <p:nvPr/>
          </p:nvSpPr>
          <p:spPr>
            <a:xfrm>
              <a:off x="40381" y="24274"/>
              <a:ext cx="812800" cy="841375"/>
            </a:xfrm>
            <a:prstGeom prst="rect">
              <a:avLst/>
            </a:prstGeom>
          </p:spPr>
          <p:txBody>
            <a:bodyPr lIns="50800" tIns="50800" rIns="50800" bIns="50800" rtlCol="0" anchor="ctr"/>
            <a:lstStyle/>
            <a:p>
              <a:pPr algn="ctr">
                <a:lnSpc>
                  <a:spcPts val="2660"/>
                </a:lnSpc>
              </a:pPr>
              <a:endParaRPr/>
            </a:p>
          </p:txBody>
        </p:sp>
      </p:grpSp>
      <p:sp>
        <p:nvSpPr>
          <p:cNvPr id="94" name="TextBox 94"/>
          <p:cNvSpPr txBox="1"/>
          <p:nvPr/>
        </p:nvSpPr>
        <p:spPr>
          <a:xfrm>
            <a:off x="2874872" y="4229584"/>
            <a:ext cx="6033516" cy="454804"/>
          </a:xfrm>
          <a:prstGeom prst="rect">
            <a:avLst/>
          </a:prstGeom>
        </p:spPr>
        <p:txBody>
          <a:bodyPr lIns="0" tIns="0" rIns="0" bIns="0" rtlCol="0" anchor="t">
            <a:spAutoFit/>
          </a:bodyPr>
          <a:lstStyle/>
          <a:p>
            <a:pPr marL="0" lvl="0" indent="0" algn="ctr">
              <a:lnSpc>
                <a:spcPts val="3750"/>
              </a:lnSpc>
              <a:spcBef>
                <a:spcPct val="0"/>
              </a:spcBef>
            </a:pPr>
            <a:endParaRPr lang="en-US" sz="2500" dirty="0">
              <a:solidFill>
                <a:srgbClr val="503D36"/>
              </a:solidFill>
              <a:latin typeface="Sniglet" panose="020B0704020202020204"/>
            </a:endParaRPr>
          </a:p>
        </p:txBody>
      </p:sp>
      <p:pic>
        <p:nvPicPr>
          <p:cNvPr id="95" name="Picture 95"/>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13915304" y="3449550"/>
            <a:ext cx="1911848" cy="417595"/>
          </a:xfrm>
          <a:prstGeom prst="rect">
            <a:avLst/>
          </a:prstGeom>
        </p:spPr>
      </p:pic>
      <p:pic>
        <p:nvPicPr>
          <p:cNvPr id="96" name="Picture 96"/>
          <p:cNvPicPr>
            <a:picLocks noChangeAspect="1"/>
          </p:cNvPicPr>
          <p:nvPr/>
        </p:nvPicPr>
        <p:blipFill>
          <a:blip r:embed="rId8" cstate="print"/>
          <a:srcRect t="17398" r="65930" b="54795"/>
          <a:stretch>
            <a:fillRect/>
          </a:stretch>
        </p:blipFill>
        <p:spPr>
          <a:xfrm rot="1255237">
            <a:off x="2136994" y="7645083"/>
            <a:ext cx="1180043" cy="812600"/>
          </a:xfrm>
          <a:prstGeom prst="rect">
            <a:avLst/>
          </a:prstGeom>
        </p:spPr>
      </p:pic>
      <p:pic>
        <p:nvPicPr>
          <p:cNvPr id="97" name="Picture 97"/>
          <p:cNvPicPr>
            <a:picLocks noChangeAspect="1"/>
          </p:cNvPicPr>
          <p:nvPr/>
        </p:nvPicPr>
        <p:blipFill>
          <a:blip r:embed="rId9" cstate="print"/>
          <a:srcRect t="17398" r="65930" b="54795"/>
          <a:stretch>
            <a:fillRect/>
          </a:stretch>
        </p:blipFill>
        <p:spPr>
          <a:xfrm rot="-298565">
            <a:off x="3143090" y="8072793"/>
            <a:ext cx="728793" cy="501861"/>
          </a:xfrm>
          <a:prstGeom prst="rect">
            <a:avLst/>
          </a:prstGeom>
        </p:spPr>
      </p:pic>
      <p:pic>
        <p:nvPicPr>
          <p:cNvPr id="98" name="Picture 9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7232152" y="8117681"/>
            <a:ext cx="1911848" cy="417595"/>
          </a:xfrm>
          <a:prstGeom prst="rect">
            <a:avLst/>
          </a:prstGeom>
        </p:spPr>
      </p:pic>
      <p:grpSp>
        <p:nvGrpSpPr>
          <p:cNvPr id="99" name="Group 99"/>
          <p:cNvGrpSpPr/>
          <p:nvPr/>
        </p:nvGrpSpPr>
        <p:grpSpPr>
          <a:xfrm>
            <a:off x="594866" y="1690137"/>
            <a:ext cx="1232729" cy="7134324"/>
            <a:chOff x="0" y="0"/>
            <a:chExt cx="1643639" cy="9512432"/>
          </a:xfrm>
        </p:grpSpPr>
        <p:sp>
          <p:nvSpPr>
            <p:cNvPr id="100" name="TextBox 100"/>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1" name="TextBox 101"/>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2" name="TextBox 102"/>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3" name="TextBox 103"/>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4" name="TextBox 104"/>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5" name="TextBox 105"/>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6" name="TextBox 106"/>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7" name="TextBox 107"/>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grpSp>
        <p:nvGrpSpPr>
          <p:cNvPr id="109" name="Group 109"/>
          <p:cNvGrpSpPr/>
          <p:nvPr/>
        </p:nvGrpSpPr>
        <p:grpSpPr>
          <a:xfrm>
            <a:off x="3715023" y="1698847"/>
            <a:ext cx="10200281" cy="1543050"/>
            <a:chOff x="0" y="0"/>
            <a:chExt cx="2686494" cy="406400"/>
          </a:xfrm>
        </p:grpSpPr>
        <p:sp>
          <p:nvSpPr>
            <p:cNvPr id="110" name="Freeform 110"/>
            <p:cNvSpPr/>
            <p:nvPr/>
          </p:nvSpPr>
          <p:spPr>
            <a:xfrm>
              <a:off x="0" y="0"/>
              <a:ext cx="2686494" cy="406400"/>
            </a:xfrm>
            <a:custGeom>
              <a:avLst/>
              <a:gdLst/>
              <a:ahLst/>
              <a:cxnLst/>
              <a:rect l="l" t="t" r="r" b="b"/>
              <a:pathLst>
                <a:path w="2686494" h="406400">
                  <a:moveTo>
                    <a:pt x="75899" y="0"/>
                  </a:moveTo>
                  <a:lnTo>
                    <a:pt x="2610595" y="0"/>
                  </a:lnTo>
                  <a:cubicBezTo>
                    <a:pt x="2652513" y="0"/>
                    <a:pt x="2686494" y="33981"/>
                    <a:pt x="2686494" y="75899"/>
                  </a:cubicBezTo>
                  <a:lnTo>
                    <a:pt x="2686494" y="330501"/>
                  </a:lnTo>
                  <a:cubicBezTo>
                    <a:pt x="2686494" y="372419"/>
                    <a:pt x="2652513" y="406400"/>
                    <a:pt x="2610595" y="406400"/>
                  </a:cubicBezTo>
                  <a:lnTo>
                    <a:pt x="75899" y="406400"/>
                  </a:lnTo>
                  <a:cubicBezTo>
                    <a:pt x="33981" y="406400"/>
                    <a:pt x="0" y="372419"/>
                    <a:pt x="0" y="330501"/>
                  </a:cubicBezTo>
                  <a:lnTo>
                    <a:pt x="0" y="75899"/>
                  </a:lnTo>
                  <a:cubicBezTo>
                    <a:pt x="0" y="33981"/>
                    <a:pt x="33981" y="0"/>
                    <a:pt x="75899" y="0"/>
                  </a:cubicBezTo>
                  <a:close/>
                </a:path>
              </a:pathLst>
            </a:custGeom>
            <a:solidFill>
              <a:srgbClr val="FFCF91"/>
            </a:solidFill>
            <a:ln w="47625">
              <a:solidFill>
                <a:srgbClr val="E76262"/>
              </a:solidFill>
            </a:ln>
          </p:spPr>
          <p:txBody>
            <a:bodyPr/>
            <a:lstStyle/>
            <a:p>
              <a:r>
                <a:rPr lang="en-US" sz="8800" dirty="0"/>
                <a:t>           </a:t>
              </a:r>
              <a:r>
                <a:rPr lang="en-US" sz="8800" dirty="0" err="1"/>
                <a:t>I.Tác</a:t>
              </a:r>
              <a:r>
                <a:rPr lang="en-US" sz="8800" dirty="0"/>
                <a:t> </a:t>
              </a:r>
              <a:r>
                <a:rPr lang="en-US" sz="8800" dirty="0" err="1"/>
                <a:t>Giả</a:t>
              </a:r>
              <a:r>
                <a:rPr lang="en-US" sz="8800" dirty="0"/>
                <a:t> </a:t>
              </a:r>
              <a:endParaRPr lang="vi-VN" sz="8800" dirty="0"/>
            </a:p>
          </p:txBody>
        </p:sp>
        <p:sp>
          <p:nvSpPr>
            <p:cNvPr id="111" name="TextBox 111"/>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sp>
        <p:nvSpPr>
          <p:cNvPr id="112" name="TextBox 112"/>
          <p:cNvSpPr txBox="1"/>
          <p:nvPr/>
        </p:nvSpPr>
        <p:spPr>
          <a:xfrm>
            <a:off x="4119856" y="1993751"/>
            <a:ext cx="9431499" cy="1009650"/>
          </a:xfrm>
          <a:prstGeom prst="rect">
            <a:avLst/>
          </a:prstGeom>
        </p:spPr>
        <p:txBody>
          <a:bodyPr lIns="0" tIns="0" rIns="0" bIns="0" rtlCol="0" anchor="t">
            <a:spAutoFit/>
          </a:bodyPr>
          <a:lstStyle/>
          <a:p>
            <a:pPr marL="0" lvl="0" indent="0" algn="ctr">
              <a:lnSpc>
                <a:spcPts val="7920"/>
              </a:lnSpc>
              <a:spcBef>
                <a:spcPct val="0"/>
              </a:spcBef>
            </a:pPr>
            <a:endParaRPr lang="en-US" sz="6600" dirty="0">
              <a:solidFill>
                <a:srgbClr val="503D36"/>
              </a:solidFill>
              <a:latin typeface="More Sug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xit" presetSubtype="0" fill="hold" grpId="0" nodeType="clickEffect">
                                  <p:stCondLst>
                                    <p:cond delay="0"/>
                                  </p:stCondLst>
                                  <p:childTnLst>
                                    <p:anim calcmode="lin" valueType="num">
                                      <p:cBhvr>
                                        <p:cTn id="6" dur="15000"/>
                                        <p:tgtEl>
                                          <p:spTgt spid="112"/>
                                        </p:tgtEl>
                                        <p:attrNameLst>
                                          <p:attrName>ppt_x</p:attrName>
                                        </p:attrNameLst>
                                      </p:cBhvr>
                                      <p:tavLst>
                                        <p:tav tm="0">
                                          <p:val>
                                            <p:strVal val="ppt_x"/>
                                          </p:val>
                                        </p:tav>
                                        <p:tav tm="100000">
                                          <p:val>
                                            <p:strVal val="ppt_x"/>
                                          </p:val>
                                        </p:tav>
                                      </p:tavLst>
                                    </p:anim>
                                    <p:anim calcmode="lin" valueType="num">
                                      <p:cBhvr>
                                        <p:cTn id="7" dur="15000"/>
                                        <p:tgtEl>
                                          <p:spTgt spid="112"/>
                                        </p:tgtEl>
                                        <p:attrNameLst>
                                          <p:attrName>ppt_y</p:attrName>
                                        </p:attrNameLst>
                                      </p:cBhvr>
                                      <p:tavLst>
                                        <p:tav tm="0">
                                          <p:val>
                                            <p:strVal val="ppt_y-1"/>
                                          </p:val>
                                        </p:tav>
                                        <p:tav tm="100000">
                                          <p:val>
                                            <p:strVal val="ppt_y+1"/>
                                          </p:val>
                                        </p:tav>
                                      </p:tavLst>
                                    </p:anim>
                                    <p:set>
                                      <p:cBhvr>
                                        <p:cTn id="8" dur="1" fill="hold">
                                          <p:stCondLst>
                                            <p:cond delay="14999"/>
                                          </p:stCondLst>
                                        </p:cTn>
                                        <p:tgtEl>
                                          <p:spTgt spid="1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2"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661541" y="1470992"/>
            <a:ext cx="1232729" cy="7134324"/>
            <a:chOff x="0" y="0"/>
            <a:chExt cx="1643639" cy="9512432"/>
          </a:xfrm>
        </p:grpSpPr>
        <p:sp>
          <p:nvSpPr>
            <p:cNvPr id="5" name="TextBox 5"/>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6" name="TextBox 6"/>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7" name="TextBox 7"/>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8" name="TextBox 8"/>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 name="TextBox 9"/>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 name="TextBox 10"/>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 name="TextBox 11"/>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 name="TextBox 12"/>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 name="TextBox 13"/>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4" name="Picture 14"/>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15" name="Group 15"/>
          <p:cNvGrpSpPr/>
          <p:nvPr/>
        </p:nvGrpSpPr>
        <p:grpSpPr>
          <a:xfrm>
            <a:off x="15164201" y="5190915"/>
            <a:ext cx="2279617" cy="1191585"/>
            <a:chOff x="0" y="0"/>
            <a:chExt cx="3039489" cy="1588780"/>
          </a:xfrm>
        </p:grpSpPr>
        <p:grpSp>
          <p:nvGrpSpPr>
            <p:cNvPr id="16" name="Group 16"/>
            <p:cNvGrpSpPr/>
            <p:nvPr/>
          </p:nvGrpSpPr>
          <p:grpSpPr>
            <a:xfrm>
              <a:off x="0" y="0"/>
              <a:ext cx="3039489" cy="1588780"/>
              <a:chOff x="0" y="0"/>
              <a:chExt cx="620810" cy="324506"/>
            </a:xfrm>
          </p:grpSpPr>
          <p:sp>
            <p:nvSpPr>
              <p:cNvPr id="17" name="Freeform 1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18" name="TextBox 1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9" name="Group 19"/>
            <p:cNvGrpSpPr/>
            <p:nvPr/>
          </p:nvGrpSpPr>
          <p:grpSpPr>
            <a:xfrm>
              <a:off x="1234950" y="117213"/>
              <a:ext cx="1688828" cy="1354354"/>
              <a:chOff x="0" y="0"/>
              <a:chExt cx="344940" cy="276625"/>
            </a:xfrm>
          </p:grpSpPr>
          <p:sp>
            <p:nvSpPr>
              <p:cNvPr id="20" name="Freeform 2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2" name="Group 22"/>
          <p:cNvGrpSpPr/>
          <p:nvPr/>
        </p:nvGrpSpPr>
        <p:grpSpPr>
          <a:xfrm>
            <a:off x="15164201" y="6477329"/>
            <a:ext cx="2279617" cy="1191585"/>
            <a:chOff x="0" y="0"/>
            <a:chExt cx="3039489" cy="1588780"/>
          </a:xfrm>
        </p:grpSpPr>
        <p:grpSp>
          <p:nvGrpSpPr>
            <p:cNvPr id="23" name="Group 23"/>
            <p:cNvGrpSpPr/>
            <p:nvPr/>
          </p:nvGrpSpPr>
          <p:grpSpPr>
            <a:xfrm>
              <a:off x="0" y="0"/>
              <a:ext cx="3039489" cy="1588780"/>
              <a:chOff x="0" y="0"/>
              <a:chExt cx="620810" cy="324506"/>
            </a:xfrm>
          </p:grpSpPr>
          <p:sp>
            <p:nvSpPr>
              <p:cNvPr id="24" name="Freeform 24"/>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25" name="TextBox 2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6" name="Group 26"/>
            <p:cNvGrpSpPr/>
            <p:nvPr/>
          </p:nvGrpSpPr>
          <p:grpSpPr>
            <a:xfrm>
              <a:off x="1234950" y="117213"/>
              <a:ext cx="1688828" cy="1354354"/>
              <a:chOff x="0" y="0"/>
              <a:chExt cx="344940" cy="276625"/>
            </a:xfrm>
          </p:grpSpPr>
          <p:sp>
            <p:nvSpPr>
              <p:cNvPr id="27" name="Freeform 27"/>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9" name="Group 29"/>
          <p:cNvGrpSpPr/>
          <p:nvPr/>
        </p:nvGrpSpPr>
        <p:grpSpPr>
          <a:xfrm>
            <a:off x="15164201" y="7763743"/>
            <a:ext cx="2279617" cy="1191585"/>
            <a:chOff x="0" y="0"/>
            <a:chExt cx="3039489" cy="1588780"/>
          </a:xfrm>
        </p:grpSpPr>
        <p:grpSp>
          <p:nvGrpSpPr>
            <p:cNvPr id="30" name="Group 30"/>
            <p:cNvGrpSpPr/>
            <p:nvPr/>
          </p:nvGrpSpPr>
          <p:grpSpPr>
            <a:xfrm>
              <a:off x="0" y="0"/>
              <a:ext cx="3039489" cy="1588780"/>
              <a:chOff x="0" y="0"/>
              <a:chExt cx="620810" cy="324506"/>
            </a:xfrm>
          </p:grpSpPr>
          <p:sp>
            <p:nvSpPr>
              <p:cNvPr id="31" name="Freeform 31"/>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32" name="TextBox 3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3" name="Group 33"/>
            <p:cNvGrpSpPr/>
            <p:nvPr/>
          </p:nvGrpSpPr>
          <p:grpSpPr>
            <a:xfrm>
              <a:off x="1234950" y="117213"/>
              <a:ext cx="1688828" cy="1354354"/>
              <a:chOff x="0" y="0"/>
              <a:chExt cx="344940" cy="276625"/>
            </a:xfrm>
          </p:grpSpPr>
          <p:sp>
            <p:nvSpPr>
              <p:cNvPr id="34" name="Freeform 34"/>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6" name="Group 36"/>
          <p:cNvGrpSpPr/>
          <p:nvPr/>
        </p:nvGrpSpPr>
        <p:grpSpPr>
          <a:xfrm>
            <a:off x="15256948" y="1331671"/>
            <a:ext cx="2186870" cy="1191585"/>
            <a:chOff x="0" y="0"/>
            <a:chExt cx="2915827" cy="1588780"/>
          </a:xfrm>
        </p:grpSpPr>
        <p:grpSp>
          <p:nvGrpSpPr>
            <p:cNvPr id="37" name="Group 37"/>
            <p:cNvGrpSpPr/>
            <p:nvPr/>
          </p:nvGrpSpPr>
          <p:grpSpPr>
            <a:xfrm>
              <a:off x="0" y="0"/>
              <a:ext cx="2915827" cy="1588780"/>
              <a:chOff x="0" y="0"/>
              <a:chExt cx="595553" cy="324506"/>
            </a:xfrm>
          </p:grpSpPr>
          <p:sp>
            <p:nvSpPr>
              <p:cNvPr id="38" name="Freeform 38"/>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39" name="TextBox 39"/>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0" name="Group 40"/>
            <p:cNvGrpSpPr/>
            <p:nvPr/>
          </p:nvGrpSpPr>
          <p:grpSpPr>
            <a:xfrm>
              <a:off x="135707" y="117213"/>
              <a:ext cx="2664410" cy="1354354"/>
              <a:chOff x="0" y="0"/>
              <a:chExt cx="544201" cy="276625"/>
            </a:xfrm>
          </p:grpSpPr>
          <p:sp>
            <p:nvSpPr>
              <p:cNvPr id="41" name="Freeform 41"/>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42" name="TextBox 4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43" name="Group 43"/>
          <p:cNvGrpSpPr/>
          <p:nvPr/>
        </p:nvGrpSpPr>
        <p:grpSpPr>
          <a:xfrm>
            <a:off x="15256948" y="2618086"/>
            <a:ext cx="2186870" cy="1191585"/>
            <a:chOff x="0" y="0"/>
            <a:chExt cx="2915827" cy="1588780"/>
          </a:xfrm>
        </p:grpSpPr>
        <p:grpSp>
          <p:nvGrpSpPr>
            <p:cNvPr id="44" name="Group 44"/>
            <p:cNvGrpSpPr/>
            <p:nvPr/>
          </p:nvGrpSpPr>
          <p:grpSpPr>
            <a:xfrm>
              <a:off x="0" y="0"/>
              <a:ext cx="2915827" cy="1588780"/>
              <a:chOff x="0" y="0"/>
              <a:chExt cx="595553" cy="324506"/>
            </a:xfrm>
          </p:grpSpPr>
          <p:sp>
            <p:nvSpPr>
              <p:cNvPr id="45" name="Freeform 45"/>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46" name="TextBox 46"/>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7" name="Group 47"/>
            <p:cNvGrpSpPr/>
            <p:nvPr/>
          </p:nvGrpSpPr>
          <p:grpSpPr>
            <a:xfrm>
              <a:off x="135707" y="117213"/>
              <a:ext cx="2664410" cy="1354354"/>
              <a:chOff x="0" y="0"/>
              <a:chExt cx="544201" cy="276625"/>
            </a:xfrm>
          </p:grpSpPr>
          <p:sp>
            <p:nvSpPr>
              <p:cNvPr id="48" name="Freeform 48"/>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49" name="TextBox 49"/>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50" name="Group 50"/>
          <p:cNvGrpSpPr/>
          <p:nvPr/>
        </p:nvGrpSpPr>
        <p:grpSpPr>
          <a:xfrm>
            <a:off x="15564542" y="3904500"/>
            <a:ext cx="2186870" cy="1191585"/>
            <a:chOff x="0" y="0"/>
            <a:chExt cx="2915827" cy="1588780"/>
          </a:xfrm>
        </p:grpSpPr>
        <p:grpSp>
          <p:nvGrpSpPr>
            <p:cNvPr id="51" name="Group 51"/>
            <p:cNvGrpSpPr/>
            <p:nvPr/>
          </p:nvGrpSpPr>
          <p:grpSpPr>
            <a:xfrm>
              <a:off x="0" y="0"/>
              <a:ext cx="2915827" cy="1588780"/>
              <a:chOff x="0" y="0"/>
              <a:chExt cx="595553" cy="324506"/>
            </a:xfrm>
          </p:grpSpPr>
          <p:sp>
            <p:nvSpPr>
              <p:cNvPr id="52" name="Freeform 52"/>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53" name="TextBox 53"/>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54" name="Group 54"/>
            <p:cNvGrpSpPr/>
            <p:nvPr/>
          </p:nvGrpSpPr>
          <p:grpSpPr>
            <a:xfrm>
              <a:off x="135707" y="117213"/>
              <a:ext cx="2664410" cy="1354354"/>
              <a:chOff x="0" y="0"/>
              <a:chExt cx="544201" cy="276625"/>
            </a:xfrm>
          </p:grpSpPr>
          <p:sp>
            <p:nvSpPr>
              <p:cNvPr id="55" name="Freeform 55"/>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56" name="TextBox 56"/>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pic>
        <p:nvPicPr>
          <p:cNvPr id="57" name="Picture 57"/>
          <p:cNvPicPr>
            <a:picLocks noChangeAspect="1"/>
          </p:cNvPicPr>
          <p:nvPr/>
        </p:nvPicPr>
        <p:blipFill>
          <a:blip r:embed="rId5" cstate="print"/>
          <a:srcRect/>
          <a:stretch>
            <a:fillRect/>
          </a:stretch>
        </p:blipFill>
        <p:spPr>
          <a:xfrm rot="5400000">
            <a:off x="13111944" y="4512960"/>
            <a:ext cx="7623658" cy="1261080"/>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337094" y="1028700"/>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263115"/>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6" name="TextBox 6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7" name="Group 67"/>
          <p:cNvGrpSpPr/>
          <p:nvPr/>
        </p:nvGrpSpPr>
        <p:grpSpPr>
          <a:xfrm>
            <a:off x="1540290" y="2470372"/>
            <a:ext cx="263115" cy="263115"/>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9" name="TextBox 6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0" name="Group 70"/>
          <p:cNvGrpSpPr/>
          <p:nvPr/>
        </p:nvGrpSpPr>
        <p:grpSpPr>
          <a:xfrm>
            <a:off x="1540290" y="3317993"/>
            <a:ext cx="263115" cy="263115"/>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2" name="TextBox 7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3" name="Group 73"/>
          <p:cNvGrpSpPr/>
          <p:nvPr/>
        </p:nvGrpSpPr>
        <p:grpSpPr>
          <a:xfrm>
            <a:off x="1540290" y="4165614"/>
            <a:ext cx="263115" cy="263115"/>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5" name="TextBox 7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6" name="Group 76"/>
          <p:cNvGrpSpPr/>
          <p:nvPr/>
        </p:nvGrpSpPr>
        <p:grpSpPr>
          <a:xfrm>
            <a:off x="1540290" y="5013235"/>
            <a:ext cx="263115" cy="263115"/>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8" name="TextBox 7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9" name="Group 79"/>
          <p:cNvGrpSpPr/>
          <p:nvPr/>
        </p:nvGrpSpPr>
        <p:grpSpPr>
          <a:xfrm>
            <a:off x="1540290" y="5860856"/>
            <a:ext cx="263115" cy="263115"/>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1" name="TextBox 8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2" name="Group 82"/>
          <p:cNvGrpSpPr/>
          <p:nvPr/>
        </p:nvGrpSpPr>
        <p:grpSpPr>
          <a:xfrm>
            <a:off x="1540290" y="6708477"/>
            <a:ext cx="263115" cy="263115"/>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4" name="TextBox 8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5" name="Group 85"/>
          <p:cNvGrpSpPr/>
          <p:nvPr/>
        </p:nvGrpSpPr>
        <p:grpSpPr>
          <a:xfrm>
            <a:off x="1540290" y="7556097"/>
            <a:ext cx="263115" cy="263115"/>
            <a:chOff x="0" y="0"/>
            <a:chExt cx="812800"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7" name="TextBox 8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8" name="Group 88"/>
          <p:cNvGrpSpPr/>
          <p:nvPr/>
        </p:nvGrpSpPr>
        <p:grpSpPr>
          <a:xfrm>
            <a:off x="1540290" y="8403718"/>
            <a:ext cx="263115" cy="263115"/>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0" name="TextBox 9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1" name="Group 91"/>
          <p:cNvGrpSpPr/>
          <p:nvPr/>
        </p:nvGrpSpPr>
        <p:grpSpPr>
          <a:xfrm>
            <a:off x="6777577" y="3706293"/>
            <a:ext cx="4632349" cy="4632349"/>
            <a:chOff x="0" y="0"/>
            <a:chExt cx="6176466" cy="6176466"/>
          </a:xfrm>
        </p:grpSpPr>
        <p:grpSp>
          <p:nvGrpSpPr>
            <p:cNvPr id="92" name="Group 92"/>
            <p:cNvGrpSpPr>
              <a:grpSpLocks noChangeAspect="1"/>
            </p:cNvGrpSpPr>
            <p:nvPr/>
          </p:nvGrpSpPr>
          <p:grpSpPr>
            <a:xfrm>
              <a:off x="0" y="0"/>
              <a:ext cx="6176466" cy="6176466"/>
              <a:chOff x="0" y="0"/>
              <a:chExt cx="2540000" cy="2540000"/>
            </a:xfrm>
          </p:grpSpPr>
          <p:sp>
            <p:nvSpPr>
              <p:cNvPr id="93" name="Freeform 93"/>
              <p:cNvSpPr/>
              <p:nvPr/>
            </p:nvSpPr>
            <p:spPr>
              <a:xfrm>
                <a:off x="1270000" y="0"/>
                <a:ext cx="1324180" cy="1552767"/>
              </a:xfrm>
              <a:custGeom>
                <a:avLst/>
                <a:gdLst/>
                <a:ahLst/>
                <a:cxnLst/>
                <a:rect l="l" t="t" r="r" b="b"/>
                <a:pathLst>
                  <a:path w="1324180" h="1552767">
                    <a:moveTo>
                      <a:pt x="0" y="0"/>
                    </a:moveTo>
                    <a:cubicBezTo>
                      <a:pt x="386522" y="0"/>
                      <a:pt x="752006" y="176023"/>
                      <a:pt x="992979" y="478234"/>
                    </a:cubicBezTo>
                    <a:cubicBezTo>
                      <a:pt x="1233951" y="780445"/>
                      <a:pt x="1324180" y="1175947"/>
                      <a:pt x="1238121" y="1552767"/>
                    </a:cubicBezTo>
                    <a:lnTo>
                      <a:pt x="619060" y="1411383"/>
                    </a:lnTo>
                    <a:cubicBezTo>
                      <a:pt x="662090" y="1222974"/>
                      <a:pt x="616976" y="1025223"/>
                      <a:pt x="496489" y="874117"/>
                    </a:cubicBezTo>
                    <a:cubicBezTo>
                      <a:pt x="376003" y="723012"/>
                      <a:pt x="193261" y="635000"/>
                      <a:pt x="0" y="635000"/>
                    </a:cubicBezTo>
                    <a:close/>
                  </a:path>
                </a:pathLst>
              </a:custGeom>
              <a:solidFill>
                <a:srgbClr val="8CBAAD"/>
              </a:solidFill>
            </p:spPr>
          </p:sp>
          <p:sp>
            <p:nvSpPr>
              <p:cNvPr id="94" name="Freeform 94"/>
              <p:cNvSpPr/>
              <p:nvPr/>
            </p:nvSpPr>
            <p:spPr>
              <a:xfrm>
                <a:off x="1206526" y="1380267"/>
                <a:ext cx="1314179" cy="1190153"/>
              </a:xfrm>
              <a:custGeom>
                <a:avLst/>
                <a:gdLst/>
                <a:ahLst/>
                <a:cxnLst/>
                <a:rect l="l" t="t" r="r" b="b"/>
                <a:pathLst>
                  <a:path w="1314179" h="1190153">
                    <a:moveTo>
                      <a:pt x="1314180" y="110266"/>
                    </a:moveTo>
                    <a:cubicBezTo>
                      <a:pt x="1202975" y="740942"/>
                      <a:pt x="639605" y="1190153"/>
                      <a:pt x="0" y="1158146"/>
                    </a:cubicBezTo>
                    <a:lnTo>
                      <a:pt x="31737" y="523939"/>
                    </a:lnTo>
                    <a:cubicBezTo>
                      <a:pt x="351539" y="539943"/>
                      <a:pt x="633224" y="315337"/>
                      <a:pt x="688827" y="0"/>
                    </a:cubicBezTo>
                    <a:close/>
                  </a:path>
                </a:pathLst>
              </a:custGeom>
              <a:solidFill>
                <a:srgbClr val="619292"/>
              </a:solidFill>
            </p:spPr>
          </p:sp>
          <p:sp>
            <p:nvSpPr>
              <p:cNvPr id="95" name="Freeform 95"/>
              <p:cNvSpPr/>
              <p:nvPr/>
            </p:nvSpPr>
            <p:spPr>
              <a:xfrm>
                <a:off x="-54180" y="987233"/>
                <a:ext cx="1324180" cy="1552767"/>
              </a:xfrm>
              <a:custGeom>
                <a:avLst/>
                <a:gdLst/>
                <a:ahLst/>
                <a:cxnLst/>
                <a:rect l="l" t="t" r="r" b="b"/>
                <a:pathLst>
                  <a:path w="1324180" h="1552767">
                    <a:moveTo>
                      <a:pt x="1324180" y="1552767"/>
                    </a:moveTo>
                    <a:cubicBezTo>
                      <a:pt x="937658" y="1552767"/>
                      <a:pt x="572174" y="1376744"/>
                      <a:pt x="331201" y="1074533"/>
                    </a:cubicBezTo>
                    <a:cubicBezTo>
                      <a:pt x="90229" y="772322"/>
                      <a:pt x="0" y="376820"/>
                      <a:pt x="86059" y="0"/>
                    </a:cubicBezTo>
                    <a:lnTo>
                      <a:pt x="705120" y="141384"/>
                    </a:lnTo>
                    <a:cubicBezTo>
                      <a:pt x="662090" y="329793"/>
                      <a:pt x="707204" y="527544"/>
                      <a:pt x="827691" y="678650"/>
                    </a:cubicBezTo>
                    <a:cubicBezTo>
                      <a:pt x="948177" y="829756"/>
                      <a:pt x="1130919" y="917767"/>
                      <a:pt x="1324180" y="917767"/>
                    </a:cubicBezTo>
                    <a:close/>
                  </a:path>
                </a:pathLst>
              </a:custGeom>
              <a:solidFill>
                <a:srgbClr val="3D6A76"/>
              </a:solidFill>
            </p:spPr>
          </p:sp>
          <p:sp>
            <p:nvSpPr>
              <p:cNvPr id="96" name="Freeform 96"/>
              <p:cNvSpPr/>
              <p:nvPr/>
            </p:nvSpPr>
            <p:spPr>
              <a:xfrm>
                <a:off x="19294" y="0"/>
                <a:ext cx="1250642" cy="1159733"/>
              </a:xfrm>
              <a:custGeom>
                <a:avLst/>
                <a:gdLst/>
                <a:ahLst/>
                <a:cxnLst/>
                <a:rect l="l" t="t" r="r" b="b"/>
                <a:pathLst>
                  <a:path w="1250642" h="1159733">
                    <a:moveTo>
                      <a:pt x="0" y="1049467"/>
                    </a:moveTo>
                    <a:cubicBezTo>
                      <a:pt x="107015" y="442554"/>
                      <a:pt x="634304" y="62"/>
                      <a:pt x="1250579" y="0"/>
                    </a:cubicBezTo>
                    <a:lnTo>
                      <a:pt x="1250643" y="635000"/>
                    </a:lnTo>
                    <a:cubicBezTo>
                      <a:pt x="942505" y="635031"/>
                      <a:pt x="678861" y="856277"/>
                      <a:pt x="625353" y="1159733"/>
                    </a:cubicBezTo>
                    <a:close/>
                  </a:path>
                </a:pathLst>
              </a:custGeom>
              <a:solidFill>
                <a:srgbClr val="214458"/>
              </a:solidFill>
            </p:spPr>
          </p:sp>
          <p:sp>
            <p:nvSpPr>
              <p:cNvPr id="97" name="Freeform 97"/>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0C2138"/>
              </a:solidFill>
            </p:spPr>
          </p:sp>
        </p:grpSp>
      </p:grpSp>
      <p:grpSp>
        <p:nvGrpSpPr>
          <p:cNvPr id="98" name="Group 98"/>
          <p:cNvGrpSpPr/>
          <p:nvPr/>
        </p:nvGrpSpPr>
        <p:grpSpPr>
          <a:xfrm>
            <a:off x="10256615" y="3692178"/>
            <a:ext cx="1153311" cy="1153311"/>
            <a:chOff x="0" y="0"/>
            <a:chExt cx="812800" cy="812800"/>
          </a:xfrm>
        </p:grpSpPr>
        <p:sp>
          <p:nvSpPr>
            <p:cNvPr id="99" name="Freeform 9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FCF4E8"/>
              </a:solidFill>
            </a:ln>
          </p:spPr>
        </p:sp>
        <p:sp>
          <p:nvSpPr>
            <p:cNvPr id="100" name="TextBox 100"/>
            <p:cNvSpPr txBox="1"/>
            <p:nvPr/>
          </p:nvSpPr>
          <p:spPr>
            <a:xfrm>
              <a:off x="76200" y="9525"/>
              <a:ext cx="660400" cy="727075"/>
            </a:xfrm>
            <a:prstGeom prst="rect">
              <a:avLst/>
            </a:prstGeom>
          </p:spPr>
          <p:txBody>
            <a:bodyPr lIns="47486" tIns="47486" rIns="47486" bIns="47486" rtlCol="0" anchor="ctr"/>
            <a:lstStyle/>
            <a:p>
              <a:pPr algn="ctr">
                <a:lnSpc>
                  <a:spcPts val="4200"/>
                </a:lnSpc>
              </a:pPr>
              <a:r>
                <a:rPr lang="en-US" sz="3000">
                  <a:solidFill>
                    <a:srgbClr val="503D36"/>
                  </a:solidFill>
                  <a:latin typeface="Sniglet" panose="020B0704020202020204"/>
                </a:rPr>
                <a:t>02</a:t>
              </a:r>
            </a:p>
          </p:txBody>
        </p:sp>
      </p:grpSp>
      <p:grpSp>
        <p:nvGrpSpPr>
          <p:cNvPr id="101" name="Group 101"/>
          <p:cNvGrpSpPr/>
          <p:nvPr/>
        </p:nvGrpSpPr>
        <p:grpSpPr>
          <a:xfrm>
            <a:off x="10255345" y="6774958"/>
            <a:ext cx="1153311" cy="1153311"/>
            <a:chOff x="0" y="0"/>
            <a:chExt cx="812800" cy="812800"/>
          </a:xfrm>
        </p:grpSpPr>
        <p:sp>
          <p:nvSpPr>
            <p:cNvPr id="102" name="Freeform 10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FCF4E8"/>
              </a:solidFill>
            </a:ln>
          </p:spPr>
        </p:sp>
        <p:sp>
          <p:nvSpPr>
            <p:cNvPr id="103" name="TextBox 103"/>
            <p:cNvSpPr txBox="1"/>
            <p:nvPr/>
          </p:nvSpPr>
          <p:spPr>
            <a:xfrm>
              <a:off x="76200" y="9525"/>
              <a:ext cx="660400" cy="727075"/>
            </a:xfrm>
            <a:prstGeom prst="rect">
              <a:avLst/>
            </a:prstGeom>
          </p:spPr>
          <p:txBody>
            <a:bodyPr lIns="47486" tIns="47486" rIns="47486" bIns="47486" rtlCol="0" anchor="ctr"/>
            <a:lstStyle/>
            <a:p>
              <a:pPr algn="ctr">
                <a:lnSpc>
                  <a:spcPts val="4200"/>
                </a:lnSpc>
              </a:pPr>
              <a:r>
                <a:rPr lang="en-US" sz="3000">
                  <a:solidFill>
                    <a:srgbClr val="503D36"/>
                  </a:solidFill>
                  <a:latin typeface="Sniglet" panose="020B0704020202020204"/>
                </a:rPr>
                <a:t>03</a:t>
              </a:r>
            </a:p>
          </p:txBody>
        </p:sp>
      </p:grpSp>
      <p:grpSp>
        <p:nvGrpSpPr>
          <p:cNvPr id="104" name="Group 104"/>
          <p:cNvGrpSpPr/>
          <p:nvPr/>
        </p:nvGrpSpPr>
        <p:grpSpPr>
          <a:xfrm>
            <a:off x="6973228" y="3692178"/>
            <a:ext cx="1153311" cy="1153311"/>
            <a:chOff x="0" y="0"/>
            <a:chExt cx="812800" cy="812800"/>
          </a:xfrm>
        </p:grpSpPr>
        <p:sp>
          <p:nvSpPr>
            <p:cNvPr id="105" name="Freeform 10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FCF4E8"/>
              </a:solidFill>
            </a:ln>
          </p:spPr>
        </p:sp>
        <p:sp>
          <p:nvSpPr>
            <p:cNvPr id="106" name="TextBox 106"/>
            <p:cNvSpPr txBox="1"/>
            <p:nvPr/>
          </p:nvSpPr>
          <p:spPr>
            <a:xfrm>
              <a:off x="76200" y="9525"/>
              <a:ext cx="660400" cy="727075"/>
            </a:xfrm>
            <a:prstGeom prst="rect">
              <a:avLst/>
            </a:prstGeom>
          </p:spPr>
          <p:txBody>
            <a:bodyPr lIns="47486" tIns="47486" rIns="47486" bIns="47486" rtlCol="0" anchor="ctr"/>
            <a:lstStyle/>
            <a:p>
              <a:pPr algn="ctr">
                <a:lnSpc>
                  <a:spcPts val="4200"/>
                </a:lnSpc>
              </a:pPr>
              <a:r>
                <a:rPr lang="en-US" sz="3000" dirty="0">
                  <a:solidFill>
                    <a:srgbClr val="503D36"/>
                  </a:solidFill>
                  <a:latin typeface="Sniglet" panose="020B0704020202020204"/>
                </a:rPr>
                <a:t>01</a:t>
              </a:r>
            </a:p>
          </p:txBody>
        </p:sp>
      </p:grpSp>
      <p:grpSp>
        <p:nvGrpSpPr>
          <p:cNvPr id="107" name="Group 107"/>
          <p:cNvGrpSpPr/>
          <p:nvPr/>
        </p:nvGrpSpPr>
        <p:grpSpPr>
          <a:xfrm>
            <a:off x="6780150" y="6774958"/>
            <a:ext cx="1148165" cy="1153311"/>
            <a:chOff x="1813" y="0"/>
            <a:chExt cx="809173" cy="812800"/>
          </a:xfrm>
        </p:grpSpPr>
        <p:sp>
          <p:nvSpPr>
            <p:cNvPr id="108" name="Freeform 10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FCF4E8"/>
              </a:solidFill>
            </a:ln>
          </p:spPr>
        </p:sp>
        <p:sp>
          <p:nvSpPr>
            <p:cNvPr id="109" name="TextBox 109"/>
            <p:cNvSpPr txBox="1"/>
            <p:nvPr/>
          </p:nvSpPr>
          <p:spPr>
            <a:xfrm>
              <a:off x="68493" y="12531"/>
              <a:ext cx="713792" cy="746013"/>
            </a:xfrm>
            <a:prstGeom prst="rect">
              <a:avLst/>
            </a:prstGeom>
          </p:spPr>
          <p:txBody>
            <a:bodyPr lIns="47486" tIns="47486" rIns="47486" bIns="47486" rtlCol="0" anchor="ctr"/>
            <a:lstStyle/>
            <a:p>
              <a:pPr algn="ctr">
                <a:lnSpc>
                  <a:spcPts val="4200"/>
                </a:lnSpc>
              </a:pPr>
              <a:r>
                <a:rPr lang="en-US" sz="3000">
                  <a:solidFill>
                    <a:srgbClr val="503D36"/>
                  </a:solidFill>
                  <a:latin typeface="Sniglet" panose="020B0704020202020204"/>
                </a:rPr>
                <a:t>04</a:t>
              </a:r>
            </a:p>
          </p:txBody>
        </p:sp>
      </p:grpSp>
      <p:grpSp>
        <p:nvGrpSpPr>
          <p:cNvPr id="110" name="Group 110"/>
          <p:cNvGrpSpPr/>
          <p:nvPr/>
        </p:nvGrpSpPr>
        <p:grpSpPr>
          <a:xfrm>
            <a:off x="4527792" y="1885231"/>
            <a:ext cx="8998478" cy="1028030"/>
            <a:chOff x="0" y="0"/>
            <a:chExt cx="11997971" cy="1370707"/>
          </a:xfrm>
        </p:grpSpPr>
        <p:grpSp>
          <p:nvGrpSpPr>
            <p:cNvPr id="111" name="Group 111"/>
            <p:cNvGrpSpPr/>
            <p:nvPr/>
          </p:nvGrpSpPr>
          <p:grpSpPr>
            <a:xfrm>
              <a:off x="0" y="0"/>
              <a:ext cx="11997971" cy="1370707"/>
              <a:chOff x="0" y="0"/>
              <a:chExt cx="3018472" cy="344845"/>
            </a:xfrm>
          </p:grpSpPr>
          <p:sp>
            <p:nvSpPr>
              <p:cNvPr id="112" name="Freeform 112"/>
              <p:cNvSpPr/>
              <p:nvPr/>
            </p:nvSpPr>
            <p:spPr>
              <a:xfrm>
                <a:off x="0" y="0"/>
                <a:ext cx="3018472" cy="344845"/>
              </a:xfrm>
              <a:custGeom>
                <a:avLst/>
                <a:gdLst/>
                <a:ahLst/>
                <a:cxnLst/>
                <a:rect l="l" t="t" r="r" b="b"/>
                <a:pathLst>
                  <a:path w="3018472" h="344845">
                    <a:moveTo>
                      <a:pt x="86036" y="0"/>
                    </a:moveTo>
                    <a:lnTo>
                      <a:pt x="2932436" y="0"/>
                    </a:lnTo>
                    <a:cubicBezTo>
                      <a:pt x="2955254" y="0"/>
                      <a:pt x="2977137" y="9064"/>
                      <a:pt x="2993272" y="25199"/>
                    </a:cubicBezTo>
                    <a:cubicBezTo>
                      <a:pt x="3009407" y="41334"/>
                      <a:pt x="3018472" y="63218"/>
                      <a:pt x="3018472" y="86036"/>
                    </a:cubicBezTo>
                    <a:lnTo>
                      <a:pt x="3018472" y="258809"/>
                    </a:lnTo>
                    <a:cubicBezTo>
                      <a:pt x="3018472" y="306325"/>
                      <a:pt x="2979952" y="344845"/>
                      <a:pt x="2932436" y="344845"/>
                    </a:cubicBezTo>
                    <a:lnTo>
                      <a:pt x="86036" y="344845"/>
                    </a:lnTo>
                    <a:cubicBezTo>
                      <a:pt x="38520" y="344845"/>
                      <a:pt x="0" y="306325"/>
                      <a:pt x="0" y="258809"/>
                    </a:cubicBezTo>
                    <a:lnTo>
                      <a:pt x="0" y="86036"/>
                    </a:lnTo>
                    <a:cubicBezTo>
                      <a:pt x="0" y="38520"/>
                      <a:pt x="38520" y="0"/>
                      <a:pt x="86036" y="0"/>
                    </a:cubicBezTo>
                    <a:close/>
                  </a:path>
                </a:pathLst>
              </a:custGeom>
              <a:solidFill>
                <a:srgbClr val="000000">
                  <a:alpha val="0"/>
                </a:srgbClr>
              </a:solidFill>
              <a:ln w="47625">
                <a:solidFill>
                  <a:srgbClr val="E76262"/>
                </a:solidFill>
              </a:ln>
            </p:spPr>
          </p:sp>
          <p:sp>
            <p:nvSpPr>
              <p:cNvPr id="113" name="TextBox 113"/>
              <p:cNvSpPr txBox="1"/>
              <p:nvPr/>
            </p:nvSpPr>
            <p:spPr>
              <a:xfrm>
                <a:off x="0" y="-47625"/>
                <a:ext cx="812800" cy="860425"/>
              </a:xfrm>
              <a:prstGeom prst="rect">
                <a:avLst/>
              </a:prstGeom>
            </p:spPr>
            <p:txBody>
              <a:bodyPr lIns="39886" tIns="39886" rIns="39886" bIns="39886" rtlCol="0" anchor="ctr"/>
              <a:lstStyle/>
              <a:p>
                <a:pPr algn="ctr">
                  <a:lnSpc>
                    <a:spcPts val="2660"/>
                  </a:lnSpc>
                </a:pPr>
                <a:endParaRPr/>
              </a:p>
            </p:txBody>
          </p:sp>
        </p:grpSp>
        <p:sp>
          <p:nvSpPr>
            <p:cNvPr id="114" name="TextBox 114"/>
            <p:cNvSpPr txBox="1"/>
            <p:nvPr/>
          </p:nvSpPr>
          <p:spPr>
            <a:xfrm>
              <a:off x="668703" y="257152"/>
              <a:ext cx="10660565" cy="913554"/>
            </a:xfrm>
            <a:prstGeom prst="rect">
              <a:avLst/>
            </a:prstGeom>
          </p:spPr>
          <p:txBody>
            <a:bodyPr lIns="0" tIns="0" rIns="0" bIns="0" rtlCol="0" anchor="t">
              <a:spAutoFit/>
            </a:bodyPr>
            <a:lstStyle/>
            <a:p>
              <a:pPr marL="0" lvl="0" indent="0" algn="ctr">
                <a:lnSpc>
                  <a:spcPts val="5345"/>
                </a:lnSpc>
                <a:spcBef>
                  <a:spcPct val="0"/>
                </a:spcBef>
              </a:pPr>
              <a:r>
                <a:rPr lang="en-US" sz="4800" b="1" dirty="0" err="1">
                  <a:solidFill>
                    <a:srgbClr val="503D36"/>
                  </a:solidFill>
                  <a:latin typeface="More Sugar"/>
                </a:rPr>
                <a:t>II.Nội</a:t>
              </a:r>
              <a:r>
                <a:rPr lang="en-US" sz="4800" b="1" dirty="0">
                  <a:solidFill>
                    <a:srgbClr val="503D36"/>
                  </a:solidFill>
                  <a:latin typeface="More Sugar"/>
                </a:rPr>
                <a:t> dung </a:t>
              </a:r>
              <a:r>
                <a:rPr lang="en-US" sz="4800" b="1" dirty="0" err="1">
                  <a:solidFill>
                    <a:srgbClr val="503D36"/>
                  </a:solidFill>
                  <a:latin typeface="More Sugar"/>
                </a:rPr>
                <a:t>sách</a:t>
              </a:r>
              <a:endParaRPr lang="en-US" sz="4800" b="1" dirty="0">
                <a:solidFill>
                  <a:srgbClr val="503D36"/>
                </a:solidFill>
                <a:latin typeface="More Sugar"/>
              </a:endParaRPr>
            </a:p>
          </p:txBody>
        </p:sp>
      </p:grpSp>
      <p:grpSp>
        <p:nvGrpSpPr>
          <p:cNvPr id="115" name="Group 115"/>
          <p:cNvGrpSpPr/>
          <p:nvPr/>
        </p:nvGrpSpPr>
        <p:grpSpPr>
          <a:xfrm>
            <a:off x="594866" y="1690137"/>
            <a:ext cx="1232729" cy="7134324"/>
            <a:chOff x="0" y="0"/>
            <a:chExt cx="1643639" cy="9512432"/>
          </a:xfrm>
        </p:grpSpPr>
        <p:sp>
          <p:nvSpPr>
            <p:cNvPr id="116" name="TextBox 116"/>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7" name="TextBox 117"/>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8" name="TextBox 118"/>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9" name="TextBox 119"/>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0" name="TextBox 120"/>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1" name="TextBox 121"/>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2" name="TextBox 122"/>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3" name="TextBox 123"/>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4" name="TextBox 124"/>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sp>
        <p:nvSpPr>
          <p:cNvPr id="125" name="TextBox 125"/>
          <p:cNvSpPr txBox="1"/>
          <p:nvPr/>
        </p:nvSpPr>
        <p:spPr>
          <a:xfrm>
            <a:off x="11670964" y="3811369"/>
            <a:ext cx="3585983" cy="1882951"/>
          </a:xfrm>
          <a:prstGeom prst="rect">
            <a:avLst/>
          </a:prstGeom>
        </p:spPr>
        <p:txBody>
          <a:bodyPr lIns="0" tIns="0" rIns="0" bIns="0" rtlCol="0" anchor="t">
            <a:spAutoFit/>
          </a:bodyPr>
          <a:lstStyle/>
          <a:p>
            <a:pPr marL="0" lvl="0" indent="0" algn="ctr">
              <a:lnSpc>
                <a:spcPts val="5025"/>
              </a:lnSpc>
              <a:spcBef>
                <a:spcPct val="0"/>
              </a:spcBef>
            </a:pPr>
            <a:r>
              <a:rPr lang="en-US" sz="3350" dirty="0">
                <a:solidFill>
                  <a:srgbClr val="503D36"/>
                </a:solidFill>
                <a:latin typeface="Sniglet" panose="020B0704020202020204"/>
              </a:rPr>
              <a:t>  </a:t>
            </a:r>
            <a:r>
              <a:rPr lang="en-US" sz="2800" dirty="0" err="1">
                <a:solidFill>
                  <a:srgbClr val="503D36"/>
                </a:solidFill>
                <a:latin typeface="Sniglet" panose="020B0704020202020204"/>
              </a:rPr>
              <a:t>Cuộc</a:t>
            </a:r>
            <a:r>
              <a:rPr lang="en-US" sz="2800" dirty="0">
                <a:solidFill>
                  <a:srgbClr val="503D36"/>
                </a:solidFill>
                <a:latin typeface="Sniglet" panose="020B0704020202020204"/>
              </a:rPr>
              <a:t> </a:t>
            </a:r>
            <a:r>
              <a:rPr lang="en-US" sz="2800" dirty="0" err="1">
                <a:solidFill>
                  <a:srgbClr val="503D36"/>
                </a:solidFill>
                <a:latin typeface="Sniglet" panose="020B0704020202020204"/>
              </a:rPr>
              <a:t>sống</a:t>
            </a:r>
            <a:r>
              <a:rPr lang="en-US" sz="2800" dirty="0">
                <a:solidFill>
                  <a:srgbClr val="503D36"/>
                </a:solidFill>
                <a:latin typeface="Sniglet" panose="020B0704020202020204"/>
              </a:rPr>
              <a:t> d</a:t>
            </a:r>
            <a:r>
              <a:rPr lang="vi-VN" sz="2800" dirty="0">
                <a:solidFill>
                  <a:srgbClr val="503D36"/>
                </a:solidFill>
                <a:latin typeface="Sniglet" panose="020B0704020202020204"/>
              </a:rPr>
              <a:t>ư</a:t>
            </a:r>
            <a:r>
              <a:rPr lang="en-US" sz="2800" dirty="0" err="1">
                <a:solidFill>
                  <a:srgbClr val="503D36"/>
                </a:solidFill>
                <a:latin typeface="Sniglet" panose="020B0704020202020204"/>
              </a:rPr>
              <a:t>ới</a:t>
            </a:r>
            <a:r>
              <a:rPr lang="en-US" sz="2800" dirty="0">
                <a:solidFill>
                  <a:srgbClr val="503D36"/>
                </a:solidFill>
                <a:latin typeface="Sniglet" panose="020B0704020202020204"/>
              </a:rPr>
              <a:t> </a:t>
            </a:r>
            <a:r>
              <a:rPr lang="en-US" sz="2800" dirty="0" err="1">
                <a:solidFill>
                  <a:srgbClr val="503D36"/>
                </a:solidFill>
                <a:latin typeface="Sniglet" panose="020B0704020202020204"/>
              </a:rPr>
              <a:t>góc</a:t>
            </a:r>
            <a:r>
              <a:rPr lang="en-US" sz="2800" dirty="0">
                <a:solidFill>
                  <a:srgbClr val="503D36"/>
                </a:solidFill>
                <a:latin typeface="Sniglet" panose="020B0704020202020204"/>
              </a:rPr>
              <a:t> </a:t>
            </a:r>
            <a:r>
              <a:rPr lang="en-US" sz="2800" dirty="0" err="1">
                <a:solidFill>
                  <a:srgbClr val="503D36"/>
                </a:solidFill>
                <a:latin typeface="Sniglet" panose="020B0704020202020204"/>
              </a:rPr>
              <a:t>nhìn</a:t>
            </a:r>
            <a:r>
              <a:rPr lang="en-US" sz="2800" dirty="0">
                <a:solidFill>
                  <a:srgbClr val="503D36"/>
                </a:solidFill>
                <a:latin typeface="Sniglet" panose="020B0704020202020204"/>
              </a:rPr>
              <a:t> </a:t>
            </a:r>
            <a:r>
              <a:rPr lang="en-US" sz="2800" dirty="0" err="1">
                <a:solidFill>
                  <a:srgbClr val="503D36"/>
                </a:solidFill>
                <a:latin typeface="Sniglet" panose="020B0704020202020204"/>
              </a:rPr>
              <a:t>ngô</a:t>
            </a:r>
            <a:r>
              <a:rPr lang="en-US" sz="2800" dirty="0">
                <a:solidFill>
                  <a:srgbClr val="503D36"/>
                </a:solidFill>
                <a:latin typeface="Sniglet" panose="020B0704020202020204"/>
              </a:rPr>
              <a:t> </a:t>
            </a:r>
            <a:r>
              <a:rPr lang="en-US" sz="2800" dirty="0" err="1">
                <a:solidFill>
                  <a:srgbClr val="503D36"/>
                </a:solidFill>
                <a:latin typeface="Sniglet" panose="020B0704020202020204"/>
              </a:rPr>
              <a:t>nghê</a:t>
            </a:r>
            <a:r>
              <a:rPr lang="en-US" sz="2800" dirty="0">
                <a:solidFill>
                  <a:srgbClr val="503D36"/>
                </a:solidFill>
                <a:latin typeface="Sniglet" panose="020B0704020202020204"/>
              </a:rPr>
              <a:t> </a:t>
            </a:r>
            <a:r>
              <a:rPr lang="en-US" sz="2800" dirty="0" err="1">
                <a:solidFill>
                  <a:srgbClr val="503D36"/>
                </a:solidFill>
                <a:latin typeface="Sniglet" panose="020B0704020202020204"/>
              </a:rPr>
              <a:t>của</a:t>
            </a:r>
            <a:r>
              <a:rPr lang="en-US" sz="2800" dirty="0">
                <a:solidFill>
                  <a:srgbClr val="503D36"/>
                </a:solidFill>
                <a:latin typeface="Sniglet" panose="020B0704020202020204"/>
              </a:rPr>
              <a:t> </a:t>
            </a:r>
            <a:r>
              <a:rPr lang="en-US" sz="2800" dirty="0" err="1">
                <a:solidFill>
                  <a:srgbClr val="503D36"/>
                </a:solidFill>
                <a:latin typeface="Sniglet" panose="020B0704020202020204"/>
              </a:rPr>
              <a:t>những</a:t>
            </a:r>
            <a:r>
              <a:rPr lang="en-US" sz="2800" dirty="0">
                <a:solidFill>
                  <a:srgbClr val="503D36"/>
                </a:solidFill>
                <a:latin typeface="Sniglet" panose="020B0704020202020204"/>
              </a:rPr>
              <a:t> </a:t>
            </a:r>
            <a:r>
              <a:rPr lang="en-US" sz="2800" dirty="0" err="1">
                <a:solidFill>
                  <a:srgbClr val="503D36"/>
                </a:solidFill>
                <a:latin typeface="Sniglet" panose="020B0704020202020204"/>
              </a:rPr>
              <a:t>đứa</a:t>
            </a:r>
            <a:r>
              <a:rPr lang="en-US" sz="2800" dirty="0">
                <a:solidFill>
                  <a:srgbClr val="503D36"/>
                </a:solidFill>
                <a:latin typeface="Sniglet" panose="020B0704020202020204"/>
              </a:rPr>
              <a:t> </a:t>
            </a:r>
            <a:r>
              <a:rPr lang="en-US" sz="2800" dirty="0" err="1">
                <a:solidFill>
                  <a:srgbClr val="503D36"/>
                </a:solidFill>
                <a:latin typeface="Sniglet" panose="020B0704020202020204"/>
              </a:rPr>
              <a:t>trẻ</a:t>
            </a:r>
            <a:r>
              <a:rPr lang="en-US" sz="3350" dirty="0">
                <a:solidFill>
                  <a:srgbClr val="503D36"/>
                </a:solidFill>
                <a:latin typeface="Sniglet" panose="020B0704020202020204"/>
              </a:rPr>
              <a:t>.</a:t>
            </a:r>
          </a:p>
        </p:txBody>
      </p:sp>
      <p:sp>
        <p:nvSpPr>
          <p:cNvPr id="127" name="TextBox 127"/>
          <p:cNvSpPr txBox="1"/>
          <p:nvPr/>
        </p:nvSpPr>
        <p:spPr>
          <a:xfrm>
            <a:off x="11699539" y="6864161"/>
            <a:ext cx="3585983" cy="1236877"/>
          </a:xfrm>
          <a:prstGeom prst="rect">
            <a:avLst/>
          </a:prstGeom>
        </p:spPr>
        <p:txBody>
          <a:bodyPr lIns="0" tIns="0" rIns="0" bIns="0" rtlCol="0" anchor="t">
            <a:spAutoFit/>
          </a:bodyPr>
          <a:lstStyle/>
          <a:p>
            <a:pPr marL="0" lvl="0" indent="0" algn="ctr">
              <a:lnSpc>
                <a:spcPts val="5025"/>
              </a:lnSpc>
              <a:spcBef>
                <a:spcPct val="0"/>
              </a:spcBef>
            </a:pPr>
            <a:r>
              <a:rPr lang="en-US" sz="3350" dirty="0">
                <a:solidFill>
                  <a:srgbClr val="503D36"/>
                </a:solidFill>
                <a:latin typeface="Sniglet" panose="020B0704020202020204"/>
              </a:rPr>
              <a:t>  </a:t>
            </a:r>
            <a:r>
              <a:rPr lang="en-US" sz="2800" dirty="0" err="1">
                <a:solidFill>
                  <a:srgbClr val="503D36"/>
                </a:solidFill>
                <a:latin typeface="Sniglet" panose="020B0704020202020204"/>
              </a:rPr>
              <a:t>Món</a:t>
            </a:r>
            <a:r>
              <a:rPr lang="en-US" sz="2800" dirty="0">
                <a:solidFill>
                  <a:srgbClr val="503D36"/>
                </a:solidFill>
                <a:latin typeface="Sniglet" panose="020B0704020202020204"/>
              </a:rPr>
              <a:t> </a:t>
            </a:r>
            <a:r>
              <a:rPr lang="en-US" sz="2800" dirty="0" err="1">
                <a:solidFill>
                  <a:srgbClr val="503D36"/>
                </a:solidFill>
                <a:latin typeface="Sniglet" panose="020B0704020202020204"/>
              </a:rPr>
              <a:t>quà</a:t>
            </a:r>
            <a:r>
              <a:rPr lang="en-US" sz="2800" dirty="0">
                <a:solidFill>
                  <a:srgbClr val="503D36"/>
                </a:solidFill>
                <a:latin typeface="Sniglet" panose="020B0704020202020204"/>
              </a:rPr>
              <a:t> </a:t>
            </a:r>
            <a:r>
              <a:rPr lang="en-US" sz="2800" dirty="0" err="1">
                <a:solidFill>
                  <a:srgbClr val="503D36"/>
                </a:solidFill>
                <a:latin typeface="Sniglet" panose="020B0704020202020204"/>
              </a:rPr>
              <a:t>vô</a:t>
            </a:r>
            <a:r>
              <a:rPr lang="en-US" sz="2800" dirty="0">
                <a:solidFill>
                  <a:srgbClr val="503D36"/>
                </a:solidFill>
                <a:latin typeface="Sniglet" panose="020B0704020202020204"/>
              </a:rPr>
              <a:t> </a:t>
            </a:r>
            <a:r>
              <a:rPr lang="en-US" sz="2800" dirty="0" err="1">
                <a:solidFill>
                  <a:srgbClr val="503D36"/>
                </a:solidFill>
                <a:latin typeface="Sniglet" panose="020B0704020202020204"/>
              </a:rPr>
              <a:t>giá</a:t>
            </a:r>
            <a:r>
              <a:rPr lang="en-US" sz="2800" dirty="0">
                <a:solidFill>
                  <a:srgbClr val="503D36"/>
                </a:solidFill>
                <a:latin typeface="Sniglet" panose="020B0704020202020204"/>
              </a:rPr>
              <a:t> </a:t>
            </a:r>
            <a:r>
              <a:rPr lang="en-US" sz="2800" dirty="0" err="1">
                <a:solidFill>
                  <a:srgbClr val="503D36"/>
                </a:solidFill>
                <a:latin typeface="Sniglet" panose="020B0704020202020204"/>
              </a:rPr>
              <a:t>của</a:t>
            </a:r>
            <a:r>
              <a:rPr lang="en-US" sz="2800" dirty="0">
                <a:solidFill>
                  <a:srgbClr val="503D36"/>
                </a:solidFill>
                <a:latin typeface="Sniglet" panose="020B0704020202020204"/>
              </a:rPr>
              <a:t> </a:t>
            </a:r>
            <a:r>
              <a:rPr lang="en-US" sz="2800" dirty="0" err="1">
                <a:solidFill>
                  <a:srgbClr val="503D36"/>
                </a:solidFill>
                <a:latin typeface="Sniglet" panose="020B0704020202020204"/>
              </a:rPr>
              <a:t>tác</a:t>
            </a:r>
            <a:r>
              <a:rPr lang="en-US" sz="2800" dirty="0">
                <a:solidFill>
                  <a:srgbClr val="503D36"/>
                </a:solidFill>
                <a:latin typeface="Sniglet" panose="020B0704020202020204"/>
              </a:rPr>
              <a:t> </a:t>
            </a:r>
            <a:r>
              <a:rPr lang="en-US" sz="2800" dirty="0" err="1">
                <a:solidFill>
                  <a:srgbClr val="503D36"/>
                </a:solidFill>
                <a:latin typeface="Sniglet" panose="020B0704020202020204"/>
              </a:rPr>
              <a:t>giả</a:t>
            </a:r>
            <a:r>
              <a:rPr lang="en-US" sz="2800" dirty="0">
                <a:solidFill>
                  <a:srgbClr val="503D36"/>
                </a:solidFill>
                <a:latin typeface="Sniglet" panose="020B0704020202020204"/>
              </a:rPr>
              <a:t> .</a:t>
            </a:r>
          </a:p>
        </p:txBody>
      </p:sp>
      <p:sp>
        <p:nvSpPr>
          <p:cNvPr id="128" name="TextBox 128"/>
          <p:cNvSpPr txBox="1"/>
          <p:nvPr/>
        </p:nvSpPr>
        <p:spPr>
          <a:xfrm>
            <a:off x="11728114" y="7636420"/>
            <a:ext cx="3585983" cy="333425"/>
          </a:xfrm>
          <a:prstGeom prst="rect">
            <a:avLst/>
          </a:prstGeom>
        </p:spPr>
        <p:txBody>
          <a:bodyPr lIns="0" tIns="0" rIns="0" bIns="0" rtlCol="0" anchor="t">
            <a:spAutoFit/>
          </a:bodyPr>
          <a:lstStyle/>
          <a:p>
            <a:pPr marL="0" lvl="0" indent="0" algn="just">
              <a:lnSpc>
                <a:spcPts val="2550"/>
              </a:lnSpc>
            </a:pPr>
            <a:r>
              <a:rPr lang="en-US" sz="2200" dirty="0">
                <a:solidFill>
                  <a:srgbClr val="503D36"/>
                </a:solidFill>
                <a:latin typeface="Sniglet" panose="020B0704020202020204"/>
              </a:rPr>
              <a:t>.</a:t>
            </a:r>
          </a:p>
        </p:txBody>
      </p:sp>
      <p:grpSp>
        <p:nvGrpSpPr>
          <p:cNvPr id="129" name="Group 129"/>
          <p:cNvGrpSpPr/>
          <p:nvPr/>
        </p:nvGrpSpPr>
        <p:grpSpPr>
          <a:xfrm>
            <a:off x="2766664" y="3585242"/>
            <a:ext cx="3614558" cy="1863331"/>
            <a:chOff x="0" y="-95249"/>
            <a:chExt cx="4819411" cy="2484440"/>
          </a:xfrm>
        </p:grpSpPr>
        <p:sp>
          <p:nvSpPr>
            <p:cNvPr id="130" name="TextBox 130"/>
            <p:cNvSpPr txBox="1"/>
            <p:nvPr/>
          </p:nvSpPr>
          <p:spPr>
            <a:xfrm>
              <a:off x="0" y="-95249"/>
              <a:ext cx="4781311" cy="2484440"/>
            </a:xfrm>
            <a:prstGeom prst="rect">
              <a:avLst/>
            </a:prstGeom>
          </p:spPr>
          <p:txBody>
            <a:bodyPr lIns="0" tIns="0" rIns="0" bIns="0" rtlCol="0" anchor="t">
              <a:spAutoFit/>
            </a:bodyPr>
            <a:lstStyle/>
            <a:p>
              <a:pPr marL="0" lvl="0" indent="0" algn="ctr">
                <a:lnSpc>
                  <a:spcPts val="5025"/>
                </a:lnSpc>
                <a:spcBef>
                  <a:spcPct val="0"/>
                </a:spcBef>
              </a:pPr>
              <a:r>
                <a:rPr lang="en-US" sz="3350" dirty="0">
                  <a:solidFill>
                    <a:srgbClr val="503D36"/>
                  </a:solidFill>
                  <a:latin typeface="Sniglet" panose="020B0704020202020204"/>
                </a:rPr>
                <a:t>  </a:t>
              </a:r>
              <a:r>
                <a:rPr lang="en-US" sz="2800" dirty="0" err="1">
                  <a:solidFill>
                    <a:srgbClr val="503D36"/>
                  </a:solidFill>
                  <a:latin typeface="Sniglet" panose="020B0704020202020204"/>
                </a:rPr>
                <a:t>Câu</a:t>
              </a:r>
              <a:r>
                <a:rPr lang="en-US" sz="2800" dirty="0">
                  <a:solidFill>
                    <a:srgbClr val="503D36"/>
                  </a:solidFill>
                  <a:latin typeface="Sniglet" panose="020B0704020202020204"/>
                </a:rPr>
                <a:t> </a:t>
              </a:r>
              <a:r>
                <a:rPr lang="en-US" sz="2800" dirty="0" err="1">
                  <a:solidFill>
                    <a:srgbClr val="503D36"/>
                  </a:solidFill>
                  <a:latin typeface="Sniglet" panose="020B0704020202020204"/>
                </a:rPr>
                <a:t>chuyện</a:t>
              </a:r>
              <a:r>
                <a:rPr lang="en-US" sz="2800" dirty="0">
                  <a:solidFill>
                    <a:srgbClr val="503D36"/>
                  </a:solidFill>
                  <a:latin typeface="Sniglet" panose="020B0704020202020204"/>
                </a:rPr>
                <a:t> </a:t>
              </a:r>
              <a:r>
                <a:rPr lang="en-US" sz="2800" dirty="0" err="1">
                  <a:solidFill>
                    <a:srgbClr val="503D36"/>
                  </a:solidFill>
                  <a:latin typeface="Sniglet" panose="020B0704020202020204"/>
                </a:rPr>
                <a:t>về</a:t>
              </a:r>
              <a:r>
                <a:rPr lang="en-US" sz="2800" dirty="0">
                  <a:solidFill>
                    <a:srgbClr val="503D36"/>
                  </a:solidFill>
                  <a:latin typeface="Sniglet" panose="020B0704020202020204"/>
                </a:rPr>
                <a:t> </a:t>
              </a:r>
              <a:r>
                <a:rPr lang="en-US" sz="2800" dirty="0" err="1">
                  <a:solidFill>
                    <a:srgbClr val="503D36"/>
                  </a:solidFill>
                  <a:latin typeface="Sniglet" panose="020B0704020202020204"/>
                </a:rPr>
                <a:t>hồi</a:t>
              </a:r>
              <a:r>
                <a:rPr lang="en-US" sz="2800" dirty="0">
                  <a:solidFill>
                    <a:srgbClr val="503D36"/>
                  </a:solidFill>
                  <a:latin typeface="Sniglet" panose="020B0704020202020204"/>
                </a:rPr>
                <a:t> </a:t>
              </a:r>
              <a:r>
                <a:rPr lang="en-US" sz="2800" dirty="0" err="1">
                  <a:solidFill>
                    <a:srgbClr val="503D36"/>
                  </a:solidFill>
                  <a:latin typeface="Sniglet" panose="020B0704020202020204"/>
                </a:rPr>
                <a:t>ức</a:t>
              </a:r>
              <a:r>
                <a:rPr lang="en-US" sz="2800" dirty="0">
                  <a:solidFill>
                    <a:srgbClr val="503D36"/>
                  </a:solidFill>
                  <a:latin typeface="Sniglet" panose="020B0704020202020204"/>
                </a:rPr>
                <a:t> </a:t>
              </a:r>
              <a:r>
                <a:rPr lang="en-US" sz="2800" dirty="0" err="1">
                  <a:solidFill>
                    <a:srgbClr val="503D36"/>
                  </a:solidFill>
                  <a:latin typeface="Sniglet" panose="020B0704020202020204"/>
                </a:rPr>
                <a:t>tuổi</a:t>
              </a:r>
              <a:r>
                <a:rPr lang="en-US" sz="2800" dirty="0">
                  <a:solidFill>
                    <a:srgbClr val="503D36"/>
                  </a:solidFill>
                  <a:latin typeface="Sniglet" panose="020B0704020202020204"/>
                </a:rPr>
                <a:t> </a:t>
              </a:r>
              <a:r>
                <a:rPr lang="en-US" sz="2800" dirty="0" err="1">
                  <a:solidFill>
                    <a:srgbClr val="503D36"/>
                  </a:solidFill>
                  <a:latin typeface="Sniglet" panose="020B0704020202020204"/>
                </a:rPr>
                <a:t>th</a:t>
              </a:r>
              <a:r>
                <a:rPr lang="vi-VN" sz="2800" dirty="0">
                  <a:solidFill>
                    <a:srgbClr val="503D36"/>
                  </a:solidFill>
                  <a:latin typeface="Sniglet" panose="020B0704020202020204"/>
                </a:rPr>
                <a:t>ơ</a:t>
              </a:r>
              <a:r>
                <a:rPr lang="en-US" sz="2800" dirty="0">
                  <a:solidFill>
                    <a:srgbClr val="503D36"/>
                  </a:solidFill>
                  <a:latin typeface="Sniglet" panose="020B0704020202020204"/>
                </a:rPr>
                <a:t> qua </a:t>
              </a:r>
              <a:r>
                <a:rPr lang="en-US" sz="2800" dirty="0" err="1">
                  <a:solidFill>
                    <a:srgbClr val="503D36"/>
                  </a:solidFill>
                  <a:latin typeface="Sniglet" panose="020B0704020202020204"/>
                </a:rPr>
                <a:t>lời</a:t>
              </a:r>
              <a:r>
                <a:rPr lang="en-US" sz="2800" dirty="0">
                  <a:solidFill>
                    <a:srgbClr val="503D36"/>
                  </a:solidFill>
                  <a:latin typeface="Sniglet" panose="020B0704020202020204"/>
                </a:rPr>
                <a:t> </a:t>
              </a:r>
              <a:r>
                <a:rPr lang="en-US" sz="2800" dirty="0" err="1">
                  <a:solidFill>
                    <a:srgbClr val="503D36"/>
                  </a:solidFill>
                  <a:latin typeface="Sniglet" panose="020B0704020202020204"/>
                </a:rPr>
                <a:t>kể</a:t>
              </a:r>
              <a:r>
                <a:rPr lang="en-US" sz="2800" dirty="0">
                  <a:solidFill>
                    <a:srgbClr val="503D36"/>
                  </a:solidFill>
                  <a:latin typeface="Sniglet" panose="020B0704020202020204"/>
                </a:rPr>
                <a:t> </a:t>
              </a:r>
              <a:r>
                <a:rPr lang="en-US" sz="2800" dirty="0" err="1">
                  <a:solidFill>
                    <a:srgbClr val="503D36"/>
                  </a:solidFill>
                  <a:latin typeface="Sniglet" panose="020B0704020202020204"/>
                </a:rPr>
                <a:t>của</a:t>
              </a:r>
              <a:r>
                <a:rPr lang="en-US" sz="2800" dirty="0">
                  <a:solidFill>
                    <a:srgbClr val="503D36"/>
                  </a:solidFill>
                  <a:latin typeface="Sniglet" panose="020B0704020202020204"/>
                </a:rPr>
                <a:t> Cu </a:t>
              </a:r>
              <a:r>
                <a:rPr lang="en-US" sz="2800" dirty="0" err="1">
                  <a:solidFill>
                    <a:srgbClr val="503D36"/>
                  </a:solidFill>
                  <a:latin typeface="Sniglet" panose="020B0704020202020204"/>
                </a:rPr>
                <a:t>Mùi</a:t>
              </a:r>
              <a:r>
                <a:rPr lang="en-US" sz="2800" dirty="0">
                  <a:solidFill>
                    <a:srgbClr val="503D36"/>
                  </a:solidFill>
                  <a:latin typeface="Sniglet" panose="020B0704020202020204"/>
                </a:rPr>
                <a:t>.</a:t>
              </a:r>
              <a:endParaRPr lang="en-US" sz="3350" dirty="0">
                <a:solidFill>
                  <a:srgbClr val="503D36"/>
                </a:solidFill>
                <a:latin typeface="Sniglet" panose="020B0704020202020204"/>
              </a:endParaRPr>
            </a:p>
          </p:txBody>
        </p:sp>
        <p:sp>
          <p:nvSpPr>
            <p:cNvPr id="131" name="TextBox 131"/>
            <p:cNvSpPr txBox="1"/>
            <p:nvPr/>
          </p:nvSpPr>
          <p:spPr>
            <a:xfrm>
              <a:off x="38100" y="809560"/>
              <a:ext cx="4781311" cy="444567"/>
            </a:xfrm>
            <a:prstGeom prst="rect">
              <a:avLst/>
            </a:prstGeom>
          </p:spPr>
          <p:txBody>
            <a:bodyPr lIns="0" tIns="0" rIns="0" bIns="0" rtlCol="0" anchor="t">
              <a:spAutoFit/>
            </a:bodyPr>
            <a:lstStyle/>
            <a:p>
              <a:pPr marL="0" lvl="0" indent="0" algn="just">
                <a:lnSpc>
                  <a:spcPts val="2550"/>
                </a:lnSpc>
              </a:pPr>
              <a:r>
                <a:rPr lang="en-US" sz="2200" dirty="0">
                  <a:solidFill>
                    <a:srgbClr val="503D36"/>
                  </a:solidFill>
                  <a:latin typeface="Sniglet" panose="020B0704020202020204"/>
                </a:rPr>
                <a:t>.</a:t>
              </a:r>
            </a:p>
          </p:txBody>
        </p:sp>
      </p:grpSp>
      <p:grpSp>
        <p:nvGrpSpPr>
          <p:cNvPr id="132" name="Group 132"/>
          <p:cNvGrpSpPr/>
          <p:nvPr/>
        </p:nvGrpSpPr>
        <p:grpSpPr>
          <a:xfrm>
            <a:off x="2675695" y="5916423"/>
            <a:ext cx="3614558" cy="1859227"/>
            <a:chOff x="0" y="-95250"/>
            <a:chExt cx="4819411" cy="2478968"/>
          </a:xfrm>
        </p:grpSpPr>
        <p:sp>
          <p:nvSpPr>
            <p:cNvPr id="133" name="TextBox 133"/>
            <p:cNvSpPr txBox="1"/>
            <p:nvPr/>
          </p:nvSpPr>
          <p:spPr>
            <a:xfrm>
              <a:off x="0" y="-95250"/>
              <a:ext cx="4781311" cy="2478968"/>
            </a:xfrm>
            <a:prstGeom prst="rect">
              <a:avLst/>
            </a:prstGeom>
          </p:spPr>
          <p:txBody>
            <a:bodyPr lIns="0" tIns="0" rIns="0" bIns="0" rtlCol="0" anchor="t">
              <a:spAutoFit/>
            </a:bodyPr>
            <a:lstStyle/>
            <a:p>
              <a:pPr marL="0" lvl="0" indent="0" algn="ctr">
                <a:lnSpc>
                  <a:spcPts val="5025"/>
                </a:lnSpc>
                <a:spcBef>
                  <a:spcPct val="0"/>
                </a:spcBef>
              </a:pPr>
              <a:r>
                <a:rPr lang="en-US" sz="3350" dirty="0">
                  <a:solidFill>
                    <a:srgbClr val="503D36"/>
                  </a:solidFill>
                  <a:latin typeface="Sniglet" panose="020B0704020202020204"/>
                </a:rPr>
                <a:t>  </a:t>
              </a:r>
              <a:r>
                <a:rPr lang="en-US" sz="2800" dirty="0" err="1">
                  <a:solidFill>
                    <a:srgbClr val="503D36"/>
                  </a:solidFill>
                  <a:latin typeface="Sniglet" panose="020B0704020202020204"/>
                </a:rPr>
                <a:t>Hành</a:t>
              </a:r>
              <a:r>
                <a:rPr lang="en-US" sz="2800" dirty="0">
                  <a:solidFill>
                    <a:srgbClr val="503D36"/>
                  </a:solidFill>
                  <a:latin typeface="Sniglet" panose="020B0704020202020204"/>
                </a:rPr>
                <a:t> </a:t>
              </a:r>
              <a:r>
                <a:rPr lang="en-US" sz="2800" dirty="0" err="1">
                  <a:solidFill>
                    <a:srgbClr val="503D36"/>
                  </a:solidFill>
                  <a:latin typeface="Sniglet" panose="020B0704020202020204"/>
                </a:rPr>
                <a:t>trình</a:t>
              </a:r>
              <a:r>
                <a:rPr lang="en-US" sz="2800" dirty="0">
                  <a:solidFill>
                    <a:srgbClr val="503D36"/>
                  </a:solidFill>
                  <a:latin typeface="Sniglet" panose="020B0704020202020204"/>
                </a:rPr>
                <a:t> </a:t>
              </a:r>
              <a:r>
                <a:rPr lang="en-US" sz="2800" dirty="0" err="1">
                  <a:solidFill>
                    <a:srgbClr val="503D36"/>
                  </a:solidFill>
                  <a:latin typeface="Sniglet" panose="020B0704020202020204"/>
                </a:rPr>
                <a:t>về</a:t>
              </a:r>
              <a:r>
                <a:rPr lang="en-US" sz="2800" dirty="0">
                  <a:solidFill>
                    <a:srgbClr val="503D36"/>
                  </a:solidFill>
                  <a:latin typeface="Sniglet" panose="020B0704020202020204"/>
                </a:rPr>
                <a:t> </a:t>
              </a:r>
              <a:r>
                <a:rPr lang="en-US" sz="2800" dirty="0" err="1">
                  <a:solidFill>
                    <a:srgbClr val="503D36"/>
                  </a:solidFill>
                  <a:latin typeface="Sniglet" panose="020B0704020202020204"/>
                </a:rPr>
                <a:t>tuổi</a:t>
              </a:r>
              <a:r>
                <a:rPr lang="en-US" sz="2800" dirty="0">
                  <a:solidFill>
                    <a:srgbClr val="503D36"/>
                  </a:solidFill>
                  <a:latin typeface="Sniglet" panose="020B0704020202020204"/>
                </a:rPr>
                <a:t> </a:t>
              </a:r>
              <a:r>
                <a:rPr lang="en-US" sz="2800" dirty="0" err="1">
                  <a:solidFill>
                    <a:srgbClr val="503D36"/>
                  </a:solidFill>
                  <a:latin typeface="Sniglet" panose="020B0704020202020204"/>
                </a:rPr>
                <a:t>th</a:t>
              </a:r>
              <a:r>
                <a:rPr lang="vi-VN" sz="2800" dirty="0">
                  <a:solidFill>
                    <a:srgbClr val="503D36"/>
                  </a:solidFill>
                  <a:latin typeface="Sniglet" panose="020B0704020202020204"/>
                </a:rPr>
                <a:t>ơ</a:t>
              </a:r>
              <a:r>
                <a:rPr lang="en-US" sz="2800" dirty="0">
                  <a:solidFill>
                    <a:srgbClr val="503D36"/>
                  </a:solidFill>
                  <a:latin typeface="Sniglet" panose="020B0704020202020204"/>
                </a:rPr>
                <a:t> , </a:t>
              </a:r>
              <a:r>
                <a:rPr lang="en-US" sz="2800" dirty="0" err="1">
                  <a:solidFill>
                    <a:srgbClr val="503D36"/>
                  </a:solidFill>
                  <a:latin typeface="Sniglet" panose="020B0704020202020204"/>
                </a:rPr>
                <a:t>chuyến</a:t>
              </a:r>
              <a:r>
                <a:rPr lang="en-US" sz="2800" dirty="0">
                  <a:solidFill>
                    <a:srgbClr val="503D36"/>
                  </a:solidFill>
                  <a:latin typeface="Sniglet" panose="020B0704020202020204"/>
                </a:rPr>
                <a:t> </a:t>
              </a:r>
              <a:r>
                <a:rPr lang="en-US" sz="2800" dirty="0" err="1">
                  <a:solidFill>
                    <a:srgbClr val="503D36"/>
                  </a:solidFill>
                  <a:latin typeface="Sniglet" panose="020B0704020202020204"/>
                </a:rPr>
                <a:t>hành</a:t>
              </a:r>
              <a:r>
                <a:rPr lang="en-US" sz="2800" dirty="0">
                  <a:solidFill>
                    <a:srgbClr val="503D36"/>
                  </a:solidFill>
                  <a:latin typeface="Sniglet" panose="020B0704020202020204"/>
                </a:rPr>
                <a:t> </a:t>
              </a:r>
              <a:r>
                <a:rPr lang="en-US" sz="2800" dirty="0" err="1">
                  <a:solidFill>
                    <a:srgbClr val="503D36"/>
                  </a:solidFill>
                  <a:latin typeface="Sniglet" panose="020B0704020202020204"/>
                </a:rPr>
                <a:t>trình</a:t>
              </a:r>
              <a:r>
                <a:rPr lang="en-US" sz="2800" dirty="0">
                  <a:solidFill>
                    <a:srgbClr val="503D36"/>
                  </a:solidFill>
                  <a:latin typeface="Sniglet" panose="020B0704020202020204"/>
                </a:rPr>
                <a:t> </a:t>
              </a:r>
              <a:r>
                <a:rPr lang="en-US" sz="2800" dirty="0" err="1">
                  <a:solidFill>
                    <a:srgbClr val="503D36"/>
                  </a:solidFill>
                  <a:latin typeface="Sniglet" panose="020B0704020202020204"/>
                </a:rPr>
                <a:t>không</a:t>
              </a:r>
              <a:r>
                <a:rPr lang="en-US" sz="2800" dirty="0">
                  <a:solidFill>
                    <a:srgbClr val="503D36"/>
                  </a:solidFill>
                  <a:latin typeface="Sniglet" panose="020B0704020202020204"/>
                </a:rPr>
                <a:t> bao </a:t>
              </a:r>
              <a:r>
                <a:rPr lang="en-US" sz="2800" dirty="0" err="1">
                  <a:solidFill>
                    <a:srgbClr val="503D36"/>
                  </a:solidFill>
                  <a:latin typeface="Sniglet" panose="020B0704020202020204"/>
                </a:rPr>
                <a:t>giờ</a:t>
              </a:r>
              <a:r>
                <a:rPr lang="en-US" sz="2800" dirty="0">
                  <a:solidFill>
                    <a:srgbClr val="503D36"/>
                  </a:solidFill>
                  <a:latin typeface="Sniglet" panose="020B0704020202020204"/>
                </a:rPr>
                <a:t> </a:t>
              </a:r>
              <a:r>
                <a:rPr lang="en-US" sz="2800" dirty="0" err="1">
                  <a:solidFill>
                    <a:srgbClr val="503D36"/>
                  </a:solidFill>
                  <a:latin typeface="Sniglet" panose="020B0704020202020204"/>
                </a:rPr>
                <a:t>khép</a:t>
              </a:r>
              <a:r>
                <a:rPr lang="en-US" sz="2800" dirty="0">
                  <a:solidFill>
                    <a:srgbClr val="503D36"/>
                  </a:solidFill>
                  <a:latin typeface="Sniglet" panose="020B0704020202020204"/>
                </a:rPr>
                <a:t> </a:t>
              </a:r>
              <a:r>
                <a:rPr lang="en-US" sz="2800" dirty="0" err="1">
                  <a:solidFill>
                    <a:srgbClr val="503D36"/>
                  </a:solidFill>
                  <a:latin typeface="Sniglet" panose="020B0704020202020204"/>
                </a:rPr>
                <a:t>lại</a:t>
              </a:r>
              <a:r>
                <a:rPr lang="en-US" sz="2800" dirty="0">
                  <a:solidFill>
                    <a:srgbClr val="503D36"/>
                  </a:solidFill>
                  <a:latin typeface="Sniglet" panose="020B0704020202020204"/>
                </a:rPr>
                <a:t>.</a:t>
              </a:r>
            </a:p>
          </p:txBody>
        </p:sp>
        <p:sp>
          <p:nvSpPr>
            <p:cNvPr id="134" name="TextBox 134"/>
            <p:cNvSpPr txBox="1"/>
            <p:nvPr/>
          </p:nvSpPr>
          <p:spPr>
            <a:xfrm>
              <a:off x="38100" y="809560"/>
              <a:ext cx="4781311" cy="444567"/>
            </a:xfrm>
            <a:prstGeom prst="rect">
              <a:avLst/>
            </a:prstGeom>
          </p:spPr>
          <p:txBody>
            <a:bodyPr lIns="0" tIns="0" rIns="0" bIns="0" rtlCol="0" anchor="t">
              <a:spAutoFit/>
            </a:bodyPr>
            <a:lstStyle/>
            <a:p>
              <a:pPr marL="0" lvl="0" indent="0" algn="just">
                <a:lnSpc>
                  <a:spcPts val="2550"/>
                </a:lnSpc>
              </a:pPr>
              <a:endParaRPr lang="en-US" sz="2200" dirty="0">
                <a:solidFill>
                  <a:srgbClr val="503D36"/>
                </a:solidFill>
                <a:latin typeface="Sniglet" panose="020B0704020202020204"/>
              </a:endParaRPr>
            </a:p>
          </p:txBody>
        </p:sp>
      </p:grpSp>
      <p:pic>
        <p:nvPicPr>
          <p:cNvPr id="135" name="Picture 135"/>
          <p:cNvPicPr>
            <a:picLocks noChangeAspect="1"/>
          </p:cNvPicPr>
          <p:nvPr/>
        </p:nvPicPr>
        <p:blipFill>
          <a:blip r:embed="rId6" cstate="print"/>
          <a:srcRect/>
          <a:stretch>
            <a:fillRect/>
          </a:stretch>
        </p:blipFill>
        <p:spPr>
          <a:xfrm>
            <a:off x="13812631" y="1689233"/>
            <a:ext cx="1659164" cy="1464213"/>
          </a:xfrm>
          <a:prstGeom prst="rect">
            <a:avLst/>
          </a:prstGeom>
        </p:spPr>
      </p:pic>
      <p:pic>
        <p:nvPicPr>
          <p:cNvPr id="136" name="Picture 136"/>
          <p:cNvPicPr>
            <a:picLocks noChangeAspect="1"/>
          </p:cNvPicPr>
          <p:nvPr/>
        </p:nvPicPr>
        <p:blipFill>
          <a:blip r:embed="rId7" cstate="print"/>
          <a:srcRect/>
          <a:stretch>
            <a:fillRect/>
          </a:stretch>
        </p:blipFill>
        <p:spPr>
          <a:xfrm>
            <a:off x="8618024" y="5576535"/>
            <a:ext cx="951454" cy="964719"/>
          </a:xfrm>
          <a:prstGeom prst="rect">
            <a:avLst/>
          </a:prstGeom>
        </p:spPr>
      </p:pic>
      <p:pic>
        <p:nvPicPr>
          <p:cNvPr id="137" name="Picture 137"/>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t="52888"/>
          <a:stretch>
            <a:fillRect/>
          </a:stretch>
        </p:blipFill>
        <p:spPr>
          <a:xfrm>
            <a:off x="2893376" y="2773231"/>
            <a:ext cx="1395047" cy="304713"/>
          </a:xfrm>
          <a:prstGeom prst="rect">
            <a:avLst/>
          </a:prstGeom>
        </p:spPr>
      </p:pic>
      <p:pic>
        <p:nvPicPr>
          <p:cNvPr id="138" name="Picture 138"/>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r="36717" b="42966"/>
          <a:stretch>
            <a:fillRect/>
          </a:stretch>
        </p:blipFill>
        <p:spPr>
          <a:xfrm rot="-2700000" flipH="1" flipV="1">
            <a:off x="14856166" y="3528903"/>
            <a:ext cx="801563" cy="693516"/>
          </a:xfrm>
          <a:prstGeom prst="rect">
            <a:avLst/>
          </a:prstGeom>
        </p:spPr>
      </p:pic>
      <p:pic>
        <p:nvPicPr>
          <p:cNvPr id="139" name="Picture 139"/>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t="52888"/>
          <a:stretch>
            <a:fillRect/>
          </a:stretch>
        </p:blipFill>
        <p:spPr>
          <a:xfrm>
            <a:off x="6535841" y="8535276"/>
            <a:ext cx="1395047" cy="304713"/>
          </a:xfrm>
          <a:prstGeom prst="rect">
            <a:avLst/>
          </a:prstGeom>
        </p:spPr>
      </p:pic>
      <p:pic>
        <p:nvPicPr>
          <p:cNvPr id="140" name="Picture 140"/>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r="36717" b="42966"/>
          <a:stretch>
            <a:fillRect/>
          </a:stretch>
        </p:blipFill>
        <p:spPr>
          <a:xfrm rot="-2700000" flipH="1" flipV="1">
            <a:off x="14913316" y="6559757"/>
            <a:ext cx="801563" cy="693516"/>
          </a:xfrm>
          <a:prstGeom prst="rect">
            <a:avLst/>
          </a:prstGeom>
        </p:spPr>
      </p:pic>
      <p:pic>
        <p:nvPicPr>
          <p:cNvPr id="141" name="Picture 14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r="36717" b="42966"/>
          <a:stretch>
            <a:fillRect/>
          </a:stretch>
        </p:blipFill>
        <p:spPr>
          <a:xfrm rot="-7982270" flipH="1">
            <a:off x="2295302" y="3473800"/>
            <a:ext cx="801563" cy="693516"/>
          </a:xfrm>
          <a:prstGeom prst="rect">
            <a:avLst/>
          </a:prstGeom>
        </p:spPr>
      </p:pic>
      <p:pic>
        <p:nvPicPr>
          <p:cNvPr id="142" name="Picture 142"/>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asvg="http://schemas.microsoft.com/office/drawing/2016/SVG/main" xmlns="" r:embed="rId11"/>
              </a:ext>
            </a:extLst>
          </a:blip>
          <a:srcRect r="36717" b="42966"/>
          <a:stretch>
            <a:fillRect/>
          </a:stretch>
        </p:blipFill>
        <p:spPr>
          <a:xfrm rot="-7982270" flipH="1">
            <a:off x="2274914" y="5580579"/>
            <a:ext cx="801563" cy="6935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15164201" y="5190915"/>
            <a:ext cx="2279617" cy="1191585"/>
            <a:chOff x="0" y="0"/>
            <a:chExt cx="3039489" cy="1588780"/>
          </a:xfrm>
        </p:grpSpPr>
        <p:grpSp>
          <p:nvGrpSpPr>
            <p:cNvPr id="5" name="Group 5"/>
            <p:cNvGrpSpPr/>
            <p:nvPr/>
          </p:nvGrpSpPr>
          <p:grpSpPr>
            <a:xfrm>
              <a:off x="0" y="0"/>
              <a:ext cx="3039489" cy="1588780"/>
              <a:chOff x="0" y="0"/>
              <a:chExt cx="620810" cy="324506"/>
            </a:xfrm>
          </p:grpSpPr>
          <p:sp>
            <p:nvSpPr>
              <p:cNvPr id="6" name="Freeform 6"/>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7" name="TextBox 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8" name="Group 8"/>
            <p:cNvGrpSpPr/>
            <p:nvPr/>
          </p:nvGrpSpPr>
          <p:grpSpPr>
            <a:xfrm>
              <a:off x="1234950" y="117213"/>
              <a:ext cx="1688828" cy="1354354"/>
              <a:chOff x="0" y="0"/>
              <a:chExt cx="344940" cy="276625"/>
            </a:xfrm>
          </p:grpSpPr>
          <p:sp>
            <p:nvSpPr>
              <p:cNvPr id="9" name="Freeform 9"/>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10" name="TextBox 10"/>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1" name="Group 11"/>
          <p:cNvGrpSpPr/>
          <p:nvPr/>
        </p:nvGrpSpPr>
        <p:grpSpPr>
          <a:xfrm>
            <a:off x="15164201" y="6477329"/>
            <a:ext cx="2279617" cy="1191585"/>
            <a:chOff x="0" y="0"/>
            <a:chExt cx="3039489" cy="1588780"/>
          </a:xfrm>
        </p:grpSpPr>
        <p:grpSp>
          <p:nvGrpSpPr>
            <p:cNvPr id="12" name="Group 12"/>
            <p:cNvGrpSpPr/>
            <p:nvPr/>
          </p:nvGrpSpPr>
          <p:grpSpPr>
            <a:xfrm>
              <a:off x="0" y="0"/>
              <a:ext cx="3039489" cy="1588780"/>
              <a:chOff x="0" y="0"/>
              <a:chExt cx="620810" cy="324506"/>
            </a:xfrm>
          </p:grpSpPr>
          <p:sp>
            <p:nvSpPr>
              <p:cNvPr id="13" name="Freeform 13"/>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14" name="TextBox 1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5" name="Group 15"/>
            <p:cNvGrpSpPr/>
            <p:nvPr/>
          </p:nvGrpSpPr>
          <p:grpSpPr>
            <a:xfrm>
              <a:off x="1234950" y="117213"/>
              <a:ext cx="1688828" cy="1354354"/>
              <a:chOff x="0" y="0"/>
              <a:chExt cx="344940" cy="276625"/>
            </a:xfrm>
          </p:grpSpPr>
          <p:sp>
            <p:nvSpPr>
              <p:cNvPr id="16" name="Freeform 16"/>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17" name="TextBox 17"/>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18" name="Group 18"/>
          <p:cNvGrpSpPr/>
          <p:nvPr/>
        </p:nvGrpSpPr>
        <p:grpSpPr>
          <a:xfrm>
            <a:off x="15164201" y="7763743"/>
            <a:ext cx="2279617" cy="1191585"/>
            <a:chOff x="0" y="0"/>
            <a:chExt cx="3039489" cy="1588780"/>
          </a:xfrm>
        </p:grpSpPr>
        <p:grpSp>
          <p:nvGrpSpPr>
            <p:cNvPr id="19" name="Group 19"/>
            <p:cNvGrpSpPr/>
            <p:nvPr/>
          </p:nvGrpSpPr>
          <p:grpSpPr>
            <a:xfrm>
              <a:off x="0" y="0"/>
              <a:ext cx="3039489" cy="1588780"/>
              <a:chOff x="0" y="0"/>
              <a:chExt cx="620810" cy="324506"/>
            </a:xfrm>
          </p:grpSpPr>
          <p:sp>
            <p:nvSpPr>
              <p:cNvPr id="20" name="Freeform 20"/>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2" name="Group 22"/>
            <p:cNvGrpSpPr/>
            <p:nvPr/>
          </p:nvGrpSpPr>
          <p:grpSpPr>
            <a:xfrm>
              <a:off x="1234950" y="117213"/>
              <a:ext cx="1688828" cy="1354354"/>
              <a:chOff x="0" y="0"/>
              <a:chExt cx="344940" cy="276625"/>
            </a:xfrm>
          </p:grpSpPr>
          <p:sp>
            <p:nvSpPr>
              <p:cNvPr id="23" name="Freeform 23"/>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24" name="TextBox 24"/>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5" name="Group 25"/>
          <p:cNvGrpSpPr/>
          <p:nvPr/>
        </p:nvGrpSpPr>
        <p:grpSpPr>
          <a:xfrm>
            <a:off x="15256948" y="1331671"/>
            <a:ext cx="2186870" cy="1191585"/>
            <a:chOff x="0" y="0"/>
            <a:chExt cx="2915827" cy="1588780"/>
          </a:xfrm>
        </p:grpSpPr>
        <p:grpSp>
          <p:nvGrpSpPr>
            <p:cNvPr id="26" name="Group 26"/>
            <p:cNvGrpSpPr/>
            <p:nvPr/>
          </p:nvGrpSpPr>
          <p:grpSpPr>
            <a:xfrm>
              <a:off x="0" y="0"/>
              <a:ext cx="2915827" cy="1588780"/>
              <a:chOff x="0" y="0"/>
              <a:chExt cx="595553" cy="324506"/>
            </a:xfrm>
          </p:grpSpPr>
          <p:sp>
            <p:nvSpPr>
              <p:cNvPr id="27" name="Freeform 27"/>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9" name="Group 29"/>
            <p:cNvGrpSpPr/>
            <p:nvPr/>
          </p:nvGrpSpPr>
          <p:grpSpPr>
            <a:xfrm>
              <a:off x="135707" y="117213"/>
              <a:ext cx="2664410" cy="1354354"/>
              <a:chOff x="0" y="0"/>
              <a:chExt cx="544201" cy="276625"/>
            </a:xfrm>
          </p:grpSpPr>
          <p:sp>
            <p:nvSpPr>
              <p:cNvPr id="30" name="Freeform 30"/>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31" name="TextBox 3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2" name="Group 32"/>
          <p:cNvGrpSpPr/>
          <p:nvPr/>
        </p:nvGrpSpPr>
        <p:grpSpPr>
          <a:xfrm>
            <a:off x="15256948" y="2618086"/>
            <a:ext cx="2186870" cy="1191585"/>
            <a:chOff x="0" y="0"/>
            <a:chExt cx="2915827" cy="1588780"/>
          </a:xfrm>
        </p:grpSpPr>
        <p:grpSp>
          <p:nvGrpSpPr>
            <p:cNvPr id="33" name="Group 33"/>
            <p:cNvGrpSpPr/>
            <p:nvPr/>
          </p:nvGrpSpPr>
          <p:grpSpPr>
            <a:xfrm>
              <a:off x="0" y="0"/>
              <a:ext cx="2915827" cy="1588780"/>
              <a:chOff x="0" y="0"/>
              <a:chExt cx="595553" cy="324506"/>
            </a:xfrm>
          </p:grpSpPr>
          <p:sp>
            <p:nvSpPr>
              <p:cNvPr id="34" name="Freeform 34"/>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8462"/>
              </a:solidFill>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6" name="Group 36"/>
            <p:cNvGrpSpPr/>
            <p:nvPr/>
          </p:nvGrpSpPr>
          <p:grpSpPr>
            <a:xfrm>
              <a:off x="135707" y="117213"/>
              <a:ext cx="2664410" cy="1354354"/>
              <a:chOff x="0" y="0"/>
              <a:chExt cx="544201" cy="276625"/>
            </a:xfrm>
          </p:grpSpPr>
          <p:sp>
            <p:nvSpPr>
              <p:cNvPr id="37" name="Freeform 37"/>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8462"/>
              </a:solidFill>
              <a:ln w="28575">
                <a:solidFill>
                  <a:srgbClr val="FCF4E8"/>
                </a:solidFill>
              </a:ln>
            </p:spPr>
          </p:sp>
          <p:sp>
            <p:nvSpPr>
              <p:cNvPr id="38" name="TextBox 3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39" name="Picture 39"/>
          <p:cNvPicPr>
            <a:picLocks noChangeAspect="1"/>
          </p:cNvPicPr>
          <p:nvPr/>
        </p:nvPicPr>
        <p:blipFill>
          <a:blip r:embed="rId4" cstate="print"/>
          <a:srcRect/>
          <a:stretch>
            <a:fillRect/>
          </a:stretch>
        </p:blipFill>
        <p:spPr>
          <a:xfrm rot="5400000">
            <a:off x="13111944" y="4512960"/>
            <a:ext cx="7623658" cy="1261080"/>
          </a:xfrm>
          <a:prstGeom prst="rect">
            <a:avLst/>
          </a:prstGeom>
        </p:spPr>
      </p:pic>
      <p:grpSp>
        <p:nvGrpSpPr>
          <p:cNvPr id="40" name="Group 40"/>
          <p:cNvGrpSpPr/>
          <p:nvPr/>
        </p:nvGrpSpPr>
        <p:grpSpPr>
          <a:xfrm>
            <a:off x="661541" y="1470992"/>
            <a:ext cx="1232729" cy="7134324"/>
            <a:chOff x="0" y="0"/>
            <a:chExt cx="1643639" cy="9512432"/>
          </a:xfrm>
        </p:grpSpPr>
        <p:sp>
          <p:nvSpPr>
            <p:cNvPr id="41" name="TextBox 41"/>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2" name="TextBox 42"/>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3" name="TextBox 43"/>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4" name="TextBox 44"/>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5" name="TextBox 45"/>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6" name="TextBox 46"/>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7" name="TextBox 47"/>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8" name="TextBox 48"/>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49" name="TextBox 49"/>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50" name="Picture 50"/>
          <p:cNvPicPr>
            <a:picLocks noChangeAspect="1"/>
          </p:cNvPicPr>
          <p:nvPr/>
        </p:nvPicPr>
        <p:blipFill>
          <a:blip r:embed="rId5" cstate="print"/>
          <a:srcRect/>
          <a:stretch>
            <a:fillRect/>
          </a:stretch>
        </p:blipFill>
        <p:spPr>
          <a:xfrm>
            <a:off x="1028700" y="9347332"/>
            <a:ext cx="15613811" cy="751415"/>
          </a:xfrm>
          <a:prstGeom prst="rect">
            <a:avLst/>
          </a:prstGeom>
        </p:spPr>
      </p:pic>
      <p:grpSp>
        <p:nvGrpSpPr>
          <p:cNvPr id="51" name="Group 51"/>
          <p:cNvGrpSpPr/>
          <p:nvPr/>
        </p:nvGrpSpPr>
        <p:grpSpPr>
          <a:xfrm>
            <a:off x="1028700" y="743240"/>
            <a:ext cx="15613811" cy="8800520"/>
            <a:chOff x="0" y="0"/>
            <a:chExt cx="4112279" cy="2317832"/>
          </a:xfrm>
        </p:grpSpPr>
        <p:sp>
          <p:nvSpPr>
            <p:cNvPr id="52" name="Freeform 52"/>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53" name="TextBox 5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54" name="Group 54"/>
          <p:cNvGrpSpPr/>
          <p:nvPr/>
        </p:nvGrpSpPr>
        <p:grpSpPr>
          <a:xfrm>
            <a:off x="1337094" y="1028700"/>
            <a:ext cx="14956138" cy="8229600"/>
            <a:chOff x="0" y="0"/>
            <a:chExt cx="3939065" cy="2167467"/>
          </a:xfrm>
        </p:grpSpPr>
        <p:sp>
          <p:nvSpPr>
            <p:cNvPr id="55" name="Freeform 55"/>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56" name="TextBox 56"/>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sp>
        <p:nvSpPr>
          <p:cNvPr id="57" name="AutoShape 57"/>
          <p:cNvSpPr/>
          <p:nvPr/>
        </p:nvSpPr>
        <p:spPr>
          <a:xfrm rot="-8791684">
            <a:off x="8604721" y="3770665"/>
            <a:ext cx="3145302" cy="0"/>
          </a:xfrm>
          <a:prstGeom prst="line">
            <a:avLst/>
          </a:prstGeom>
          <a:ln w="47625" cap="flat">
            <a:solidFill>
              <a:srgbClr val="E76262"/>
            </a:solidFill>
            <a:prstDash val="solid"/>
            <a:headEnd type="none" w="sm" len="sm"/>
            <a:tailEnd type="none" w="sm" len="sm"/>
          </a:ln>
        </p:spPr>
      </p:sp>
      <p:sp>
        <p:nvSpPr>
          <p:cNvPr id="58" name="AutoShape 58"/>
          <p:cNvSpPr/>
          <p:nvPr/>
        </p:nvSpPr>
        <p:spPr>
          <a:xfrm rot="-2000892">
            <a:off x="5923015" y="3770665"/>
            <a:ext cx="3145302" cy="0"/>
          </a:xfrm>
          <a:prstGeom prst="line">
            <a:avLst/>
          </a:prstGeom>
          <a:ln w="47625" cap="flat">
            <a:solidFill>
              <a:srgbClr val="E76262"/>
            </a:solidFill>
            <a:prstDash val="solid"/>
            <a:headEnd type="none" w="sm" len="sm"/>
            <a:tailEnd type="none" w="sm" len="sm"/>
          </a:ln>
        </p:spPr>
      </p:sp>
      <p:grpSp>
        <p:nvGrpSpPr>
          <p:cNvPr id="59" name="Group 59"/>
          <p:cNvGrpSpPr/>
          <p:nvPr/>
        </p:nvGrpSpPr>
        <p:grpSpPr>
          <a:xfrm>
            <a:off x="7862637" y="2179520"/>
            <a:ext cx="1902518" cy="1902518"/>
            <a:chOff x="0" y="0"/>
            <a:chExt cx="812800" cy="812800"/>
          </a:xfrm>
        </p:grpSpPr>
        <p:sp>
          <p:nvSpPr>
            <p:cNvPr id="60" name="Freeform 6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CF91"/>
            </a:solidFill>
            <a:ln w="47625">
              <a:solidFill>
                <a:srgbClr val="E76262"/>
              </a:solidFill>
            </a:ln>
          </p:spPr>
        </p:sp>
        <p:sp>
          <p:nvSpPr>
            <p:cNvPr id="61" name="TextBox 61"/>
            <p:cNvSpPr txBox="1"/>
            <p:nvPr/>
          </p:nvSpPr>
          <p:spPr>
            <a:xfrm>
              <a:off x="76200" y="-57150"/>
              <a:ext cx="660400" cy="793750"/>
            </a:xfrm>
            <a:prstGeom prst="rect">
              <a:avLst/>
            </a:prstGeom>
          </p:spPr>
          <p:txBody>
            <a:bodyPr lIns="47486" tIns="47486" rIns="47486" bIns="47486" rtlCol="0" anchor="ctr"/>
            <a:lstStyle/>
            <a:p>
              <a:pPr algn="ctr">
                <a:lnSpc>
                  <a:spcPts val="9800"/>
                </a:lnSpc>
              </a:pPr>
              <a:r>
                <a:rPr lang="en-US" sz="7000" dirty="0">
                  <a:solidFill>
                    <a:srgbClr val="503D36"/>
                  </a:solidFill>
                  <a:latin typeface="Sniglet" panose="020B0704020202020204"/>
                </a:rPr>
                <a:t>01</a:t>
              </a:r>
            </a:p>
          </p:txBody>
        </p:sp>
      </p:grpSp>
      <p:grpSp>
        <p:nvGrpSpPr>
          <p:cNvPr id="62" name="Group 62"/>
          <p:cNvGrpSpPr/>
          <p:nvPr/>
        </p:nvGrpSpPr>
        <p:grpSpPr>
          <a:xfrm>
            <a:off x="3547750" y="4530264"/>
            <a:ext cx="11287377" cy="2763712"/>
            <a:chOff x="0" y="-47625"/>
            <a:chExt cx="3514093" cy="860425"/>
          </a:xfrm>
        </p:grpSpPr>
        <p:sp>
          <p:nvSpPr>
            <p:cNvPr id="63" name="Freeform 63"/>
            <p:cNvSpPr/>
            <p:nvPr/>
          </p:nvSpPr>
          <p:spPr>
            <a:xfrm>
              <a:off x="120890" y="-7329"/>
              <a:ext cx="3393203" cy="465828"/>
            </a:xfrm>
            <a:custGeom>
              <a:avLst/>
              <a:gdLst/>
              <a:ahLst/>
              <a:cxnLst/>
              <a:rect l="l" t="t" r="r" b="b"/>
              <a:pathLst>
                <a:path w="3393203" h="405776">
                  <a:moveTo>
                    <a:pt x="71033" y="0"/>
                  </a:moveTo>
                  <a:lnTo>
                    <a:pt x="3322170" y="0"/>
                  </a:lnTo>
                  <a:cubicBezTo>
                    <a:pt x="3341010" y="0"/>
                    <a:pt x="3359077" y="7484"/>
                    <a:pt x="3372398" y="20805"/>
                  </a:cubicBezTo>
                  <a:cubicBezTo>
                    <a:pt x="3385720" y="34126"/>
                    <a:pt x="3393203" y="52194"/>
                    <a:pt x="3393203" y="71033"/>
                  </a:cubicBezTo>
                  <a:lnTo>
                    <a:pt x="3393203" y="334743"/>
                  </a:lnTo>
                  <a:cubicBezTo>
                    <a:pt x="3393203" y="353582"/>
                    <a:pt x="3385720" y="371650"/>
                    <a:pt x="3372398" y="384971"/>
                  </a:cubicBezTo>
                  <a:cubicBezTo>
                    <a:pt x="3359077" y="398292"/>
                    <a:pt x="3341010" y="405776"/>
                    <a:pt x="3322170" y="405776"/>
                  </a:cubicBezTo>
                  <a:lnTo>
                    <a:pt x="71033" y="405776"/>
                  </a:lnTo>
                  <a:cubicBezTo>
                    <a:pt x="52194" y="405776"/>
                    <a:pt x="34126" y="398292"/>
                    <a:pt x="20805" y="384971"/>
                  </a:cubicBezTo>
                  <a:cubicBezTo>
                    <a:pt x="7484" y="371650"/>
                    <a:pt x="0" y="353582"/>
                    <a:pt x="0" y="334743"/>
                  </a:cubicBezTo>
                  <a:lnTo>
                    <a:pt x="0" y="71033"/>
                  </a:lnTo>
                  <a:cubicBezTo>
                    <a:pt x="0" y="52194"/>
                    <a:pt x="7484" y="34126"/>
                    <a:pt x="20805" y="20805"/>
                  </a:cubicBezTo>
                  <a:cubicBezTo>
                    <a:pt x="34126" y="7484"/>
                    <a:pt x="52194" y="0"/>
                    <a:pt x="71033" y="0"/>
                  </a:cubicBezTo>
                  <a:close/>
                </a:path>
              </a:pathLst>
            </a:custGeom>
            <a:solidFill>
              <a:srgbClr val="000000">
                <a:alpha val="0"/>
              </a:srgbClr>
            </a:solidFill>
            <a:ln w="47625">
              <a:solidFill>
                <a:srgbClr val="E76262"/>
              </a:solidFill>
            </a:ln>
          </p:spPr>
          <p:txBody>
            <a:bodyPr/>
            <a:lstStyle/>
            <a:p>
              <a:pPr algn="ctr"/>
              <a:endParaRPr lang="en-US" sz="3600" dirty="0"/>
            </a:p>
            <a:p>
              <a:pPr algn="ctr"/>
              <a:r>
                <a:rPr lang="en-US" sz="3600" b="1" dirty="0" err="1"/>
                <a:t>Câu</a:t>
              </a:r>
              <a:r>
                <a:rPr lang="en-US" sz="3600" b="1" dirty="0"/>
                <a:t> </a:t>
              </a:r>
              <a:r>
                <a:rPr lang="en-US" sz="3600" b="1" dirty="0" err="1"/>
                <a:t>chuyện</a:t>
              </a:r>
              <a:r>
                <a:rPr lang="en-US" sz="3600" b="1" dirty="0"/>
                <a:t> </a:t>
              </a:r>
              <a:r>
                <a:rPr lang="en-US" sz="3600" b="1" dirty="0" err="1"/>
                <a:t>về</a:t>
              </a:r>
              <a:r>
                <a:rPr lang="en-US" sz="3600" b="1" dirty="0"/>
                <a:t> </a:t>
              </a:r>
              <a:r>
                <a:rPr lang="en-US" sz="3600" b="1" dirty="0" err="1"/>
                <a:t>hồi</a:t>
              </a:r>
              <a:r>
                <a:rPr lang="en-US" sz="3600" b="1" dirty="0"/>
                <a:t> </a:t>
              </a:r>
              <a:r>
                <a:rPr lang="en-US" sz="3600" b="1" dirty="0" err="1"/>
                <a:t>ức</a:t>
              </a:r>
              <a:r>
                <a:rPr lang="en-US" sz="3600" b="1" dirty="0"/>
                <a:t> </a:t>
              </a:r>
              <a:r>
                <a:rPr lang="en-US" sz="3600" b="1" dirty="0" err="1"/>
                <a:t>tuổi</a:t>
              </a:r>
              <a:r>
                <a:rPr lang="en-US" sz="3600" b="1" dirty="0"/>
                <a:t> </a:t>
              </a:r>
              <a:r>
                <a:rPr lang="en-US" sz="3600" b="1" dirty="0" err="1"/>
                <a:t>th</a:t>
              </a:r>
              <a:r>
                <a:rPr lang="vi-VN" sz="3600" b="1" dirty="0"/>
                <a:t>ơ</a:t>
              </a:r>
              <a:r>
                <a:rPr lang="en-US" sz="3600" b="1" dirty="0"/>
                <a:t> qua </a:t>
              </a:r>
              <a:r>
                <a:rPr lang="en-US" sz="3600" b="1" dirty="0" err="1"/>
                <a:t>lời</a:t>
              </a:r>
              <a:r>
                <a:rPr lang="en-US" sz="3600" b="1" dirty="0"/>
                <a:t> </a:t>
              </a:r>
              <a:r>
                <a:rPr lang="en-US" sz="3600" b="1" dirty="0" err="1"/>
                <a:t>kể</a:t>
              </a:r>
              <a:r>
                <a:rPr lang="en-US" sz="3600" b="1" dirty="0"/>
                <a:t> </a:t>
              </a:r>
              <a:r>
                <a:rPr lang="en-US" sz="3600" b="1" dirty="0" err="1"/>
                <a:t>của</a:t>
              </a:r>
              <a:r>
                <a:rPr lang="en-US" sz="3600" b="1" dirty="0"/>
                <a:t> Cu </a:t>
              </a:r>
              <a:r>
                <a:rPr lang="en-US" sz="3600" b="1" dirty="0" err="1"/>
                <a:t>Mùi</a:t>
              </a:r>
              <a:endParaRPr lang="vi-VN" sz="3600" b="1" dirty="0"/>
            </a:p>
          </p:txBody>
        </p:sp>
        <p:sp>
          <p:nvSpPr>
            <p:cNvPr id="64" name="TextBox 64"/>
            <p:cNvSpPr txBox="1"/>
            <p:nvPr/>
          </p:nvSpPr>
          <p:spPr>
            <a:xfrm>
              <a:off x="0" y="-47625"/>
              <a:ext cx="812800" cy="860425"/>
            </a:xfrm>
            <a:prstGeom prst="rect">
              <a:avLst/>
            </a:prstGeom>
          </p:spPr>
          <p:txBody>
            <a:bodyPr lIns="42975" tIns="42975" rIns="42975" bIns="42975" rtlCol="0" anchor="ctr"/>
            <a:lstStyle/>
            <a:p>
              <a:pPr algn="ctr">
                <a:lnSpc>
                  <a:spcPts val="2660"/>
                </a:lnSpc>
              </a:pPr>
              <a:endParaRPr/>
            </a:p>
          </p:txBody>
        </p:sp>
      </p:grpSp>
      <p:grpSp>
        <p:nvGrpSpPr>
          <p:cNvPr id="65" name="Group 65"/>
          <p:cNvGrpSpPr/>
          <p:nvPr/>
        </p:nvGrpSpPr>
        <p:grpSpPr>
          <a:xfrm>
            <a:off x="15564542" y="3904500"/>
            <a:ext cx="2186870" cy="1191585"/>
            <a:chOff x="0" y="0"/>
            <a:chExt cx="595553" cy="324506"/>
          </a:xfrm>
        </p:grpSpPr>
        <p:sp>
          <p:nvSpPr>
            <p:cNvPr id="66" name="Freeform 66"/>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FFCF91"/>
            </a:solidFill>
          </p:spPr>
        </p:sp>
        <p:sp>
          <p:nvSpPr>
            <p:cNvPr id="67" name="TextBox 67"/>
            <p:cNvSpPr txBox="1"/>
            <p:nvPr/>
          </p:nvSpPr>
          <p:spPr>
            <a:xfrm>
              <a:off x="0" y="-28575"/>
              <a:ext cx="812800" cy="841375"/>
            </a:xfrm>
            <a:prstGeom prst="rect">
              <a:avLst/>
            </a:prstGeom>
          </p:spPr>
          <p:txBody>
            <a:bodyPr lIns="51986" tIns="51986" rIns="51986" bIns="51986" rtlCol="0" anchor="ctr"/>
            <a:lstStyle/>
            <a:p>
              <a:pPr algn="ctr">
                <a:lnSpc>
                  <a:spcPts val="2660"/>
                </a:lnSpc>
              </a:pPr>
              <a:endParaRPr/>
            </a:p>
          </p:txBody>
        </p:sp>
      </p:grpSp>
      <p:grpSp>
        <p:nvGrpSpPr>
          <p:cNvPr id="68" name="Group 68"/>
          <p:cNvGrpSpPr/>
          <p:nvPr/>
        </p:nvGrpSpPr>
        <p:grpSpPr>
          <a:xfrm>
            <a:off x="15666322" y="3992410"/>
            <a:ext cx="1998307" cy="1015766"/>
            <a:chOff x="0" y="0"/>
            <a:chExt cx="544201" cy="276625"/>
          </a:xfrm>
        </p:grpSpPr>
        <p:sp>
          <p:nvSpPr>
            <p:cNvPr id="69" name="Freeform 69"/>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FFCF91"/>
            </a:solidFill>
            <a:ln w="28575">
              <a:solidFill>
                <a:srgbClr val="FCF4E8"/>
              </a:solidFill>
            </a:ln>
          </p:spPr>
        </p:sp>
        <p:sp>
          <p:nvSpPr>
            <p:cNvPr id="70" name="TextBox 70"/>
            <p:cNvSpPr txBox="1"/>
            <p:nvPr/>
          </p:nvSpPr>
          <p:spPr>
            <a:xfrm>
              <a:off x="0" y="-66675"/>
              <a:ext cx="812800" cy="879475"/>
            </a:xfrm>
            <a:prstGeom prst="rect">
              <a:avLst/>
            </a:prstGeom>
          </p:spPr>
          <p:txBody>
            <a:bodyPr lIns="51986" tIns="51986" rIns="51986" bIns="51986" rtlCol="0" anchor="ctr"/>
            <a:lstStyle/>
            <a:p>
              <a:pPr algn="ctr">
                <a:lnSpc>
                  <a:spcPts val="4200"/>
                </a:lnSpc>
              </a:pPr>
              <a:r>
                <a:rPr lang="en-US" sz="3000">
                  <a:solidFill>
                    <a:srgbClr val="503D36"/>
                  </a:solidFill>
                  <a:latin typeface="Sniglet" panose="020B0704020202020204"/>
                </a:rPr>
                <a:t>Chapter 1</a:t>
              </a:r>
            </a:p>
          </p:txBody>
        </p:sp>
      </p:grpSp>
      <p:grpSp>
        <p:nvGrpSpPr>
          <p:cNvPr id="71" name="Group 71"/>
          <p:cNvGrpSpPr/>
          <p:nvPr/>
        </p:nvGrpSpPr>
        <p:grpSpPr>
          <a:xfrm>
            <a:off x="1540290" y="1622751"/>
            <a:ext cx="263115" cy="263115"/>
            <a:chOff x="0" y="0"/>
            <a:chExt cx="812800" cy="812800"/>
          </a:xfrm>
        </p:grpSpPr>
        <p:sp>
          <p:nvSpPr>
            <p:cNvPr id="72" name="Freeform 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3" name="TextBox 7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4" name="Group 74"/>
          <p:cNvGrpSpPr/>
          <p:nvPr/>
        </p:nvGrpSpPr>
        <p:grpSpPr>
          <a:xfrm>
            <a:off x="1540290" y="2470372"/>
            <a:ext cx="263115" cy="263115"/>
            <a:chOff x="0" y="0"/>
            <a:chExt cx="812800" cy="812800"/>
          </a:xfrm>
        </p:grpSpPr>
        <p:sp>
          <p:nvSpPr>
            <p:cNvPr id="75" name="Freeform 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6" name="TextBox 7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7" name="Group 77"/>
          <p:cNvGrpSpPr/>
          <p:nvPr/>
        </p:nvGrpSpPr>
        <p:grpSpPr>
          <a:xfrm>
            <a:off x="1540290" y="3317993"/>
            <a:ext cx="263115" cy="263115"/>
            <a:chOff x="0" y="0"/>
            <a:chExt cx="812800" cy="812800"/>
          </a:xfrm>
        </p:grpSpPr>
        <p:sp>
          <p:nvSpPr>
            <p:cNvPr id="78" name="Freeform 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9" name="TextBox 7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0" name="Group 80"/>
          <p:cNvGrpSpPr/>
          <p:nvPr/>
        </p:nvGrpSpPr>
        <p:grpSpPr>
          <a:xfrm>
            <a:off x="1540290" y="4165614"/>
            <a:ext cx="263115" cy="263115"/>
            <a:chOff x="0" y="0"/>
            <a:chExt cx="812800" cy="812800"/>
          </a:xfrm>
        </p:grpSpPr>
        <p:sp>
          <p:nvSpPr>
            <p:cNvPr id="81" name="Freeform 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2" name="TextBox 8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3" name="Group 83"/>
          <p:cNvGrpSpPr/>
          <p:nvPr/>
        </p:nvGrpSpPr>
        <p:grpSpPr>
          <a:xfrm>
            <a:off x="1540290" y="5013235"/>
            <a:ext cx="263115" cy="263115"/>
            <a:chOff x="0" y="0"/>
            <a:chExt cx="812800" cy="812800"/>
          </a:xfrm>
        </p:grpSpPr>
        <p:sp>
          <p:nvSpPr>
            <p:cNvPr id="84" name="Freeform 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5" name="TextBox 8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6" name="Group 86"/>
          <p:cNvGrpSpPr/>
          <p:nvPr/>
        </p:nvGrpSpPr>
        <p:grpSpPr>
          <a:xfrm>
            <a:off x="1540290" y="5860856"/>
            <a:ext cx="263115" cy="263115"/>
            <a:chOff x="0" y="0"/>
            <a:chExt cx="812800" cy="812800"/>
          </a:xfrm>
        </p:grpSpPr>
        <p:sp>
          <p:nvSpPr>
            <p:cNvPr id="87" name="Freeform 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8" name="TextBox 8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9" name="Group 89"/>
          <p:cNvGrpSpPr/>
          <p:nvPr/>
        </p:nvGrpSpPr>
        <p:grpSpPr>
          <a:xfrm>
            <a:off x="1540290" y="6708477"/>
            <a:ext cx="263115" cy="263115"/>
            <a:chOff x="0" y="0"/>
            <a:chExt cx="812800" cy="812800"/>
          </a:xfrm>
        </p:grpSpPr>
        <p:sp>
          <p:nvSpPr>
            <p:cNvPr id="90" name="Freeform 9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1" name="TextBox 9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2" name="Group 92"/>
          <p:cNvGrpSpPr/>
          <p:nvPr/>
        </p:nvGrpSpPr>
        <p:grpSpPr>
          <a:xfrm>
            <a:off x="1540290" y="7556097"/>
            <a:ext cx="263115" cy="263115"/>
            <a:chOff x="0" y="0"/>
            <a:chExt cx="812800" cy="812800"/>
          </a:xfrm>
        </p:grpSpPr>
        <p:sp>
          <p:nvSpPr>
            <p:cNvPr id="93" name="Freeform 9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4" name="TextBox 94"/>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95" name="Group 95"/>
          <p:cNvGrpSpPr/>
          <p:nvPr/>
        </p:nvGrpSpPr>
        <p:grpSpPr>
          <a:xfrm>
            <a:off x="1540290" y="8403718"/>
            <a:ext cx="263115" cy="263115"/>
            <a:chOff x="0" y="0"/>
            <a:chExt cx="812800" cy="812800"/>
          </a:xfrm>
        </p:grpSpPr>
        <p:sp>
          <p:nvSpPr>
            <p:cNvPr id="96" name="Freeform 9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7" name="TextBox 9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pic>
        <p:nvPicPr>
          <p:cNvPr id="98" name="Picture 9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2725000" y="2169995"/>
            <a:ext cx="1911848" cy="417595"/>
          </a:xfrm>
          <a:prstGeom prst="rect">
            <a:avLst/>
          </a:prstGeom>
        </p:spPr>
      </p:pic>
      <p:pic>
        <p:nvPicPr>
          <p:cNvPr id="99" name="Picture 99"/>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13086843" y="3240753"/>
            <a:ext cx="1911848" cy="417595"/>
          </a:xfrm>
          <a:prstGeom prst="rect">
            <a:avLst/>
          </a:prstGeom>
        </p:spPr>
      </p:pic>
      <p:pic>
        <p:nvPicPr>
          <p:cNvPr id="100" name="Picture 100"/>
          <p:cNvPicPr>
            <a:picLocks noChangeAspect="1"/>
          </p:cNvPicPr>
          <p:nvPr/>
        </p:nvPicPr>
        <p:blipFill>
          <a:blip r:embed="rId8" cstate="print"/>
          <a:srcRect t="17398" r="65930" b="54795"/>
          <a:stretch>
            <a:fillRect/>
          </a:stretch>
        </p:blipFill>
        <p:spPr>
          <a:xfrm rot="-1910158">
            <a:off x="12923317" y="7782953"/>
            <a:ext cx="1011795" cy="696741"/>
          </a:xfrm>
          <a:prstGeom prst="rect">
            <a:avLst/>
          </a:prstGeom>
        </p:spPr>
      </p:pic>
      <p:pic>
        <p:nvPicPr>
          <p:cNvPr id="101" name="Picture 101"/>
          <p:cNvPicPr>
            <a:picLocks noChangeAspect="1"/>
          </p:cNvPicPr>
          <p:nvPr/>
        </p:nvPicPr>
        <p:blipFill>
          <a:blip r:embed="rId9" cstate="print"/>
          <a:srcRect t="17398" r="65930" b="54795"/>
          <a:stretch>
            <a:fillRect/>
          </a:stretch>
        </p:blipFill>
        <p:spPr>
          <a:xfrm rot="-9330707">
            <a:off x="2823895" y="7819040"/>
            <a:ext cx="1011795" cy="696741"/>
          </a:xfrm>
          <a:prstGeom prst="rect">
            <a:avLst/>
          </a:prstGeom>
        </p:spPr>
      </p:pic>
      <p:pic>
        <p:nvPicPr>
          <p:cNvPr id="102" name="Picture 102"/>
          <p:cNvPicPr>
            <a:picLocks noChangeAspect="1"/>
          </p:cNvPicPr>
          <p:nvPr/>
        </p:nvPicPr>
        <p:blipFill>
          <a:blip r:embed="rId10" cstate="print"/>
          <a:srcRect t="17398" r="65930" b="54795"/>
          <a:stretch>
            <a:fillRect/>
          </a:stretch>
        </p:blipFill>
        <p:spPr>
          <a:xfrm rot="3830762">
            <a:off x="11560713" y="2030422"/>
            <a:ext cx="1011795" cy="696741"/>
          </a:xfrm>
          <a:prstGeom prst="rect">
            <a:avLst/>
          </a:prstGeom>
        </p:spPr>
      </p:pic>
      <p:pic>
        <p:nvPicPr>
          <p:cNvPr id="103" name="Picture 103"/>
          <p:cNvPicPr>
            <a:picLocks noChangeAspect="1"/>
          </p:cNvPicPr>
          <p:nvPr/>
        </p:nvPicPr>
        <p:blipFill>
          <a:blip r:embed="rId11" cstate="print"/>
          <a:srcRect/>
          <a:stretch>
            <a:fillRect/>
          </a:stretch>
        </p:blipFill>
        <p:spPr>
          <a:xfrm rot="-1921534">
            <a:off x="4906680" y="2494334"/>
            <a:ext cx="1468457" cy="1439088"/>
          </a:xfrm>
          <a:prstGeom prst="rect">
            <a:avLst/>
          </a:prstGeom>
        </p:spPr>
      </p:pic>
      <p:sp>
        <p:nvSpPr>
          <p:cNvPr id="104" name="TextBox 104"/>
          <p:cNvSpPr txBox="1"/>
          <p:nvPr/>
        </p:nvSpPr>
        <p:spPr>
          <a:xfrm>
            <a:off x="4495800" y="4991100"/>
            <a:ext cx="10779760" cy="861695"/>
          </a:xfrm>
          <a:prstGeom prst="rect">
            <a:avLst/>
          </a:prstGeom>
        </p:spPr>
        <p:txBody>
          <a:bodyPr wrap="square" lIns="0" tIns="0" rIns="0" bIns="0" rtlCol="0" anchor="t">
            <a:spAutoFit/>
          </a:bodyPr>
          <a:lstStyle/>
          <a:p>
            <a:pPr marL="0" lvl="0" indent="0" algn="ctr">
              <a:lnSpc>
                <a:spcPts val="6720"/>
              </a:lnSpc>
              <a:spcBef>
                <a:spcPct val="0"/>
              </a:spcBef>
            </a:pPr>
            <a:r>
              <a:rPr lang="en-US" sz="5600" dirty="0">
                <a:solidFill>
                  <a:srgbClr val="503D36"/>
                </a:solidFill>
                <a:latin typeface="More Sugar"/>
              </a:rPr>
              <a:t> </a:t>
            </a:r>
          </a:p>
        </p:txBody>
      </p:sp>
      <p:sp>
        <p:nvSpPr>
          <p:cNvPr id="105" name="TextBox 105"/>
          <p:cNvSpPr txBox="1"/>
          <p:nvPr/>
        </p:nvSpPr>
        <p:spPr>
          <a:xfrm>
            <a:off x="2819513" y="6467418"/>
            <a:ext cx="12088065" cy="503984"/>
          </a:xfrm>
          <a:prstGeom prst="rect">
            <a:avLst/>
          </a:prstGeom>
        </p:spPr>
        <p:txBody>
          <a:bodyPr lIns="0" tIns="0" rIns="0" bIns="0" rtlCol="0" anchor="t">
            <a:spAutoFit/>
          </a:bodyPr>
          <a:lstStyle/>
          <a:p>
            <a:pPr marL="0" lvl="0" indent="0" algn="ctr">
              <a:lnSpc>
                <a:spcPts val="4200"/>
              </a:lnSpc>
              <a:spcBef>
                <a:spcPct val="0"/>
              </a:spcBef>
            </a:pPr>
            <a:r>
              <a:rPr lang="en-US" sz="2800" dirty="0">
                <a:solidFill>
                  <a:srgbClr val="503D36"/>
                </a:solidFill>
                <a:latin typeface="Sniglet" panose="020B0704020202020204"/>
              </a:rPr>
              <a:t>. </a:t>
            </a:r>
          </a:p>
        </p:txBody>
      </p:sp>
      <p:grpSp>
        <p:nvGrpSpPr>
          <p:cNvPr id="106" name="Group 106"/>
          <p:cNvGrpSpPr/>
          <p:nvPr/>
        </p:nvGrpSpPr>
        <p:grpSpPr>
          <a:xfrm>
            <a:off x="594866" y="1690137"/>
            <a:ext cx="1232729" cy="7134324"/>
            <a:chOff x="0" y="0"/>
            <a:chExt cx="1643639" cy="9512432"/>
          </a:xfrm>
        </p:grpSpPr>
        <p:sp>
          <p:nvSpPr>
            <p:cNvPr id="107" name="TextBox 107"/>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8" name="TextBox 108"/>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9" name="TextBox 109"/>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0" name="TextBox 110"/>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1" name="TextBox 111"/>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2" name="TextBox 112"/>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3" name="TextBox 113"/>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4" name="TextBox 114"/>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5" name="TextBox 115"/>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16" name="Picture 116"/>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t="52888"/>
          <a:stretch>
            <a:fillRect/>
          </a:stretch>
        </p:blipFill>
        <p:spPr>
          <a:xfrm>
            <a:off x="7419199" y="8117681"/>
            <a:ext cx="1911848" cy="4175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FC2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r="47473" b="3602"/>
          <a:stretch>
            <a:fillRect/>
          </a:stretch>
        </p:blipFill>
        <p:spPr>
          <a:xfrm rot="-10800000">
            <a:off x="7844350" y="-264431"/>
            <a:ext cx="10443650" cy="1108156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l="47473" t="3602"/>
          <a:stretch>
            <a:fillRect/>
          </a:stretch>
        </p:blipFill>
        <p:spPr>
          <a:xfrm rot="-10800000">
            <a:off x="-200148" y="-397281"/>
            <a:ext cx="10443650" cy="11081561"/>
          </a:xfrm>
          <a:prstGeom prst="rect">
            <a:avLst/>
          </a:prstGeom>
        </p:spPr>
      </p:pic>
      <p:grpSp>
        <p:nvGrpSpPr>
          <p:cNvPr id="4" name="Group 4"/>
          <p:cNvGrpSpPr/>
          <p:nvPr/>
        </p:nvGrpSpPr>
        <p:grpSpPr>
          <a:xfrm>
            <a:off x="661541" y="1470992"/>
            <a:ext cx="1232729" cy="7134324"/>
            <a:chOff x="0" y="0"/>
            <a:chExt cx="1643639" cy="9512432"/>
          </a:xfrm>
        </p:grpSpPr>
        <p:sp>
          <p:nvSpPr>
            <p:cNvPr id="5" name="TextBox 5"/>
            <p:cNvSpPr txBox="1"/>
            <p:nvPr/>
          </p:nvSpPr>
          <p:spPr>
            <a:xfrm rot="-5400000">
              <a:off x="5080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6" name="TextBox 6"/>
            <p:cNvSpPr txBox="1"/>
            <p:nvPr/>
          </p:nvSpPr>
          <p:spPr>
            <a:xfrm rot="-5400000">
              <a:off x="5080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7" name="TextBox 7"/>
            <p:cNvSpPr txBox="1"/>
            <p:nvPr/>
          </p:nvSpPr>
          <p:spPr>
            <a:xfrm rot="-5400000">
              <a:off x="5080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8" name="TextBox 8"/>
            <p:cNvSpPr txBox="1"/>
            <p:nvPr/>
          </p:nvSpPr>
          <p:spPr>
            <a:xfrm rot="-5400000">
              <a:off x="5080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9" name="TextBox 9"/>
            <p:cNvSpPr txBox="1"/>
            <p:nvPr/>
          </p:nvSpPr>
          <p:spPr>
            <a:xfrm rot="-5400000">
              <a:off x="5080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0" name="TextBox 10"/>
            <p:cNvSpPr txBox="1"/>
            <p:nvPr/>
          </p:nvSpPr>
          <p:spPr>
            <a:xfrm rot="-5400000">
              <a:off x="5080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1" name="TextBox 11"/>
            <p:cNvSpPr txBox="1"/>
            <p:nvPr/>
          </p:nvSpPr>
          <p:spPr>
            <a:xfrm rot="-5400000">
              <a:off x="5080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2" name="TextBox 12"/>
            <p:cNvSpPr txBox="1"/>
            <p:nvPr/>
          </p:nvSpPr>
          <p:spPr>
            <a:xfrm rot="-5400000">
              <a:off x="5080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3" name="TextBox 13"/>
            <p:cNvSpPr txBox="1"/>
            <p:nvPr/>
          </p:nvSpPr>
          <p:spPr>
            <a:xfrm rot="-5400000">
              <a:off x="5080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pic>
        <p:nvPicPr>
          <p:cNvPr id="14" name="Picture 14"/>
          <p:cNvPicPr>
            <a:picLocks noChangeAspect="1"/>
          </p:cNvPicPr>
          <p:nvPr/>
        </p:nvPicPr>
        <p:blipFill>
          <a:blip r:embed="rId4" cstate="print"/>
          <a:srcRect/>
          <a:stretch>
            <a:fillRect/>
          </a:stretch>
        </p:blipFill>
        <p:spPr>
          <a:xfrm>
            <a:off x="1028700" y="9347332"/>
            <a:ext cx="15613811" cy="751415"/>
          </a:xfrm>
          <a:prstGeom prst="rect">
            <a:avLst/>
          </a:prstGeom>
        </p:spPr>
      </p:pic>
      <p:grpSp>
        <p:nvGrpSpPr>
          <p:cNvPr id="15" name="Group 15"/>
          <p:cNvGrpSpPr/>
          <p:nvPr/>
        </p:nvGrpSpPr>
        <p:grpSpPr>
          <a:xfrm>
            <a:off x="15164201" y="2618086"/>
            <a:ext cx="2279617" cy="1191585"/>
            <a:chOff x="0" y="0"/>
            <a:chExt cx="3039489" cy="1588780"/>
          </a:xfrm>
        </p:grpSpPr>
        <p:grpSp>
          <p:nvGrpSpPr>
            <p:cNvPr id="16" name="Group 16"/>
            <p:cNvGrpSpPr/>
            <p:nvPr/>
          </p:nvGrpSpPr>
          <p:grpSpPr>
            <a:xfrm>
              <a:off x="0" y="0"/>
              <a:ext cx="3039489" cy="1588780"/>
              <a:chOff x="0" y="0"/>
              <a:chExt cx="620810" cy="324506"/>
            </a:xfrm>
          </p:grpSpPr>
          <p:sp>
            <p:nvSpPr>
              <p:cNvPr id="17" name="Freeform 17"/>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18" name="TextBox 1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19" name="Group 19"/>
            <p:cNvGrpSpPr/>
            <p:nvPr/>
          </p:nvGrpSpPr>
          <p:grpSpPr>
            <a:xfrm>
              <a:off x="1234950" y="117213"/>
              <a:ext cx="1688828" cy="1354354"/>
              <a:chOff x="0" y="0"/>
              <a:chExt cx="344940" cy="276625"/>
            </a:xfrm>
          </p:grpSpPr>
          <p:sp>
            <p:nvSpPr>
              <p:cNvPr id="20" name="Freeform 20"/>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21" name="TextBox 21"/>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2" name="Group 22"/>
          <p:cNvGrpSpPr/>
          <p:nvPr/>
        </p:nvGrpSpPr>
        <p:grpSpPr>
          <a:xfrm>
            <a:off x="15164201" y="3904500"/>
            <a:ext cx="2279617" cy="1191585"/>
            <a:chOff x="0" y="0"/>
            <a:chExt cx="3039489" cy="1588780"/>
          </a:xfrm>
        </p:grpSpPr>
        <p:grpSp>
          <p:nvGrpSpPr>
            <p:cNvPr id="23" name="Group 23"/>
            <p:cNvGrpSpPr/>
            <p:nvPr/>
          </p:nvGrpSpPr>
          <p:grpSpPr>
            <a:xfrm>
              <a:off x="0" y="0"/>
              <a:ext cx="3039489" cy="1588780"/>
              <a:chOff x="0" y="0"/>
              <a:chExt cx="620810" cy="324506"/>
            </a:xfrm>
          </p:grpSpPr>
          <p:sp>
            <p:nvSpPr>
              <p:cNvPr id="24" name="Freeform 24"/>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25" name="TextBox 2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26" name="Group 26"/>
            <p:cNvGrpSpPr/>
            <p:nvPr/>
          </p:nvGrpSpPr>
          <p:grpSpPr>
            <a:xfrm>
              <a:off x="1234950" y="117213"/>
              <a:ext cx="1688828" cy="1354354"/>
              <a:chOff x="0" y="0"/>
              <a:chExt cx="344940" cy="276625"/>
            </a:xfrm>
          </p:grpSpPr>
          <p:sp>
            <p:nvSpPr>
              <p:cNvPr id="27" name="Freeform 27"/>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28" name="TextBox 28"/>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29" name="Group 29"/>
          <p:cNvGrpSpPr/>
          <p:nvPr/>
        </p:nvGrpSpPr>
        <p:grpSpPr>
          <a:xfrm>
            <a:off x="15164201" y="5190915"/>
            <a:ext cx="2279617" cy="1191585"/>
            <a:chOff x="0" y="0"/>
            <a:chExt cx="3039489" cy="1588780"/>
          </a:xfrm>
        </p:grpSpPr>
        <p:grpSp>
          <p:nvGrpSpPr>
            <p:cNvPr id="30" name="Group 30"/>
            <p:cNvGrpSpPr/>
            <p:nvPr/>
          </p:nvGrpSpPr>
          <p:grpSpPr>
            <a:xfrm>
              <a:off x="0" y="0"/>
              <a:ext cx="3039489" cy="1588780"/>
              <a:chOff x="0" y="0"/>
              <a:chExt cx="620810" cy="324506"/>
            </a:xfrm>
          </p:grpSpPr>
          <p:sp>
            <p:nvSpPr>
              <p:cNvPr id="31" name="Freeform 31"/>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6262"/>
              </a:solidFill>
            </p:spPr>
          </p:sp>
          <p:sp>
            <p:nvSpPr>
              <p:cNvPr id="32" name="TextBox 3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33" name="Group 33"/>
            <p:cNvGrpSpPr/>
            <p:nvPr/>
          </p:nvGrpSpPr>
          <p:grpSpPr>
            <a:xfrm>
              <a:off x="1234950" y="117213"/>
              <a:ext cx="1688828" cy="1354354"/>
              <a:chOff x="0" y="0"/>
              <a:chExt cx="344940" cy="276625"/>
            </a:xfrm>
          </p:grpSpPr>
          <p:sp>
            <p:nvSpPr>
              <p:cNvPr id="34" name="Freeform 34"/>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6262"/>
              </a:solidFill>
              <a:ln w="28575">
                <a:solidFill>
                  <a:srgbClr val="FCF4E8"/>
                </a:solidFill>
              </a:ln>
            </p:spPr>
          </p:sp>
          <p:sp>
            <p:nvSpPr>
              <p:cNvPr id="35" name="TextBox 35"/>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36" name="Group 36"/>
          <p:cNvGrpSpPr/>
          <p:nvPr/>
        </p:nvGrpSpPr>
        <p:grpSpPr>
          <a:xfrm>
            <a:off x="15164201" y="6477329"/>
            <a:ext cx="2279617" cy="1191585"/>
            <a:chOff x="0" y="0"/>
            <a:chExt cx="3039489" cy="1588780"/>
          </a:xfrm>
        </p:grpSpPr>
        <p:grpSp>
          <p:nvGrpSpPr>
            <p:cNvPr id="37" name="Group 37"/>
            <p:cNvGrpSpPr/>
            <p:nvPr/>
          </p:nvGrpSpPr>
          <p:grpSpPr>
            <a:xfrm>
              <a:off x="0" y="0"/>
              <a:ext cx="3039489" cy="1588780"/>
              <a:chOff x="0" y="0"/>
              <a:chExt cx="620810" cy="324506"/>
            </a:xfrm>
          </p:grpSpPr>
          <p:sp>
            <p:nvSpPr>
              <p:cNvPr id="38" name="Freeform 38"/>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E78462"/>
              </a:solidFill>
            </p:spPr>
          </p:sp>
          <p:sp>
            <p:nvSpPr>
              <p:cNvPr id="39" name="TextBox 39"/>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0" name="Group 40"/>
            <p:cNvGrpSpPr/>
            <p:nvPr/>
          </p:nvGrpSpPr>
          <p:grpSpPr>
            <a:xfrm>
              <a:off x="1234950" y="117213"/>
              <a:ext cx="1688828" cy="1354354"/>
              <a:chOff x="0" y="0"/>
              <a:chExt cx="344940" cy="276625"/>
            </a:xfrm>
          </p:grpSpPr>
          <p:sp>
            <p:nvSpPr>
              <p:cNvPr id="41" name="Freeform 41"/>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E78462"/>
              </a:solidFill>
              <a:ln w="28575">
                <a:solidFill>
                  <a:srgbClr val="FCF4E8"/>
                </a:solidFill>
              </a:ln>
            </p:spPr>
          </p:sp>
          <p:sp>
            <p:nvSpPr>
              <p:cNvPr id="42" name="TextBox 42"/>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43" name="Group 43"/>
          <p:cNvGrpSpPr/>
          <p:nvPr/>
        </p:nvGrpSpPr>
        <p:grpSpPr>
          <a:xfrm>
            <a:off x="15164201" y="7763743"/>
            <a:ext cx="2279617" cy="1191585"/>
            <a:chOff x="0" y="0"/>
            <a:chExt cx="3039489" cy="1588780"/>
          </a:xfrm>
        </p:grpSpPr>
        <p:grpSp>
          <p:nvGrpSpPr>
            <p:cNvPr id="44" name="Group 44"/>
            <p:cNvGrpSpPr/>
            <p:nvPr/>
          </p:nvGrpSpPr>
          <p:grpSpPr>
            <a:xfrm>
              <a:off x="0" y="0"/>
              <a:ext cx="3039489" cy="1588780"/>
              <a:chOff x="0" y="0"/>
              <a:chExt cx="620810" cy="324506"/>
            </a:xfrm>
          </p:grpSpPr>
          <p:sp>
            <p:nvSpPr>
              <p:cNvPr id="45" name="Freeform 45"/>
              <p:cNvSpPr/>
              <p:nvPr/>
            </p:nvSpPr>
            <p:spPr>
              <a:xfrm>
                <a:off x="0" y="0"/>
                <a:ext cx="620810" cy="324506"/>
              </a:xfrm>
              <a:custGeom>
                <a:avLst/>
                <a:gdLst/>
                <a:ahLst/>
                <a:cxnLst/>
                <a:rect l="l" t="t" r="r" b="b"/>
                <a:pathLst>
                  <a:path w="620810" h="324506">
                    <a:moveTo>
                      <a:pt x="84904" y="0"/>
                    </a:moveTo>
                    <a:lnTo>
                      <a:pt x="535907" y="0"/>
                    </a:lnTo>
                    <a:cubicBezTo>
                      <a:pt x="558424" y="0"/>
                      <a:pt x="580020" y="8945"/>
                      <a:pt x="595943" y="24868"/>
                    </a:cubicBezTo>
                    <a:cubicBezTo>
                      <a:pt x="611865" y="40790"/>
                      <a:pt x="620810" y="62386"/>
                      <a:pt x="620810" y="84904"/>
                    </a:cubicBezTo>
                    <a:lnTo>
                      <a:pt x="620810" y="239602"/>
                    </a:lnTo>
                    <a:cubicBezTo>
                      <a:pt x="620810" y="262120"/>
                      <a:pt x="611865" y="283715"/>
                      <a:pt x="595943" y="299638"/>
                    </a:cubicBezTo>
                    <a:cubicBezTo>
                      <a:pt x="580020" y="315560"/>
                      <a:pt x="558424" y="324506"/>
                      <a:pt x="535907" y="324506"/>
                    </a:cubicBezTo>
                    <a:lnTo>
                      <a:pt x="84904" y="324506"/>
                    </a:lnTo>
                    <a:cubicBezTo>
                      <a:pt x="62386" y="324506"/>
                      <a:pt x="40790" y="315560"/>
                      <a:pt x="24868" y="299638"/>
                    </a:cubicBezTo>
                    <a:cubicBezTo>
                      <a:pt x="8945" y="283715"/>
                      <a:pt x="0" y="262120"/>
                      <a:pt x="0" y="239602"/>
                    </a:cubicBezTo>
                    <a:lnTo>
                      <a:pt x="0" y="84904"/>
                    </a:lnTo>
                    <a:cubicBezTo>
                      <a:pt x="0" y="62386"/>
                      <a:pt x="8945" y="40790"/>
                      <a:pt x="24868" y="24868"/>
                    </a:cubicBezTo>
                    <a:cubicBezTo>
                      <a:pt x="40790" y="8945"/>
                      <a:pt x="62386" y="0"/>
                      <a:pt x="84904" y="0"/>
                    </a:cubicBezTo>
                    <a:close/>
                  </a:path>
                </a:pathLst>
              </a:custGeom>
              <a:solidFill>
                <a:srgbClr val="FFCF91"/>
              </a:solidFill>
            </p:spPr>
          </p:sp>
          <p:sp>
            <p:nvSpPr>
              <p:cNvPr id="46" name="TextBox 46"/>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47" name="Group 47"/>
            <p:cNvGrpSpPr/>
            <p:nvPr/>
          </p:nvGrpSpPr>
          <p:grpSpPr>
            <a:xfrm>
              <a:off x="1234950" y="117213"/>
              <a:ext cx="1688828" cy="1354354"/>
              <a:chOff x="0" y="0"/>
              <a:chExt cx="344940" cy="276625"/>
            </a:xfrm>
          </p:grpSpPr>
          <p:sp>
            <p:nvSpPr>
              <p:cNvPr id="48" name="Freeform 48"/>
              <p:cNvSpPr/>
              <p:nvPr/>
            </p:nvSpPr>
            <p:spPr>
              <a:xfrm>
                <a:off x="0" y="0"/>
                <a:ext cx="344940" cy="276625"/>
              </a:xfrm>
              <a:custGeom>
                <a:avLst/>
                <a:gdLst/>
                <a:ahLst/>
                <a:cxnLst/>
                <a:rect l="l" t="t" r="r" b="b"/>
                <a:pathLst>
                  <a:path w="344940" h="276625">
                    <a:moveTo>
                      <a:pt x="122245" y="0"/>
                    </a:moveTo>
                    <a:lnTo>
                      <a:pt x="222695" y="0"/>
                    </a:lnTo>
                    <a:cubicBezTo>
                      <a:pt x="290209" y="0"/>
                      <a:pt x="344940" y="54731"/>
                      <a:pt x="344940" y="122245"/>
                    </a:cubicBezTo>
                    <a:lnTo>
                      <a:pt x="344940" y="154379"/>
                    </a:lnTo>
                    <a:cubicBezTo>
                      <a:pt x="344940" y="221893"/>
                      <a:pt x="290209" y="276625"/>
                      <a:pt x="222695" y="276625"/>
                    </a:cubicBezTo>
                    <a:lnTo>
                      <a:pt x="122245" y="276625"/>
                    </a:lnTo>
                    <a:cubicBezTo>
                      <a:pt x="54731" y="276625"/>
                      <a:pt x="0" y="221893"/>
                      <a:pt x="0" y="154379"/>
                    </a:cubicBezTo>
                    <a:lnTo>
                      <a:pt x="0" y="122245"/>
                    </a:lnTo>
                    <a:cubicBezTo>
                      <a:pt x="0" y="54731"/>
                      <a:pt x="54731" y="0"/>
                      <a:pt x="122245" y="0"/>
                    </a:cubicBezTo>
                    <a:close/>
                  </a:path>
                </a:pathLst>
              </a:custGeom>
              <a:solidFill>
                <a:srgbClr val="FFCF91"/>
              </a:solidFill>
              <a:ln w="28575">
                <a:solidFill>
                  <a:srgbClr val="FCF4E8"/>
                </a:solidFill>
              </a:ln>
            </p:spPr>
          </p:sp>
          <p:sp>
            <p:nvSpPr>
              <p:cNvPr id="49" name="TextBox 49"/>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grpSp>
        <p:nvGrpSpPr>
          <p:cNvPr id="50" name="Group 50"/>
          <p:cNvGrpSpPr/>
          <p:nvPr/>
        </p:nvGrpSpPr>
        <p:grpSpPr>
          <a:xfrm>
            <a:off x="15564542" y="1331671"/>
            <a:ext cx="2186870" cy="1191585"/>
            <a:chOff x="0" y="0"/>
            <a:chExt cx="2915827" cy="1588780"/>
          </a:xfrm>
        </p:grpSpPr>
        <p:grpSp>
          <p:nvGrpSpPr>
            <p:cNvPr id="51" name="Group 51"/>
            <p:cNvGrpSpPr/>
            <p:nvPr/>
          </p:nvGrpSpPr>
          <p:grpSpPr>
            <a:xfrm>
              <a:off x="0" y="0"/>
              <a:ext cx="2915827" cy="1588780"/>
              <a:chOff x="0" y="0"/>
              <a:chExt cx="595553" cy="324506"/>
            </a:xfrm>
          </p:grpSpPr>
          <p:sp>
            <p:nvSpPr>
              <p:cNvPr id="52" name="Freeform 52"/>
              <p:cNvSpPr/>
              <p:nvPr/>
            </p:nvSpPr>
            <p:spPr>
              <a:xfrm>
                <a:off x="0" y="0"/>
                <a:ext cx="595553" cy="324506"/>
              </a:xfrm>
              <a:custGeom>
                <a:avLst/>
                <a:gdLst/>
                <a:ahLst/>
                <a:cxnLst/>
                <a:rect l="l" t="t" r="r" b="b"/>
                <a:pathLst>
                  <a:path w="595553" h="324506">
                    <a:moveTo>
                      <a:pt x="88505" y="0"/>
                    </a:moveTo>
                    <a:lnTo>
                      <a:pt x="507048" y="0"/>
                    </a:lnTo>
                    <a:cubicBezTo>
                      <a:pt x="555928" y="0"/>
                      <a:pt x="595553" y="39625"/>
                      <a:pt x="595553" y="88505"/>
                    </a:cubicBezTo>
                    <a:lnTo>
                      <a:pt x="595553" y="236001"/>
                    </a:lnTo>
                    <a:cubicBezTo>
                      <a:pt x="595553" y="284881"/>
                      <a:pt x="555928" y="324506"/>
                      <a:pt x="507048" y="324506"/>
                    </a:cubicBezTo>
                    <a:lnTo>
                      <a:pt x="88505" y="324506"/>
                    </a:lnTo>
                    <a:cubicBezTo>
                      <a:pt x="39625" y="324506"/>
                      <a:pt x="0" y="284881"/>
                      <a:pt x="0" y="236001"/>
                    </a:cubicBezTo>
                    <a:lnTo>
                      <a:pt x="0" y="88505"/>
                    </a:lnTo>
                    <a:cubicBezTo>
                      <a:pt x="0" y="39625"/>
                      <a:pt x="39625" y="0"/>
                      <a:pt x="88505" y="0"/>
                    </a:cubicBezTo>
                    <a:close/>
                  </a:path>
                </a:pathLst>
              </a:custGeom>
              <a:solidFill>
                <a:srgbClr val="E76262"/>
              </a:solidFill>
            </p:spPr>
          </p:sp>
          <p:sp>
            <p:nvSpPr>
              <p:cNvPr id="53" name="TextBox 53"/>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nvGrpSpPr>
            <p:cNvPr id="54" name="Group 54"/>
            <p:cNvGrpSpPr/>
            <p:nvPr/>
          </p:nvGrpSpPr>
          <p:grpSpPr>
            <a:xfrm>
              <a:off x="135707" y="117213"/>
              <a:ext cx="2664410" cy="1354354"/>
              <a:chOff x="0" y="0"/>
              <a:chExt cx="544201" cy="276625"/>
            </a:xfrm>
          </p:grpSpPr>
          <p:sp>
            <p:nvSpPr>
              <p:cNvPr id="55" name="Freeform 55"/>
              <p:cNvSpPr/>
              <p:nvPr/>
            </p:nvSpPr>
            <p:spPr>
              <a:xfrm>
                <a:off x="0" y="0"/>
                <a:ext cx="544201" cy="276625"/>
              </a:xfrm>
              <a:custGeom>
                <a:avLst/>
                <a:gdLst/>
                <a:ahLst/>
                <a:cxnLst/>
                <a:rect l="l" t="t" r="r" b="b"/>
                <a:pathLst>
                  <a:path w="544201" h="276625">
                    <a:moveTo>
                      <a:pt x="77485" y="0"/>
                    </a:moveTo>
                    <a:lnTo>
                      <a:pt x="466716" y="0"/>
                    </a:lnTo>
                    <a:cubicBezTo>
                      <a:pt x="509510" y="0"/>
                      <a:pt x="544201" y="34691"/>
                      <a:pt x="544201" y="77485"/>
                    </a:cubicBezTo>
                    <a:lnTo>
                      <a:pt x="544201" y="199140"/>
                    </a:lnTo>
                    <a:cubicBezTo>
                      <a:pt x="544201" y="241933"/>
                      <a:pt x="509510" y="276625"/>
                      <a:pt x="466716" y="276625"/>
                    </a:cubicBezTo>
                    <a:lnTo>
                      <a:pt x="77485" y="276625"/>
                    </a:lnTo>
                    <a:cubicBezTo>
                      <a:pt x="34691" y="276625"/>
                      <a:pt x="0" y="241933"/>
                      <a:pt x="0" y="199140"/>
                    </a:cubicBezTo>
                    <a:lnTo>
                      <a:pt x="0" y="77485"/>
                    </a:lnTo>
                    <a:cubicBezTo>
                      <a:pt x="0" y="34691"/>
                      <a:pt x="34691" y="0"/>
                      <a:pt x="77485" y="0"/>
                    </a:cubicBezTo>
                    <a:close/>
                  </a:path>
                </a:pathLst>
              </a:custGeom>
              <a:solidFill>
                <a:srgbClr val="E76262"/>
              </a:solidFill>
              <a:ln w="28575">
                <a:solidFill>
                  <a:srgbClr val="FCF4E8"/>
                </a:solidFill>
              </a:ln>
            </p:spPr>
          </p:sp>
          <p:sp>
            <p:nvSpPr>
              <p:cNvPr id="56" name="TextBox 56"/>
              <p:cNvSpPr txBox="1"/>
              <p:nvPr/>
            </p:nvSpPr>
            <p:spPr>
              <a:xfrm>
                <a:off x="0" y="-47625"/>
                <a:ext cx="812800" cy="860425"/>
              </a:xfrm>
              <a:prstGeom prst="rect">
                <a:avLst/>
              </a:prstGeom>
            </p:spPr>
            <p:txBody>
              <a:bodyPr lIns="51986" tIns="51986" rIns="51986" bIns="51986" rtlCol="0" anchor="ctr"/>
              <a:lstStyle/>
              <a:p>
                <a:pPr algn="ctr">
                  <a:lnSpc>
                    <a:spcPts val="2660"/>
                  </a:lnSpc>
                </a:pPr>
                <a:endParaRPr/>
              </a:p>
            </p:txBody>
          </p:sp>
        </p:grpSp>
      </p:grpSp>
      <p:pic>
        <p:nvPicPr>
          <p:cNvPr id="57" name="Picture 57"/>
          <p:cNvPicPr>
            <a:picLocks noChangeAspect="1"/>
          </p:cNvPicPr>
          <p:nvPr/>
        </p:nvPicPr>
        <p:blipFill>
          <a:blip r:embed="rId5" cstate="print"/>
          <a:srcRect/>
          <a:stretch>
            <a:fillRect/>
          </a:stretch>
        </p:blipFill>
        <p:spPr>
          <a:xfrm rot="5400000">
            <a:off x="13111944" y="4512960"/>
            <a:ext cx="7623658" cy="1261080"/>
          </a:xfrm>
          <a:prstGeom prst="rect">
            <a:avLst/>
          </a:prstGeom>
        </p:spPr>
      </p:pic>
      <p:grpSp>
        <p:nvGrpSpPr>
          <p:cNvPr id="58" name="Group 58"/>
          <p:cNvGrpSpPr/>
          <p:nvPr/>
        </p:nvGrpSpPr>
        <p:grpSpPr>
          <a:xfrm>
            <a:off x="1028700" y="743240"/>
            <a:ext cx="15613811" cy="8800520"/>
            <a:chOff x="0" y="0"/>
            <a:chExt cx="4112279" cy="2317832"/>
          </a:xfrm>
        </p:grpSpPr>
        <p:sp>
          <p:nvSpPr>
            <p:cNvPr id="59" name="Freeform 59"/>
            <p:cNvSpPr/>
            <p:nvPr/>
          </p:nvSpPr>
          <p:spPr>
            <a:xfrm>
              <a:off x="0" y="0"/>
              <a:ext cx="4112280" cy="2317832"/>
            </a:xfrm>
            <a:custGeom>
              <a:avLst/>
              <a:gdLst/>
              <a:ahLst/>
              <a:cxnLst/>
              <a:rect l="l" t="t" r="r" b="b"/>
              <a:pathLst>
                <a:path w="4112280" h="2317832">
                  <a:moveTo>
                    <a:pt x="9917" y="0"/>
                  </a:moveTo>
                  <a:lnTo>
                    <a:pt x="4102363" y="0"/>
                  </a:lnTo>
                  <a:cubicBezTo>
                    <a:pt x="4107840" y="0"/>
                    <a:pt x="4112280" y="4440"/>
                    <a:pt x="4112280" y="9917"/>
                  </a:cubicBezTo>
                  <a:lnTo>
                    <a:pt x="4112280" y="2307916"/>
                  </a:lnTo>
                  <a:cubicBezTo>
                    <a:pt x="4112280" y="2310546"/>
                    <a:pt x="4111235" y="2313068"/>
                    <a:pt x="4109375" y="2314928"/>
                  </a:cubicBezTo>
                  <a:cubicBezTo>
                    <a:pt x="4107515" y="2316788"/>
                    <a:pt x="4104993" y="2317832"/>
                    <a:pt x="4102363" y="2317832"/>
                  </a:cubicBezTo>
                  <a:lnTo>
                    <a:pt x="9917" y="2317832"/>
                  </a:lnTo>
                  <a:cubicBezTo>
                    <a:pt x="4440" y="2317832"/>
                    <a:pt x="0" y="2313393"/>
                    <a:pt x="0" y="2307916"/>
                  </a:cubicBezTo>
                  <a:lnTo>
                    <a:pt x="0" y="9917"/>
                  </a:lnTo>
                  <a:cubicBezTo>
                    <a:pt x="0" y="4440"/>
                    <a:pt x="4440" y="0"/>
                    <a:pt x="9917" y="0"/>
                  </a:cubicBezTo>
                  <a:close/>
                </a:path>
              </a:pathLst>
            </a:custGeom>
            <a:solidFill>
              <a:srgbClr val="FCF4E8"/>
            </a:solidFill>
          </p:spPr>
        </p:sp>
        <p:sp>
          <p:nvSpPr>
            <p:cNvPr id="60" name="TextBox 60"/>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1" name="Group 61"/>
          <p:cNvGrpSpPr/>
          <p:nvPr/>
        </p:nvGrpSpPr>
        <p:grpSpPr>
          <a:xfrm>
            <a:off x="1142784" y="1028700"/>
            <a:ext cx="14956138" cy="8229600"/>
            <a:chOff x="0" y="0"/>
            <a:chExt cx="3939065" cy="2167467"/>
          </a:xfrm>
        </p:grpSpPr>
        <p:sp>
          <p:nvSpPr>
            <p:cNvPr id="62" name="Freeform 62"/>
            <p:cNvSpPr/>
            <p:nvPr/>
          </p:nvSpPr>
          <p:spPr>
            <a:xfrm>
              <a:off x="0" y="0"/>
              <a:ext cx="3939065" cy="2167467"/>
            </a:xfrm>
            <a:custGeom>
              <a:avLst/>
              <a:gdLst/>
              <a:ahLst/>
              <a:cxnLst/>
              <a:rect l="l" t="t" r="r" b="b"/>
              <a:pathLst>
                <a:path w="3939065" h="2167467">
                  <a:moveTo>
                    <a:pt x="10353" y="0"/>
                  </a:moveTo>
                  <a:lnTo>
                    <a:pt x="3928713" y="0"/>
                  </a:lnTo>
                  <a:cubicBezTo>
                    <a:pt x="3931458" y="0"/>
                    <a:pt x="3934092" y="1091"/>
                    <a:pt x="3936033" y="3032"/>
                  </a:cubicBezTo>
                  <a:cubicBezTo>
                    <a:pt x="3937975" y="4974"/>
                    <a:pt x="3939065" y="7607"/>
                    <a:pt x="3939065" y="10353"/>
                  </a:cubicBezTo>
                  <a:lnTo>
                    <a:pt x="3939065" y="2157114"/>
                  </a:lnTo>
                  <a:cubicBezTo>
                    <a:pt x="3939065" y="2159860"/>
                    <a:pt x="3937975" y="2162493"/>
                    <a:pt x="3936033" y="2164435"/>
                  </a:cubicBezTo>
                  <a:cubicBezTo>
                    <a:pt x="3934092" y="2166376"/>
                    <a:pt x="3931458" y="2167467"/>
                    <a:pt x="3928713" y="2167467"/>
                  </a:cubicBezTo>
                  <a:lnTo>
                    <a:pt x="10353" y="2167467"/>
                  </a:lnTo>
                  <a:cubicBezTo>
                    <a:pt x="7607" y="2167467"/>
                    <a:pt x="4974" y="2166376"/>
                    <a:pt x="3032" y="2164435"/>
                  </a:cubicBezTo>
                  <a:cubicBezTo>
                    <a:pt x="1091" y="2162493"/>
                    <a:pt x="0" y="2159860"/>
                    <a:pt x="0" y="2157114"/>
                  </a:cubicBezTo>
                  <a:lnTo>
                    <a:pt x="0" y="10353"/>
                  </a:lnTo>
                  <a:cubicBezTo>
                    <a:pt x="0" y="7607"/>
                    <a:pt x="1091" y="4974"/>
                    <a:pt x="3032" y="3032"/>
                  </a:cubicBezTo>
                  <a:cubicBezTo>
                    <a:pt x="4974" y="1091"/>
                    <a:pt x="7607" y="0"/>
                    <a:pt x="10353" y="0"/>
                  </a:cubicBezTo>
                  <a:close/>
                </a:path>
              </a:pathLst>
            </a:custGeom>
            <a:solidFill>
              <a:srgbClr val="000000">
                <a:alpha val="0"/>
              </a:srgbClr>
            </a:solidFill>
            <a:ln w="47625">
              <a:solidFill>
                <a:srgbClr val="9FC2B6"/>
              </a:solidFill>
            </a:ln>
          </p:spPr>
        </p:sp>
        <p:sp>
          <p:nvSpPr>
            <p:cNvPr id="63" name="TextBox 63"/>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64" name="Group 64"/>
          <p:cNvGrpSpPr/>
          <p:nvPr/>
        </p:nvGrpSpPr>
        <p:grpSpPr>
          <a:xfrm>
            <a:off x="1540290" y="1622751"/>
            <a:ext cx="263115" cy="7044082"/>
            <a:chOff x="0" y="0"/>
            <a:chExt cx="350819" cy="9392109"/>
          </a:xfrm>
        </p:grpSpPr>
        <p:grpSp>
          <p:nvGrpSpPr>
            <p:cNvPr id="65" name="Group 65"/>
            <p:cNvGrpSpPr/>
            <p:nvPr/>
          </p:nvGrpSpPr>
          <p:grpSpPr>
            <a:xfrm>
              <a:off x="0" y="0"/>
              <a:ext cx="350819" cy="350819"/>
              <a:chOff x="0" y="0"/>
              <a:chExt cx="812800" cy="812800"/>
            </a:xfrm>
          </p:grpSpPr>
          <p:sp>
            <p:nvSpPr>
              <p:cNvPr id="66" name="Freeform 6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67" name="TextBox 67"/>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68" name="Group 68"/>
            <p:cNvGrpSpPr/>
            <p:nvPr/>
          </p:nvGrpSpPr>
          <p:grpSpPr>
            <a:xfrm>
              <a:off x="0" y="1130161"/>
              <a:ext cx="350819" cy="350819"/>
              <a:chOff x="0" y="0"/>
              <a:chExt cx="812800" cy="812800"/>
            </a:xfrm>
          </p:grpSpPr>
          <p:sp>
            <p:nvSpPr>
              <p:cNvPr id="69" name="Freeform 6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0" name="TextBox 70"/>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1" name="Group 71"/>
            <p:cNvGrpSpPr/>
            <p:nvPr/>
          </p:nvGrpSpPr>
          <p:grpSpPr>
            <a:xfrm>
              <a:off x="0" y="2260322"/>
              <a:ext cx="350819" cy="350819"/>
              <a:chOff x="0" y="0"/>
              <a:chExt cx="812800" cy="812800"/>
            </a:xfrm>
          </p:grpSpPr>
          <p:sp>
            <p:nvSpPr>
              <p:cNvPr id="72" name="Freeform 7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3" name="TextBox 73"/>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4" name="Group 74"/>
            <p:cNvGrpSpPr/>
            <p:nvPr/>
          </p:nvGrpSpPr>
          <p:grpSpPr>
            <a:xfrm>
              <a:off x="0" y="3390484"/>
              <a:ext cx="350819" cy="350819"/>
              <a:chOff x="0" y="0"/>
              <a:chExt cx="812800" cy="812800"/>
            </a:xfrm>
          </p:grpSpPr>
          <p:sp>
            <p:nvSpPr>
              <p:cNvPr id="75" name="Freeform 7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6" name="TextBox 76"/>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77" name="Group 77"/>
            <p:cNvGrpSpPr/>
            <p:nvPr/>
          </p:nvGrpSpPr>
          <p:grpSpPr>
            <a:xfrm>
              <a:off x="0" y="4520645"/>
              <a:ext cx="350819" cy="350819"/>
              <a:chOff x="0" y="0"/>
              <a:chExt cx="812800" cy="812800"/>
            </a:xfrm>
          </p:grpSpPr>
          <p:sp>
            <p:nvSpPr>
              <p:cNvPr id="78" name="Freeform 7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79" name="TextBox 79"/>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0" name="Group 80"/>
            <p:cNvGrpSpPr/>
            <p:nvPr/>
          </p:nvGrpSpPr>
          <p:grpSpPr>
            <a:xfrm>
              <a:off x="0" y="5650806"/>
              <a:ext cx="350819" cy="350819"/>
              <a:chOff x="0" y="0"/>
              <a:chExt cx="812800" cy="812800"/>
            </a:xfrm>
          </p:grpSpPr>
          <p:sp>
            <p:nvSpPr>
              <p:cNvPr id="81" name="Freeform 8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2" name="TextBox 82"/>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3" name="Group 83"/>
            <p:cNvGrpSpPr/>
            <p:nvPr/>
          </p:nvGrpSpPr>
          <p:grpSpPr>
            <a:xfrm>
              <a:off x="0" y="6780967"/>
              <a:ext cx="350819" cy="350819"/>
              <a:chOff x="0" y="0"/>
              <a:chExt cx="812800" cy="812800"/>
            </a:xfrm>
          </p:grpSpPr>
          <p:sp>
            <p:nvSpPr>
              <p:cNvPr id="84" name="Freeform 8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5" name="TextBox 85"/>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6" name="Group 86"/>
            <p:cNvGrpSpPr/>
            <p:nvPr/>
          </p:nvGrpSpPr>
          <p:grpSpPr>
            <a:xfrm>
              <a:off x="0" y="7911128"/>
              <a:ext cx="350819" cy="350819"/>
              <a:chOff x="0" y="0"/>
              <a:chExt cx="812800" cy="812800"/>
            </a:xfrm>
          </p:grpSpPr>
          <p:sp>
            <p:nvSpPr>
              <p:cNvPr id="87" name="Freeform 8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88" name="TextBox 88"/>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nvGrpSpPr>
            <p:cNvPr id="89" name="Group 89"/>
            <p:cNvGrpSpPr/>
            <p:nvPr/>
          </p:nvGrpSpPr>
          <p:grpSpPr>
            <a:xfrm>
              <a:off x="0" y="9041289"/>
              <a:ext cx="350819" cy="350819"/>
              <a:chOff x="0" y="0"/>
              <a:chExt cx="812800" cy="812800"/>
            </a:xfrm>
          </p:grpSpPr>
          <p:sp>
            <p:nvSpPr>
              <p:cNvPr id="90" name="Freeform 9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FC2B6"/>
              </a:solidFill>
            </p:spPr>
          </p:sp>
          <p:sp>
            <p:nvSpPr>
              <p:cNvPr id="91" name="TextBox 91"/>
              <p:cNvSpPr txBox="1"/>
              <p:nvPr/>
            </p:nvSpPr>
            <p:spPr>
              <a:xfrm>
                <a:off x="76200" y="47625"/>
                <a:ext cx="660400" cy="688975"/>
              </a:xfrm>
              <a:prstGeom prst="rect">
                <a:avLst/>
              </a:prstGeom>
            </p:spPr>
            <p:txBody>
              <a:bodyPr lIns="60442" tIns="60442" rIns="60442" bIns="60442" rtlCol="0" anchor="ctr"/>
              <a:lstStyle/>
              <a:p>
                <a:pPr algn="ctr">
                  <a:lnSpc>
                    <a:spcPts val="2660"/>
                  </a:lnSpc>
                </a:pPr>
                <a:endParaRPr/>
              </a:p>
            </p:txBody>
          </p:sp>
        </p:grpSp>
      </p:grpSp>
      <p:grpSp>
        <p:nvGrpSpPr>
          <p:cNvPr id="92" name="Group 92"/>
          <p:cNvGrpSpPr/>
          <p:nvPr/>
        </p:nvGrpSpPr>
        <p:grpSpPr>
          <a:xfrm>
            <a:off x="9121609" y="2588923"/>
            <a:ext cx="6327796" cy="5961365"/>
            <a:chOff x="0" y="0"/>
            <a:chExt cx="1666580" cy="1570071"/>
          </a:xfrm>
        </p:grpSpPr>
        <p:sp>
          <p:nvSpPr>
            <p:cNvPr id="93" name="Freeform 93"/>
            <p:cNvSpPr/>
            <p:nvPr/>
          </p:nvSpPr>
          <p:spPr>
            <a:xfrm>
              <a:off x="0" y="0"/>
              <a:ext cx="1666580" cy="1570071"/>
            </a:xfrm>
            <a:custGeom>
              <a:avLst/>
              <a:gdLst/>
              <a:ahLst/>
              <a:cxnLst/>
              <a:rect l="l" t="t" r="r" b="b"/>
              <a:pathLst>
                <a:path w="1666580" h="1570071">
                  <a:moveTo>
                    <a:pt x="61174" y="0"/>
                  </a:moveTo>
                  <a:lnTo>
                    <a:pt x="1605406" y="0"/>
                  </a:lnTo>
                  <a:cubicBezTo>
                    <a:pt x="1621630" y="0"/>
                    <a:pt x="1637190" y="6445"/>
                    <a:pt x="1648663" y="17917"/>
                  </a:cubicBezTo>
                  <a:cubicBezTo>
                    <a:pt x="1660135" y="29390"/>
                    <a:pt x="1666580" y="44950"/>
                    <a:pt x="1666580" y="61174"/>
                  </a:cubicBezTo>
                  <a:lnTo>
                    <a:pt x="1666580" y="1508898"/>
                  </a:lnTo>
                  <a:cubicBezTo>
                    <a:pt x="1666580" y="1525122"/>
                    <a:pt x="1660135" y="1540682"/>
                    <a:pt x="1648663" y="1552154"/>
                  </a:cubicBezTo>
                  <a:cubicBezTo>
                    <a:pt x="1637190" y="1563626"/>
                    <a:pt x="1621630" y="1570071"/>
                    <a:pt x="1605406" y="1570071"/>
                  </a:cubicBezTo>
                  <a:lnTo>
                    <a:pt x="61174" y="1570071"/>
                  </a:lnTo>
                  <a:cubicBezTo>
                    <a:pt x="44950" y="1570071"/>
                    <a:pt x="29390" y="1563626"/>
                    <a:pt x="17917" y="1552154"/>
                  </a:cubicBezTo>
                  <a:cubicBezTo>
                    <a:pt x="6445" y="1540682"/>
                    <a:pt x="0" y="1525122"/>
                    <a:pt x="0" y="1508898"/>
                  </a:cubicBezTo>
                  <a:lnTo>
                    <a:pt x="0" y="61174"/>
                  </a:lnTo>
                  <a:cubicBezTo>
                    <a:pt x="0" y="44950"/>
                    <a:pt x="6445" y="29390"/>
                    <a:pt x="17917" y="17917"/>
                  </a:cubicBezTo>
                  <a:cubicBezTo>
                    <a:pt x="29390" y="6445"/>
                    <a:pt x="44950" y="0"/>
                    <a:pt x="61174" y="0"/>
                  </a:cubicBezTo>
                  <a:close/>
                </a:path>
              </a:pathLst>
            </a:custGeom>
            <a:solidFill>
              <a:srgbClr val="000000">
                <a:alpha val="0"/>
              </a:srgbClr>
            </a:solidFill>
            <a:ln w="47625">
              <a:solidFill>
                <a:srgbClr val="E76262"/>
              </a:solidFill>
            </a:ln>
          </p:spPr>
          <p:txBody>
            <a:bodyPr/>
            <a:lstStyle/>
            <a:p>
              <a:endParaRPr lang="vi-VN" dirty="0"/>
            </a:p>
          </p:txBody>
        </p:sp>
        <p:sp>
          <p:nvSpPr>
            <p:cNvPr id="94" name="TextBox 94"/>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95" name="Group 95"/>
          <p:cNvGrpSpPr/>
          <p:nvPr/>
        </p:nvGrpSpPr>
        <p:grpSpPr>
          <a:xfrm>
            <a:off x="2487367" y="2643952"/>
            <a:ext cx="6327796" cy="5961365"/>
            <a:chOff x="0" y="0"/>
            <a:chExt cx="1666580" cy="1570071"/>
          </a:xfrm>
        </p:grpSpPr>
        <p:sp>
          <p:nvSpPr>
            <p:cNvPr id="96" name="Freeform 96"/>
            <p:cNvSpPr/>
            <p:nvPr/>
          </p:nvSpPr>
          <p:spPr>
            <a:xfrm>
              <a:off x="0" y="0"/>
              <a:ext cx="1666580" cy="1570071"/>
            </a:xfrm>
            <a:custGeom>
              <a:avLst/>
              <a:gdLst/>
              <a:ahLst/>
              <a:cxnLst/>
              <a:rect l="l" t="t" r="r" b="b"/>
              <a:pathLst>
                <a:path w="1666580" h="1570071">
                  <a:moveTo>
                    <a:pt x="61174" y="0"/>
                  </a:moveTo>
                  <a:lnTo>
                    <a:pt x="1605406" y="0"/>
                  </a:lnTo>
                  <a:cubicBezTo>
                    <a:pt x="1621630" y="0"/>
                    <a:pt x="1637190" y="6445"/>
                    <a:pt x="1648663" y="17917"/>
                  </a:cubicBezTo>
                  <a:cubicBezTo>
                    <a:pt x="1660135" y="29390"/>
                    <a:pt x="1666580" y="44950"/>
                    <a:pt x="1666580" y="61174"/>
                  </a:cubicBezTo>
                  <a:lnTo>
                    <a:pt x="1666580" y="1508898"/>
                  </a:lnTo>
                  <a:cubicBezTo>
                    <a:pt x="1666580" y="1525122"/>
                    <a:pt x="1660135" y="1540682"/>
                    <a:pt x="1648663" y="1552154"/>
                  </a:cubicBezTo>
                  <a:cubicBezTo>
                    <a:pt x="1637190" y="1563626"/>
                    <a:pt x="1621630" y="1570071"/>
                    <a:pt x="1605406" y="1570071"/>
                  </a:cubicBezTo>
                  <a:lnTo>
                    <a:pt x="61174" y="1570071"/>
                  </a:lnTo>
                  <a:cubicBezTo>
                    <a:pt x="44950" y="1570071"/>
                    <a:pt x="29390" y="1563626"/>
                    <a:pt x="17917" y="1552154"/>
                  </a:cubicBezTo>
                  <a:cubicBezTo>
                    <a:pt x="6445" y="1540682"/>
                    <a:pt x="0" y="1525122"/>
                    <a:pt x="0" y="1508898"/>
                  </a:cubicBezTo>
                  <a:lnTo>
                    <a:pt x="0" y="61174"/>
                  </a:lnTo>
                  <a:cubicBezTo>
                    <a:pt x="0" y="44950"/>
                    <a:pt x="6445" y="29390"/>
                    <a:pt x="17917" y="17917"/>
                  </a:cubicBezTo>
                  <a:cubicBezTo>
                    <a:pt x="29390" y="6445"/>
                    <a:pt x="44950" y="0"/>
                    <a:pt x="61174" y="0"/>
                  </a:cubicBezTo>
                  <a:close/>
                </a:path>
              </a:pathLst>
            </a:custGeom>
            <a:solidFill>
              <a:srgbClr val="000000">
                <a:alpha val="0"/>
              </a:srgbClr>
            </a:solidFill>
            <a:ln w="47625">
              <a:solidFill>
                <a:srgbClr val="E76262"/>
              </a:solidFill>
            </a:ln>
          </p:spPr>
        </p:sp>
        <p:sp>
          <p:nvSpPr>
            <p:cNvPr id="97" name="TextBox 97"/>
            <p:cNvSpPr txBox="1"/>
            <p:nvPr/>
          </p:nvSpPr>
          <p:spPr>
            <a:xfrm>
              <a:off x="0" y="-28575"/>
              <a:ext cx="812800" cy="841375"/>
            </a:xfrm>
            <a:prstGeom prst="rect">
              <a:avLst/>
            </a:prstGeom>
          </p:spPr>
          <p:txBody>
            <a:bodyPr lIns="50800" tIns="50800" rIns="50800" bIns="50800" rtlCol="0" anchor="ctr"/>
            <a:lstStyle/>
            <a:p>
              <a:pPr algn="ctr">
                <a:lnSpc>
                  <a:spcPts val="2660"/>
                </a:lnSpc>
              </a:pPr>
              <a:endParaRPr/>
            </a:p>
          </p:txBody>
        </p:sp>
      </p:grpSp>
      <p:grpSp>
        <p:nvGrpSpPr>
          <p:cNvPr id="98" name="Group 98"/>
          <p:cNvGrpSpPr/>
          <p:nvPr/>
        </p:nvGrpSpPr>
        <p:grpSpPr>
          <a:xfrm>
            <a:off x="9254920" y="3595955"/>
            <a:ext cx="244068" cy="244068"/>
            <a:chOff x="0" y="0"/>
            <a:chExt cx="812800" cy="812800"/>
          </a:xfrm>
        </p:grpSpPr>
        <p:sp>
          <p:nvSpPr>
            <p:cNvPr id="99" name="Freeform 9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00" name="TextBox 100"/>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01" name="Group 101"/>
          <p:cNvGrpSpPr/>
          <p:nvPr/>
        </p:nvGrpSpPr>
        <p:grpSpPr>
          <a:xfrm>
            <a:off x="9254920" y="4382219"/>
            <a:ext cx="244068" cy="244068"/>
            <a:chOff x="0" y="0"/>
            <a:chExt cx="812800" cy="812800"/>
          </a:xfrm>
        </p:grpSpPr>
        <p:sp>
          <p:nvSpPr>
            <p:cNvPr id="102" name="Freeform 10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03" name="TextBox 103"/>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04" name="Group 104"/>
          <p:cNvGrpSpPr/>
          <p:nvPr/>
        </p:nvGrpSpPr>
        <p:grpSpPr>
          <a:xfrm>
            <a:off x="9254920" y="5168483"/>
            <a:ext cx="244068" cy="244068"/>
            <a:chOff x="0" y="0"/>
            <a:chExt cx="812800" cy="812800"/>
          </a:xfrm>
        </p:grpSpPr>
        <p:sp>
          <p:nvSpPr>
            <p:cNvPr id="105" name="Freeform 10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06" name="TextBox 106"/>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07" name="Group 107"/>
          <p:cNvGrpSpPr/>
          <p:nvPr/>
        </p:nvGrpSpPr>
        <p:grpSpPr>
          <a:xfrm>
            <a:off x="9254920" y="5954747"/>
            <a:ext cx="244068" cy="244068"/>
            <a:chOff x="0" y="0"/>
            <a:chExt cx="812800" cy="812800"/>
          </a:xfrm>
        </p:grpSpPr>
        <p:sp>
          <p:nvSpPr>
            <p:cNvPr id="108" name="Freeform 10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09" name="TextBox 109"/>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10" name="Group 110"/>
          <p:cNvGrpSpPr/>
          <p:nvPr/>
        </p:nvGrpSpPr>
        <p:grpSpPr>
          <a:xfrm>
            <a:off x="9254920" y="6741011"/>
            <a:ext cx="244068" cy="244068"/>
            <a:chOff x="0" y="0"/>
            <a:chExt cx="812800" cy="812800"/>
          </a:xfrm>
        </p:grpSpPr>
        <p:sp>
          <p:nvSpPr>
            <p:cNvPr id="111" name="Freeform 1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12" name="TextBox 112"/>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13" name="Group 113"/>
          <p:cNvGrpSpPr/>
          <p:nvPr/>
        </p:nvGrpSpPr>
        <p:grpSpPr>
          <a:xfrm>
            <a:off x="9254920" y="7527274"/>
            <a:ext cx="244068" cy="244068"/>
            <a:chOff x="0" y="0"/>
            <a:chExt cx="812800" cy="812800"/>
          </a:xfrm>
        </p:grpSpPr>
        <p:sp>
          <p:nvSpPr>
            <p:cNvPr id="114" name="Freeform 1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15" name="TextBox 115"/>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16" name="Group 116"/>
          <p:cNvGrpSpPr/>
          <p:nvPr/>
        </p:nvGrpSpPr>
        <p:grpSpPr>
          <a:xfrm>
            <a:off x="8479191" y="3595955"/>
            <a:ext cx="244068" cy="244068"/>
            <a:chOff x="0" y="0"/>
            <a:chExt cx="812800" cy="812800"/>
          </a:xfrm>
        </p:grpSpPr>
        <p:sp>
          <p:nvSpPr>
            <p:cNvPr id="117" name="Freeform 1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18" name="TextBox 118"/>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19" name="Group 119"/>
          <p:cNvGrpSpPr/>
          <p:nvPr/>
        </p:nvGrpSpPr>
        <p:grpSpPr>
          <a:xfrm>
            <a:off x="8479191" y="4382219"/>
            <a:ext cx="244068" cy="244068"/>
            <a:chOff x="0" y="0"/>
            <a:chExt cx="812800" cy="812800"/>
          </a:xfrm>
        </p:grpSpPr>
        <p:sp>
          <p:nvSpPr>
            <p:cNvPr id="120" name="Freeform 1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21" name="TextBox 121"/>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22" name="Group 122"/>
          <p:cNvGrpSpPr/>
          <p:nvPr/>
        </p:nvGrpSpPr>
        <p:grpSpPr>
          <a:xfrm>
            <a:off x="8479191" y="5168483"/>
            <a:ext cx="244068" cy="244068"/>
            <a:chOff x="0" y="0"/>
            <a:chExt cx="812800" cy="812800"/>
          </a:xfrm>
        </p:grpSpPr>
        <p:sp>
          <p:nvSpPr>
            <p:cNvPr id="123" name="Freeform 1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24" name="TextBox 124"/>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25" name="Group 125"/>
          <p:cNvGrpSpPr/>
          <p:nvPr/>
        </p:nvGrpSpPr>
        <p:grpSpPr>
          <a:xfrm>
            <a:off x="8479191" y="5954747"/>
            <a:ext cx="244068" cy="244068"/>
            <a:chOff x="0" y="0"/>
            <a:chExt cx="812800" cy="812800"/>
          </a:xfrm>
        </p:grpSpPr>
        <p:sp>
          <p:nvSpPr>
            <p:cNvPr id="126" name="Freeform 1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27" name="TextBox 127"/>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28" name="Group 128"/>
          <p:cNvGrpSpPr/>
          <p:nvPr/>
        </p:nvGrpSpPr>
        <p:grpSpPr>
          <a:xfrm>
            <a:off x="8479191" y="6741011"/>
            <a:ext cx="244068" cy="244068"/>
            <a:chOff x="0" y="0"/>
            <a:chExt cx="812800" cy="812800"/>
          </a:xfrm>
        </p:grpSpPr>
        <p:sp>
          <p:nvSpPr>
            <p:cNvPr id="129" name="Freeform 1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30" name="TextBox 130"/>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grpSp>
        <p:nvGrpSpPr>
          <p:cNvPr id="131" name="Group 131"/>
          <p:cNvGrpSpPr/>
          <p:nvPr/>
        </p:nvGrpSpPr>
        <p:grpSpPr>
          <a:xfrm>
            <a:off x="8479191" y="7527274"/>
            <a:ext cx="244068" cy="244068"/>
            <a:chOff x="0" y="0"/>
            <a:chExt cx="812800" cy="812800"/>
          </a:xfrm>
        </p:grpSpPr>
        <p:sp>
          <p:nvSpPr>
            <p:cNvPr id="132" name="Freeform 1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76262"/>
            </a:solidFill>
          </p:spPr>
        </p:sp>
        <p:sp>
          <p:nvSpPr>
            <p:cNvPr id="133" name="TextBox 133"/>
            <p:cNvSpPr txBox="1"/>
            <p:nvPr/>
          </p:nvSpPr>
          <p:spPr>
            <a:xfrm>
              <a:off x="76200" y="47625"/>
              <a:ext cx="660400" cy="688975"/>
            </a:xfrm>
            <a:prstGeom prst="rect">
              <a:avLst/>
            </a:prstGeom>
          </p:spPr>
          <p:txBody>
            <a:bodyPr lIns="56067" tIns="56067" rIns="56067" bIns="56067" rtlCol="0" anchor="ctr"/>
            <a:lstStyle/>
            <a:p>
              <a:pPr algn="ctr">
                <a:lnSpc>
                  <a:spcPts val="2660"/>
                </a:lnSpc>
              </a:pPr>
              <a:endParaRPr/>
            </a:p>
          </p:txBody>
        </p:sp>
      </p:grpSp>
      <p:sp>
        <p:nvSpPr>
          <p:cNvPr id="134" name="TextBox 134"/>
          <p:cNvSpPr txBox="1"/>
          <p:nvPr/>
        </p:nvSpPr>
        <p:spPr>
          <a:xfrm rot="5400000">
            <a:off x="8859902" y="2382624"/>
            <a:ext cx="330566" cy="1286370"/>
          </a:xfrm>
          <a:prstGeom prst="rect">
            <a:avLst/>
          </a:prstGeom>
        </p:spPr>
        <p:txBody>
          <a:bodyPr lIns="0" tIns="0" rIns="0" bIns="0" rtlCol="0" anchor="t">
            <a:spAutoFit/>
          </a:bodyPr>
          <a:lstStyle/>
          <a:p>
            <a:pPr algn="ctr">
              <a:lnSpc>
                <a:spcPts val="10560"/>
              </a:lnSpc>
            </a:pPr>
            <a:r>
              <a:rPr lang="en-US" sz="7545">
                <a:solidFill>
                  <a:srgbClr val="503D36"/>
                </a:solidFill>
                <a:latin typeface="Sniglet" panose="020B0704020202020204"/>
              </a:rPr>
              <a:t>)</a:t>
            </a:r>
          </a:p>
        </p:txBody>
      </p:sp>
      <p:sp>
        <p:nvSpPr>
          <p:cNvPr id="135" name="TextBox 135"/>
          <p:cNvSpPr txBox="1"/>
          <p:nvPr/>
        </p:nvSpPr>
        <p:spPr>
          <a:xfrm rot="5400000">
            <a:off x="8860700" y="3168870"/>
            <a:ext cx="330566" cy="1284772"/>
          </a:xfrm>
          <a:prstGeom prst="rect">
            <a:avLst/>
          </a:prstGeom>
        </p:spPr>
        <p:txBody>
          <a:bodyPr lIns="0" tIns="0" rIns="0" bIns="0" rtlCol="0" anchor="t">
            <a:spAutoFit/>
          </a:bodyPr>
          <a:lstStyle/>
          <a:p>
            <a:pPr algn="ctr">
              <a:lnSpc>
                <a:spcPts val="10560"/>
              </a:lnSpc>
            </a:pPr>
            <a:r>
              <a:rPr lang="en-US" sz="7545">
                <a:solidFill>
                  <a:srgbClr val="C46848"/>
                </a:solidFill>
                <a:latin typeface="Sniglet" panose="020B0704020202020204"/>
              </a:rPr>
              <a:t>)</a:t>
            </a:r>
          </a:p>
        </p:txBody>
      </p:sp>
      <p:sp>
        <p:nvSpPr>
          <p:cNvPr id="136" name="TextBox 136"/>
          <p:cNvSpPr txBox="1"/>
          <p:nvPr/>
        </p:nvSpPr>
        <p:spPr>
          <a:xfrm rot="5400000">
            <a:off x="8860700" y="3954786"/>
            <a:ext cx="330566" cy="1284772"/>
          </a:xfrm>
          <a:prstGeom prst="rect">
            <a:avLst/>
          </a:prstGeom>
        </p:spPr>
        <p:txBody>
          <a:bodyPr lIns="0" tIns="0" rIns="0" bIns="0" rtlCol="0" anchor="t">
            <a:spAutoFit/>
          </a:bodyPr>
          <a:lstStyle/>
          <a:p>
            <a:pPr algn="ctr">
              <a:lnSpc>
                <a:spcPts val="10560"/>
              </a:lnSpc>
            </a:pPr>
            <a:r>
              <a:rPr lang="en-US" sz="7545">
                <a:solidFill>
                  <a:srgbClr val="E76262"/>
                </a:solidFill>
                <a:latin typeface="Sniglet" panose="020B0704020202020204"/>
              </a:rPr>
              <a:t>)</a:t>
            </a:r>
          </a:p>
        </p:txBody>
      </p:sp>
      <p:sp>
        <p:nvSpPr>
          <p:cNvPr id="137" name="TextBox 137"/>
          <p:cNvSpPr txBox="1"/>
          <p:nvPr/>
        </p:nvSpPr>
        <p:spPr>
          <a:xfrm rot="5400000">
            <a:off x="8860700" y="4740700"/>
            <a:ext cx="330566" cy="1284772"/>
          </a:xfrm>
          <a:prstGeom prst="rect">
            <a:avLst/>
          </a:prstGeom>
        </p:spPr>
        <p:txBody>
          <a:bodyPr lIns="0" tIns="0" rIns="0" bIns="0" rtlCol="0" anchor="t">
            <a:spAutoFit/>
          </a:bodyPr>
          <a:lstStyle/>
          <a:p>
            <a:pPr algn="ctr">
              <a:lnSpc>
                <a:spcPts val="10560"/>
              </a:lnSpc>
            </a:pPr>
            <a:r>
              <a:rPr lang="en-US" sz="7545">
                <a:solidFill>
                  <a:srgbClr val="E76262"/>
                </a:solidFill>
                <a:latin typeface="Sniglet" panose="020B0704020202020204"/>
              </a:rPr>
              <a:t>)</a:t>
            </a:r>
          </a:p>
        </p:txBody>
      </p:sp>
      <p:sp>
        <p:nvSpPr>
          <p:cNvPr id="138" name="TextBox 138"/>
          <p:cNvSpPr txBox="1"/>
          <p:nvPr/>
        </p:nvSpPr>
        <p:spPr>
          <a:xfrm rot="5400000">
            <a:off x="8860700" y="5526616"/>
            <a:ext cx="330566" cy="1284772"/>
          </a:xfrm>
          <a:prstGeom prst="rect">
            <a:avLst/>
          </a:prstGeom>
        </p:spPr>
        <p:txBody>
          <a:bodyPr lIns="0" tIns="0" rIns="0" bIns="0" rtlCol="0" anchor="t">
            <a:spAutoFit/>
          </a:bodyPr>
          <a:lstStyle/>
          <a:p>
            <a:pPr algn="ctr">
              <a:lnSpc>
                <a:spcPts val="10560"/>
              </a:lnSpc>
            </a:pPr>
            <a:r>
              <a:rPr lang="en-US" sz="7545">
                <a:solidFill>
                  <a:srgbClr val="E76262"/>
                </a:solidFill>
                <a:latin typeface="Sniglet" panose="020B0704020202020204"/>
              </a:rPr>
              <a:t>)</a:t>
            </a:r>
          </a:p>
        </p:txBody>
      </p:sp>
      <p:sp>
        <p:nvSpPr>
          <p:cNvPr id="139" name="TextBox 139"/>
          <p:cNvSpPr txBox="1"/>
          <p:nvPr/>
        </p:nvSpPr>
        <p:spPr>
          <a:xfrm rot="5400000">
            <a:off x="8860700" y="6312532"/>
            <a:ext cx="330566" cy="1284772"/>
          </a:xfrm>
          <a:prstGeom prst="rect">
            <a:avLst/>
          </a:prstGeom>
        </p:spPr>
        <p:txBody>
          <a:bodyPr lIns="0" tIns="0" rIns="0" bIns="0" rtlCol="0" anchor="t">
            <a:spAutoFit/>
          </a:bodyPr>
          <a:lstStyle/>
          <a:p>
            <a:pPr algn="ctr">
              <a:lnSpc>
                <a:spcPts val="10560"/>
              </a:lnSpc>
            </a:pPr>
            <a:r>
              <a:rPr lang="en-US" sz="7545">
                <a:solidFill>
                  <a:srgbClr val="E76262"/>
                </a:solidFill>
                <a:latin typeface="Sniglet" panose="020B0704020202020204"/>
              </a:rPr>
              <a:t>)</a:t>
            </a:r>
          </a:p>
        </p:txBody>
      </p:sp>
      <p:sp>
        <p:nvSpPr>
          <p:cNvPr id="140" name="TextBox 140"/>
          <p:cNvSpPr txBox="1"/>
          <p:nvPr/>
        </p:nvSpPr>
        <p:spPr>
          <a:xfrm rot="5400000">
            <a:off x="8860700" y="7098447"/>
            <a:ext cx="330566" cy="1284772"/>
          </a:xfrm>
          <a:prstGeom prst="rect">
            <a:avLst/>
          </a:prstGeom>
        </p:spPr>
        <p:txBody>
          <a:bodyPr lIns="0" tIns="0" rIns="0" bIns="0" rtlCol="0" anchor="t">
            <a:spAutoFit/>
          </a:bodyPr>
          <a:lstStyle/>
          <a:p>
            <a:pPr algn="ctr">
              <a:lnSpc>
                <a:spcPts val="10560"/>
              </a:lnSpc>
            </a:pPr>
            <a:r>
              <a:rPr lang="en-US" sz="7545">
                <a:solidFill>
                  <a:srgbClr val="E76262"/>
                </a:solidFill>
                <a:latin typeface="Sniglet" panose="020B0704020202020204"/>
              </a:rPr>
              <a:t>)</a:t>
            </a:r>
          </a:p>
        </p:txBody>
      </p:sp>
      <p:pic>
        <p:nvPicPr>
          <p:cNvPr id="141" name="Picture 141"/>
          <p:cNvPicPr>
            <a:picLocks noChangeAspect="1"/>
          </p:cNvPicPr>
          <p:nvPr/>
        </p:nvPicPr>
        <p:blipFill>
          <a:blip r:embed="rId6" cstate="print"/>
          <a:srcRect/>
          <a:stretch>
            <a:fillRect/>
          </a:stretch>
        </p:blipFill>
        <p:spPr>
          <a:xfrm>
            <a:off x="13643621" y="1927464"/>
            <a:ext cx="1897572" cy="1674608"/>
          </a:xfrm>
          <a:prstGeom prst="rect">
            <a:avLst/>
          </a:prstGeom>
        </p:spPr>
      </p:pic>
      <p:pic>
        <p:nvPicPr>
          <p:cNvPr id="142" name="Picture 142"/>
          <p:cNvPicPr>
            <a:picLocks noChangeAspect="1"/>
          </p:cNvPicPr>
          <p:nvPr/>
        </p:nvPicPr>
        <p:blipFill>
          <a:blip r:embed="rId7" cstate="print"/>
          <a:srcRect/>
          <a:stretch>
            <a:fillRect/>
          </a:stretch>
        </p:blipFill>
        <p:spPr>
          <a:xfrm>
            <a:off x="1941830" y="7957185"/>
            <a:ext cx="1140460" cy="1156335"/>
          </a:xfrm>
          <a:prstGeom prst="rect">
            <a:avLst/>
          </a:prstGeom>
        </p:spPr>
      </p:pic>
      <p:sp>
        <p:nvSpPr>
          <p:cNvPr id="143" name="TextBox 143"/>
          <p:cNvSpPr txBox="1"/>
          <p:nvPr/>
        </p:nvSpPr>
        <p:spPr>
          <a:xfrm>
            <a:off x="3878716" y="3907410"/>
            <a:ext cx="3585983" cy="600549"/>
          </a:xfrm>
          <a:prstGeom prst="rect">
            <a:avLst/>
          </a:prstGeom>
        </p:spPr>
        <p:txBody>
          <a:bodyPr lIns="0" tIns="0" rIns="0" bIns="0" rtlCol="0" anchor="t">
            <a:spAutoFit/>
          </a:bodyPr>
          <a:lstStyle/>
          <a:p>
            <a:pPr marL="0" lvl="0" indent="0" algn="ctr">
              <a:lnSpc>
                <a:spcPts val="5025"/>
              </a:lnSpc>
              <a:spcBef>
                <a:spcPct val="0"/>
              </a:spcBef>
            </a:pPr>
            <a:r>
              <a:rPr lang="en-US" sz="3350" dirty="0">
                <a:solidFill>
                  <a:srgbClr val="503D36"/>
                </a:solidFill>
                <a:latin typeface="Sniglet" panose="020B0704020202020204"/>
              </a:rPr>
              <a:t>  </a:t>
            </a:r>
          </a:p>
        </p:txBody>
      </p:sp>
      <p:sp>
        <p:nvSpPr>
          <p:cNvPr id="144" name="TextBox 144"/>
          <p:cNvSpPr txBox="1"/>
          <p:nvPr/>
        </p:nvSpPr>
        <p:spPr>
          <a:xfrm>
            <a:off x="10721696" y="3907410"/>
            <a:ext cx="3585983" cy="600549"/>
          </a:xfrm>
          <a:prstGeom prst="rect">
            <a:avLst/>
          </a:prstGeom>
        </p:spPr>
        <p:txBody>
          <a:bodyPr lIns="0" tIns="0" rIns="0" bIns="0" rtlCol="0" anchor="t">
            <a:spAutoFit/>
          </a:bodyPr>
          <a:lstStyle/>
          <a:p>
            <a:pPr marL="0" lvl="0" indent="0" algn="ctr">
              <a:lnSpc>
                <a:spcPts val="5025"/>
              </a:lnSpc>
              <a:spcBef>
                <a:spcPct val="0"/>
              </a:spcBef>
            </a:pPr>
            <a:r>
              <a:rPr lang="en-US" sz="3350" dirty="0">
                <a:solidFill>
                  <a:srgbClr val="503D36"/>
                </a:solidFill>
                <a:latin typeface="Sniglet" panose="020B0704020202020204"/>
              </a:rPr>
              <a:t>        </a:t>
            </a:r>
          </a:p>
        </p:txBody>
      </p:sp>
      <p:pic>
        <p:nvPicPr>
          <p:cNvPr id="145" name="Picture 145"/>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t="52888"/>
          <a:stretch>
            <a:fillRect/>
          </a:stretch>
        </p:blipFill>
        <p:spPr>
          <a:xfrm>
            <a:off x="3018566" y="1745323"/>
            <a:ext cx="1395047" cy="304713"/>
          </a:xfrm>
          <a:prstGeom prst="rect">
            <a:avLst/>
          </a:prstGeom>
        </p:spPr>
      </p:pic>
      <p:pic>
        <p:nvPicPr>
          <p:cNvPr id="147" name="Picture 147"/>
          <p:cNvPicPr>
            <a:picLocks noChangeAspect="1"/>
          </p:cNvPicPr>
          <p:nvPr/>
        </p:nvPicPr>
        <p:blipFill>
          <a:blip r:embed="rId10" cstate="print"/>
          <a:srcRect t="17398" r="65930" b="54795"/>
          <a:stretch>
            <a:fillRect/>
          </a:stretch>
        </p:blipFill>
        <p:spPr>
          <a:xfrm rot="-3955797">
            <a:off x="14751050" y="8020834"/>
            <a:ext cx="1011795" cy="696741"/>
          </a:xfrm>
          <a:prstGeom prst="rect">
            <a:avLst/>
          </a:prstGeom>
        </p:spPr>
      </p:pic>
      <p:grpSp>
        <p:nvGrpSpPr>
          <p:cNvPr id="151" name="Group 151"/>
          <p:cNvGrpSpPr/>
          <p:nvPr/>
        </p:nvGrpSpPr>
        <p:grpSpPr>
          <a:xfrm>
            <a:off x="594866" y="1690137"/>
            <a:ext cx="1232729" cy="7134324"/>
            <a:chOff x="0" y="0"/>
            <a:chExt cx="1643639" cy="9512432"/>
          </a:xfrm>
        </p:grpSpPr>
        <p:sp>
          <p:nvSpPr>
            <p:cNvPr id="152" name="TextBox 152"/>
            <p:cNvSpPr txBox="1"/>
            <p:nvPr/>
          </p:nvSpPr>
          <p:spPr>
            <a:xfrm rot="5400000">
              <a:off x="660444" y="-660444"/>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3" name="TextBox 153"/>
            <p:cNvSpPr txBox="1"/>
            <p:nvPr/>
          </p:nvSpPr>
          <p:spPr>
            <a:xfrm rot="5400000">
              <a:off x="660444" y="46921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4" name="TextBox 154"/>
            <p:cNvSpPr txBox="1"/>
            <p:nvPr/>
          </p:nvSpPr>
          <p:spPr>
            <a:xfrm rot="5400000">
              <a:off x="660444" y="1598876"/>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5" name="TextBox 155"/>
            <p:cNvSpPr txBox="1"/>
            <p:nvPr/>
          </p:nvSpPr>
          <p:spPr>
            <a:xfrm rot="5400000">
              <a:off x="660444" y="272853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6" name="TextBox 156"/>
            <p:cNvSpPr txBox="1"/>
            <p:nvPr/>
          </p:nvSpPr>
          <p:spPr>
            <a:xfrm rot="5400000">
              <a:off x="660444" y="385819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7" name="TextBox 157"/>
            <p:cNvSpPr txBox="1"/>
            <p:nvPr/>
          </p:nvSpPr>
          <p:spPr>
            <a:xfrm rot="5400000">
              <a:off x="660444" y="4987857"/>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8" name="TextBox 158"/>
            <p:cNvSpPr txBox="1"/>
            <p:nvPr/>
          </p:nvSpPr>
          <p:spPr>
            <a:xfrm rot="5400000">
              <a:off x="660444" y="611751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59" name="TextBox 159"/>
            <p:cNvSpPr txBox="1"/>
            <p:nvPr/>
          </p:nvSpPr>
          <p:spPr>
            <a:xfrm rot="5400000">
              <a:off x="660444" y="724717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sp>
          <p:nvSpPr>
            <p:cNvPr id="160" name="TextBox 160"/>
            <p:cNvSpPr txBox="1"/>
            <p:nvPr/>
          </p:nvSpPr>
          <p:spPr>
            <a:xfrm rot="5400000">
              <a:off x="660444" y="8376838"/>
              <a:ext cx="475150" cy="1796039"/>
            </a:xfrm>
            <a:prstGeom prst="rect">
              <a:avLst/>
            </a:prstGeom>
          </p:spPr>
          <p:txBody>
            <a:bodyPr lIns="0" tIns="0" rIns="0" bIns="0" rtlCol="0" anchor="t">
              <a:spAutoFit/>
            </a:bodyPr>
            <a:lstStyle/>
            <a:p>
              <a:pPr algn="ctr">
                <a:lnSpc>
                  <a:spcPts val="11385"/>
                </a:lnSpc>
              </a:pPr>
              <a:r>
                <a:rPr lang="en-US" sz="8130">
                  <a:solidFill>
                    <a:srgbClr val="503D36"/>
                  </a:solidFill>
                  <a:latin typeface="Sniglet" panose="020B0704020202020204"/>
                </a:rPr>
                <a:t>)</a:t>
              </a:r>
            </a:p>
          </p:txBody>
        </p:sp>
      </p:grpSp>
      <p:grpSp>
        <p:nvGrpSpPr>
          <p:cNvPr id="161" name="Group 161"/>
          <p:cNvGrpSpPr/>
          <p:nvPr/>
        </p:nvGrpSpPr>
        <p:grpSpPr>
          <a:xfrm>
            <a:off x="4953265" y="1785568"/>
            <a:ext cx="7708557" cy="1351905"/>
            <a:chOff x="0" y="0"/>
            <a:chExt cx="2317607" cy="406456"/>
          </a:xfrm>
        </p:grpSpPr>
        <p:sp>
          <p:nvSpPr>
            <p:cNvPr id="162" name="Freeform 162"/>
            <p:cNvSpPr/>
            <p:nvPr/>
          </p:nvSpPr>
          <p:spPr>
            <a:xfrm>
              <a:off x="0" y="0"/>
              <a:ext cx="2317607" cy="406456"/>
            </a:xfrm>
            <a:custGeom>
              <a:avLst/>
              <a:gdLst/>
              <a:ahLst/>
              <a:cxnLst/>
              <a:rect l="l" t="t" r="r" b="b"/>
              <a:pathLst>
                <a:path w="2317607" h="406456">
                  <a:moveTo>
                    <a:pt x="100433" y="0"/>
                  </a:moveTo>
                  <a:lnTo>
                    <a:pt x="2217174" y="0"/>
                  </a:lnTo>
                  <a:cubicBezTo>
                    <a:pt x="2272642" y="0"/>
                    <a:pt x="2317607" y="44965"/>
                    <a:pt x="2317607" y="100433"/>
                  </a:cubicBezTo>
                  <a:lnTo>
                    <a:pt x="2317607" y="306023"/>
                  </a:lnTo>
                  <a:cubicBezTo>
                    <a:pt x="2317607" y="332659"/>
                    <a:pt x="2307026" y="358205"/>
                    <a:pt x="2288191" y="377039"/>
                  </a:cubicBezTo>
                  <a:cubicBezTo>
                    <a:pt x="2269356" y="395874"/>
                    <a:pt x="2243811" y="406456"/>
                    <a:pt x="2217174" y="406456"/>
                  </a:cubicBezTo>
                  <a:lnTo>
                    <a:pt x="100433" y="406456"/>
                  </a:lnTo>
                  <a:cubicBezTo>
                    <a:pt x="73796" y="406456"/>
                    <a:pt x="48251" y="395874"/>
                    <a:pt x="29416" y="377039"/>
                  </a:cubicBezTo>
                  <a:cubicBezTo>
                    <a:pt x="10581" y="358205"/>
                    <a:pt x="0" y="332659"/>
                    <a:pt x="0" y="306023"/>
                  </a:cubicBezTo>
                  <a:lnTo>
                    <a:pt x="0" y="100433"/>
                  </a:lnTo>
                  <a:cubicBezTo>
                    <a:pt x="0" y="73796"/>
                    <a:pt x="10581" y="48251"/>
                    <a:pt x="29416" y="29416"/>
                  </a:cubicBezTo>
                  <a:cubicBezTo>
                    <a:pt x="48251" y="10581"/>
                    <a:pt x="73796" y="0"/>
                    <a:pt x="100433" y="0"/>
                  </a:cubicBezTo>
                  <a:close/>
                </a:path>
              </a:pathLst>
            </a:custGeom>
            <a:solidFill>
              <a:srgbClr val="FFCF91"/>
            </a:solidFill>
            <a:ln w="47625">
              <a:solidFill>
                <a:srgbClr val="E76262"/>
              </a:solidFill>
            </a:ln>
          </p:spPr>
        </p:sp>
        <p:sp>
          <p:nvSpPr>
            <p:cNvPr id="163" name="TextBox 163"/>
            <p:cNvSpPr txBox="1"/>
            <p:nvPr/>
          </p:nvSpPr>
          <p:spPr>
            <a:xfrm>
              <a:off x="0" y="-28575"/>
              <a:ext cx="812800" cy="841375"/>
            </a:xfrm>
            <a:prstGeom prst="rect">
              <a:avLst/>
            </a:prstGeom>
          </p:spPr>
          <p:txBody>
            <a:bodyPr lIns="44501" tIns="44501" rIns="44501" bIns="44501" rtlCol="0" anchor="ctr"/>
            <a:lstStyle/>
            <a:p>
              <a:pPr algn="ctr">
                <a:lnSpc>
                  <a:spcPts val="2660"/>
                </a:lnSpc>
              </a:pPr>
              <a:endParaRPr/>
            </a:p>
          </p:txBody>
        </p:sp>
      </p:grpSp>
      <p:sp>
        <p:nvSpPr>
          <p:cNvPr id="165" name="TextBox 165"/>
          <p:cNvSpPr txBox="1"/>
          <p:nvPr/>
        </p:nvSpPr>
        <p:spPr>
          <a:xfrm>
            <a:off x="2895600" y="3162300"/>
            <a:ext cx="5347970" cy="4986020"/>
          </a:xfrm>
          <a:prstGeom prst="rect">
            <a:avLst/>
          </a:prstGeom>
        </p:spPr>
        <p:txBody>
          <a:bodyPr wrap="square" lIns="0" tIns="0" rIns="0" bIns="0" rtlCol="0" anchor="t">
            <a:spAutoFit/>
          </a:bodyPr>
          <a:lstStyle/>
          <a:p>
            <a:pPr lvl="0">
              <a:lnSpc>
                <a:spcPts val="4320"/>
              </a:lnSpc>
              <a:spcBef>
                <a:spcPct val="0"/>
              </a:spcBef>
            </a:pPr>
            <a:r>
              <a:rPr lang="en-US" sz="3200" dirty="0"/>
              <a:t>-</a:t>
            </a:r>
            <a:r>
              <a:rPr lang="vi-VN" sz="3200" dirty="0"/>
              <a:t>"Cho tôi xin một vé đi tuổi thơ" là câu chuyện được kể bằng lời tự sự. </a:t>
            </a:r>
            <a:endParaRPr lang="en-US" sz="3200" dirty="0"/>
          </a:p>
          <a:p>
            <a:pPr lvl="0">
              <a:lnSpc>
                <a:spcPts val="4320"/>
              </a:lnSpc>
              <a:spcBef>
                <a:spcPct val="0"/>
              </a:spcBef>
            </a:pPr>
            <a:r>
              <a:rPr lang="en-US" sz="3200" dirty="0"/>
              <a:t>- </a:t>
            </a:r>
            <a:r>
              <a:rPr lang="vi-VN" sz="3200" dirty="0"/>
              <a:t>Nhân vật chính là cu Mùi. </a:t>
            </a:r>
            <a:endParaRPr lang="en-US" sz="3200" dirty="0"/>
          </a:p>
          <a:p>
            <a:pPr lvl="0">
              <a:lnSpc>
                <a:spcPts val="4320"/>
              </a:lnSpc>
              <a:spcBef>
                <a:spcPct val="0"/>
              </a:spcBef>
            </a:pPr>
            <a:r>
              <a:rPr lang="en-US" sz="3200" dirty="0"/>
              <a:t>- </a:t>
            </a:r>
            <a:r>
              <a:rPr lang="vi-VN" sz="3200" dirty="0"/>
              <a:t>Câu chuyện xoay quanh cuộc sống và nội tâm hàng ngày một nhóm bạn bốn đứa trẻ: cu Mùi, Hải cò, Tý sún và con Tủn.</a:t>
            </a:r>
            <a:endParaRPr lang="en-US" sz="3200" dirty="0">
              <a:solidFill>
                <a:srgbClr val="503D36"/>
              </a:solidFill>
              <a:latin typeface="Sniglet" panose="020B0704020202020204"/>
            </a:endParaRPr>
          </a:p>
        </p:txBody>
      </p:sp>
      <p:sp>
        <p:nvSpPr>
          <p:cNvPr id="167" name="TextBox 166"/>
          <p:cNvSpPr txBox="1"/>
          <p:nvPr/>
        </p:nvSpPr>
        <p:spPr>
          <a:xfrm>
            <a:off x="9981930" y="3828981"/>
            <a:ext cx="5272392" cy="3861435"/>
          </a:xfrm>
          <a:prstGeom prst="rect">
            <a:avLst/>
          </a:prstGeom>
          <a:noFill/>
        </p:spPr>
        <p:txBody>
          <a:bodyPr wrap="square" rtlCol="0">
            <a:spAutoFit/>
          </a:bodyPr>
          <a:lstStyle/>
          <a:p>
            <a:r>
              <a:rPr lang="vi-VN" sz="2800" dirty="0"/>
              <a:t>-</a:t>
            </a:r>
            <a:r>
              <a:rPr lang="en-US" sz="3500" dirty="0"/>
              <a:t> </a:t>
            </a:r>
            <a:r>
              <a:rPr lang="vi-VN" sz="3500" dirty="0"/>
              <a:t>Nhận định cuộc sống buồn chán và tẻ nhạt của cậu bé tám tuổi cu Mùi. </a:t>
            </a:r>
            <a:endParaRPr lang="en-US" sz="3500" dirty="0"/>
          </a:p>
          <a:p>
            <a:r>
              <a:rPr lang="vi-VN" sz="3500" dirty="0"/>
              <a:t>-</a:t>
            </a:r>
            <a:r>
              <a:rPr lang="en-US" sz="3500" dirty="0"/>
              <a:t> </a:t>
            </a:r>
            <a:r>
              <a:rPr lang="vi-VN" sz="3500" dirty="0"/>
              <a:t>Những bất công của “thế giới” này mà một cậu bé tám tuổi phải chịu đựng. </a:t>
            </a:r>
          </a:p>
        </p:txBody>
      </p:sp>
      <p:sp>
        <p:nvSpPr>
          <p:cNvPr id="146" name="Text Box 145"/>
          <p:cNvSpPr txBox="1"/>
          <p:nvPr/>
        </p:nvSpPr>
        <p:spPr>
          <a:xfrm>
            <a:off x="5410200" y="1958340"/>
            <a:ext cx="7361555" cy="1076325"/>
          </a:xfrm>
          <a:prstGeom prst="rect">
            <a:avLst/>
          </a:prstGeom>
          <a:noFill/>
        </p:spPr>
        <p:txBody>
          <a:bodyPr wrap="square" rtlCol="0">
            <a:spAutoFit/>
          </a:bodyPr>
          <a:lstStyle/>
          <a:p>
            <a:r>
              <a:rPr lang="en-US" sz="3200" b="1" dirty="0">
                <a:solidFill>
                  <a:srgbClr val="503D36"/>
                </a:solidFill>
                <a:latin typeface="Cascadia Code" panose="020B0609020000020004" charset="0"/>
                <a:cs typeface="Cascadia Code" panose="020B0609020000020004" charset="0"/>
                <a:sym typeface="+mn-ea"/>
              </a:rPr>
              <a:t>01.Câu chuyện về hồi ức tuổi thơ qua lời kể của cu Mùi</a:t>
            </a:r>
            <a:endParaRPr lang="en-US" sz="32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TotalTime>
  <Words>1282</Words>
  <Application>Microsoft Office PowerPoint</Application>
  <PresentationFormat>Custom</PresentationFormat>
  <Paragraphs>436</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Sniglet</vt:lpstr>
      <vt:lpstr>More Sugar</vt:lpstr>
      <vt:lpstr>Cascadia Code</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Yellow Aesthetic Cute Notebook Group Project Presentation</dc:title>
  <dc:creator>Sugar</dc:creator>
  <cp:lastModifiedBy>Nhulam</cp:lastModifiedBy>
  <cp:revision>32</cp:revision>
  <dcterms:created xsi:type="dcterms:W3CDTF">2006-08-16T00:00:00Z</dcterms:created>
  <dcterms:modified xsi:type="dcterms:W3CDTF">2023-05-16T07:51:25Z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1DA8066CB9684C22AD02A9523A83DB8C</vt:lpwstr>
  </property>
  <property fmtid="{D5CDD505-2E9C-101B-9397-08002B2CF9AE}" pid="3" name="KSOProductBuildVer">
    <vt:lpwstr>1033-11.2.0.11513</vt:lpwstr>
  </property>
</Properties>
</file>