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8826" r:id="rId2"/>
    <p:sldId id="304" r:id="rId3"/>
    <p:sldId id="256" r:id="rId4"/>
    <p:sldId id="8830" r:id="rId5"/>
    <p:sldId id="8831" r:id="rId6"/>
    <p:sldId id="8827" r:id="rId7"/>
    <p:sldId id="8832" r:id="rId8"/>
    <p:sldId id="8828" r:id="rId9"/>
    <p:sldId id="8833" r:id="rId10"/>
    <p:sldId id="8834" r:id="rId11"/>
    <p:sldId id="8835" r:id="rId12"/>
    <p:sldId id="8829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EDB9A-5F85-4F8E-884E-E5B394328CF3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9B122-3994-4281-8087-DF85CDCD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7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幻灯片图像占位符 1">
            <a:extLst>
              <a:ext uri="{FF2B5EF4-FFF2-40B4-BE49-F238E27FC236}">
                <a16:creationId xmlns:a16="http://schemas.microsoft.com/office/drawing/2014/main" id="{151BCD25-F57C-3AD5-ADAA-4D3DFCF4D0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备注占位符 2">
            <a:extLst>
              <a:ext uri="{FF2B5EF4-FFF2-40B4-BE49-F238E27FC236}">
                <a16:creationId xmlns:a16="http://schemas.microsoft.com/office/drawing/2014/main" id="{1C3E5888-411E-1E1C-C803-AE04E530F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3732" name="灯片编号占位符 3">
            <a:extLst>
              <a:ext uri="{FF2B5EF4-FFF2-40B4-BE49-F238E27FC236}">
                <a16:creationId xmlns:a16="http://schemas.microsoft.com/office/drawing/2014/main" id="{F6F21198-4DB1-4400-37B6-6B15FD16C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D8183DD-A3F7-4AED-82C3-32E8F339AB7F}" type="slidenum">
              <a:rPr lang="zh-CN" altLang="en-US" sz="1200" smtClean="0">
                <a:latin typeface="Arial" panose="020B0604020202020204" pitchFamily="34" charset="0"/>
              </a:rPr>
              <a:pPr/>
              <a:t>1</a:t>
            </a:fld>
            <a:endParaRPr lang="zh-CN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9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64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9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3BD82-BAFB-4DDD-A7E0-9D3C397FABB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52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13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7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70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27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3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66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9B122-3994-4281-8087-DF85CDCDD1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5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9C5D-284A-2CF8-32BE-0ECCA0D60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F8F1EA-0A5A-4D00-4117-1F4724956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F753B-34CF-040F-04A2-A28F476E4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EBA58-27B3-6095-189E-86CCF6483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F78F2-7759-E75F-DBCF-86732CE15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7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5735A-A0E2-33DF-F5F5-995A41D3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BEAE9-FAF2-99AF-3E40-212E79091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4F984-F94A-EEF7-987D-FC61A95DD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7231-B551-4BFE-1807-79283EFE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0CE09-9D10-377D-DB99-30BFF9BA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50CEF-5C0E-6D4B-EB3B-E1B4B4415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80A479-835D-E4A3-7D0E-272A4928DC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BEF0F-F398-0624-ED63-121228C6E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3154F-A278-6793-D440-7F86C3C22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7708B-AFA4-622B-AE83-3AB563850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63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909B2D-D712-5D6C-4456-F72A03E8BB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84072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3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01FED-B445-3C94-DA1C-454D4C08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3753B-69F4-6E85-1BB0-E8225E05F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3410F-4E82-9F11-84A9-A1C785E7A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4E1B9-0A64-4730-5CC2-5DBD1EA73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E062C-D0EF-E429-CF61-10E5C941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1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8E3A1-04A7-2A7E-F87E-198BFAB48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F918A-DCE2-20CC-C792-BACFADA58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AFD05-1CA4-4185-7F0D-3C654201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AEB2F-7778-6728-36D6-504EEC386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36C80-33E8-86D9-BF47-690733153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3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4A35C-2DC4-AF57-3882-CB366FE01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52E80-56B5-A99D-77E8-5C356BE9D8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9D275-0ABD-A8BB-83B2-003CDD370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04AE7-0EC3-9A77-5E35-2B24C8A3A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20EA6-3F1E-0262-3CD3-973D90396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07BBBB-CADD-493E-236F-0D0E11596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0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20E2-D5EA-2F35-B167-E7959347D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DCDB5-F5B8-F547-5B4D-2CA227218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DBE57B-430C-B8D6-5CF4-1A4044A3E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2807D9-FF7A-B3B4-1F00-824D14D739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A0DEBF-0807-5B03-7F2D-7AF50CF0F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4E80EF-8F72-57DF-63C1-3CB7394B9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E224FF-4539-0352-7B27-BB64EE194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5C2308-21EA-301D-5D75-19BC08BD1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6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0014-3178-CFB2-F07F-FCECF7E82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A6BBD3-B5AA-C9DE-BC45-8082742EA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21DEB0-8D6F-DEF4-84EA-BA81173F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3547D5-3438-A83B-25B6-E23A62F30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5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D2D06F-47FD-8D0D-15C0-F667FB233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B8387C-AD4E-CB5A-E423-06B23AD71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85B45-6434-4C76-EE70-19F59176D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8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0B230-AEA2-AB0C-4B7F-C752BF271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7E266-1659-1C24-29C4-EAA8EC005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5252C-82CE-94C5-3418-A3E389E13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A895D-3BA2-8057-E828-1C764B50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7369E-2C45-AADD-8CDD-83787BE1E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4FB58-C7CF-9C75-471A-3BC1ED6D1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75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A2912-50A8-6986-43E9-70B25C97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D35030-B647-D311-03BD-2844D6F10A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B865A-70B0-6727-076E-9EE3B18F6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DCFF1-B77E-4CC4-7642-73DC07150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22456-8434-EAB7-55EF-C37DA5CF7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599F3-0718-F236-FF2C-29C2BA58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1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A0022D-381D-90CF-6323-2CE80E682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231E5-28A0-7070-3431-B27548F0C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38F1D-02B7-3AAA-6B90-0671B0D2AE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6633-2881-4C73-A140-E80EC78A48BB}" type="datetimeFigureOut">
              <a:rPr lang="en-US" smtClean="0"/>
              <a:t>17/1/2024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D86C9-D460-9BC1-97F3-797A7B29C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72B10-F2D5-2A29-814F-876B7B56B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32DFD-D068-4A0E-BD9D-69BB8EAB6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91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15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5.xml"/><Relationship Id="rId7" Type="http://schemas.openxmlformats.org/officeDocument/2006/relationships/image" Target="../media/image1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524A616-45F9-F94E-B50C-B497BA6BD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396875"/>
            <a:ext cx="966946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8B0CE39-738E-3564-C9B0-8B93B4DD13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888" y="5151438"/>
            <a:ext cx="885825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688E8CA-FE70-433A-0A10-67354AF5D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092700"/>
            <a:ext cx="3897313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EE8185-14D3-30C2-446A-F1C0C3B108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0" y="4610100"/>
            <a:ext cx="149225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793B645-84C9-0DF6-9A64-970F4F562A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4457700"/>
            <a:ext cx="1047750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0C9752C-FD15-B570-4328-6ED3432818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4184650"/>
            <a:ext cx="2901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F522B8-0F7E-4173-1049-6FEDB114DC05}"/>
              </a:ext>
            </a:extLst>
          </p:cNvPr>
          <p:cNvSpPr/>
          <p:nvPr/>
        </p:nvSpPr>
        <p:spPr>
          <a:xfrm>
            <a:off x="1303338" y="614362"/>
            <a:ext cx="8969375" cy="36750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文本框 10">
            <a:extLst>
              <a:ext uri="{FF2B5EF4-FFF2-40B4-BE49-F238E27FC236}">
                <a16:creationId xmlns:a16="http://schemas.microsoft.com/office/drawing/2014/main" id="{BC0905FD-0C48-CFB1-0503-FE922AA1E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259" y="1392676"/>
            <a:ext cx="845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SG" altLang="zh-CN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  <a:ea typeface="SimSun" panose="02010600030101010101" pitchFamily="2" charset="-122"/>
              </a:rPr>
              <a:t>MÔN HÓA HỌC 10</a:t>
            </a:r>
            <a:endParaRPr lang="en-US" altLang="en-US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  <a:ea typeface="SimSun" panose="02010600030101010101" pitchFamily="2" charset="-122"/>
            </a:endParaRPr>
          </a:p>
        </p:txBody>
      </p:sp>
      <p:sp>
        <p:nvSpPr>
          <p:cNvPr id="23" name="文本框 13">
            <a:extLst>
              <a:ext uri="{FF2B5EF4-FFF2-40B4-BE49-F238E27FC236}">
                <a16:creationId xmlns:a16="http://schemas.microsoft.com/office/drawing/2014/main" id="{B44733D9-25F9-B010-3EB2-20273EB285E4}"/>
              </a:ext>
            </a:extLst>
          </p:cNvPr>
          <p:cNvSpPr txBox="1"/>
          <p:nvPr/>
        </p:nvSpPr>
        <p:spPr>
          <a:xfrm>
            <a:off x="5829988" y="2909858"/>
            <a:ext cx="3256982" cy="40011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SG" altLang="zh-CN" sz="2000" b="1" dirty="0">
                <a:solidFill>
                  <a:schemeClr val="bg1"/>
                </a:solidFill>
                <a:ea typeface="幼圆" panose="02010509060101010101" pitchFamily="49" charset="-122"/>
              </a:rPr>
              <a:t>GIÁO VIÊN NGUYỄN THỊ HÒA</a:t>
            </a:r>
            <a:endParaRPr lang="zh-CN" altLang="en-US" sz="2000" b="1" dirty="0">
              <a:solidFill>
                <a:schemeClr val="bg1"/>
              </a:solidFill>
              <a:ea typeface="幼圆" panose="02010509060101010101" pitchFamily="49" charset="-122"/>
            </a:endParaRPr>
          </a:p>
        </p:txBody>
      </p:sp>
      <p:sp>
        <p:nvSpPr>
          <p:cNvPr id="26" name="文本框 13">
            <a:extLst>
              <a:ext uri="{FF2B5EF4-FFF2-40B4-BE49-F238E27FC236}">
                <a16:creationId xmlns:a16="http://schemas.microsoft.com/office/drawing/2014/main" id="{FFBD6E2C-EB59-2DEB-639E-94BF8CC99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651" y="3344803"/>
            <a:ext cx="37536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SG" altLang="zh-CN" sz="2000" b="1" dirty="0">
                <a:solidFill>
                  <a:schemeClr val="bg1"/>
                </a:solidFill>
                <a:latin typeface="+mn-lt"/>
                <a:ea typeface="幼圆"/>
                <a:cs typeface="幼圆"/>
              </a:rPr>
              <a:t>TRƯỜNG THPT BẮC THĂNG LONG</a:t>
            </a:r>
            <a:endParaRPr lang="zh-CN" altLang="en-US" sz="2000" b="1" dirty="0">
              <a:solidFill>
                <a:schemeClr val="bg1"/>
              </a:solidFill>
              <a:latin typeface="+mn-lt"/>
              <a:ea typeface="幼圆"/>
              <a:cs typeface="幼圆"/>
            </a:endParaRPr>
          </a:p>
        </p:txBody>
      </p:sp>
      <p:pic>
        <p:nvPicPr>
          <p:cNvPr id="27" name="图片 4">
            <a:extLst>
              <a:ext uri="{FF2B5EF4-FFF2-40B4-BE49-F238E27FC236}">
                <a16:creationId xmlns:a16="http://schemas.microsoft.com/office/drawing/2014/main" id="{99599AAB-2698-F0E3-659D-3BD2D98838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3092450"/>
            <a:ext cx="7253287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91023B07-9DA2-4A4B-7C37-C5C509E0E6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SPRING_QUIZ_SHAPE1">
            <a:extLst>
              <a:ext uri="{FF2B5EF4-FFF2-40B4-BE49-F238E27FC236}">
                <a16:creationId xmlns:a16="http://schemas.microsoft.com/office/drawing/2014/main" id="{F2C74568-197D-2B82-A8A9-ABA921083C2E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9" name="ISPRING_QUIZ_SHAPE2">
            <a:extLst>
              <a:ext uri="{FF2B5EF4-FFF2-40B4-BE49-F238E27FC236}">
                <a16:creationId xmlns:a16="http://schemas.microsoft.com/office/drawing/2014/main" id="{551F97D4-682B-E6CF-5A90-E369C94B9CB0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2" name="ISPRING_QUIZ_SHAPE3">
            <a:extLst>
              <a:ext uri="{FF2B5EF4-FFF2-40B4-BE49-F238E27FC236}">
                <a16:creationId xmlns:a16="http://schemas.microsoft.com/office/drawing/2014/main" id="{9767E925-F2E6-4660-6FF6-2985AC580B5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214D343F-586C-60C4-16BD-1CD0B8B8E999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6508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6C8D3E38-E56B-3F36-372F-33B4D792B2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SPRING_QUIZ_SHAPE1">
            <a:extLst>
              <a:ext uri="{FF2B5EF4-FFF2-40B4-BE49-F238E27FC236}">
                <a16:creationId xmlns:a16="http://schemas.microsoft.com/office/drawing/2014/main" id="{F9C4D239-1004-D949-F296-FC5614741F2E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8" name="ISPRING_QUIZ_SHAPE2">
            <a:extLst>
              <a:ext uri="{FF2B5EF4-FFF2-40B4-BE49-F238E27FC236}">
                <a16:creationId xmlns:a16="http://schemas.microsoft.com/office/drawing/2014/main" id="{9C8267FA-9C1A-11DF-1615-975330442745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1" name="ISPRING_QUIZ_SHAPE3">
            <a:extLst>
              <a:ext uri="{FF2B5EF4-FFF2-40B4-BE49-F238E27FC236}">
                <a16:creationId xmlns:a16="http://schemas.microsoft.com/office/drawing/2014/main" id="{2D5EBC93-8EA2-7DCF-58C8-D325B6B7D35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2" name="ISPRING_QUIZ_SHAPE4">
            <a:extLst>
              <a:ext uri="{FF2B5EF4-FFF2-40B4-BE49-F238E27FC236}">
                <a16:creationId xmlns:a16="http://schemas.microsoft.com/office/drawing/2014/main" id="{CC566DCD-5CAA-374A-6D4D-EB1BE8699D50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2633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ến thiên enthalpy trong các phản ứng hóa học (phần 1) - Hóa học 10 - OLM.VN">
            <a:hlinkClick r:id="" action="ppaction://media"/>
            <a:extLst>
              <a:ext uri="{FF2B5EF4-FFF2-40B4-BE49-F238E27FC236}">
                <a16:creationId xmlns:a16="http://schemas.microsoft.com/office/drawing/2014/main" id="{86A56AB3-FFEB-2428-5D07-6D7691ED4D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456174" end="13393.61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54" y="60837"/>
            <a:ext cx="12083845" cy="66810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161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08229" y="5753099"/>
            <a:ext cx="13808458" cy="163965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042" y="0"/>
            <a:ext cx="12841357" cy="6858000"/>
          </a:xfrm>
          <a:prstGeom prst="rect">
            <a:avLst/>
          </a:prstGeom>
        </p:spPr>
      </p:pic>
      <p:sp>
        <p:nvSpPr>
          <p:cNvPr id="18" name="MH_Entry_1"/>
          <p:cNvSpPr/>
          <p:nvPr>
            <p:custDataLst>
              <p:tags r:id="rId2"/>
            </p:custDataLst>
          </p:nvPr>
        </p:nvSpPr>
        <p:spPr>
          <a:xfrm>
            <a:off x="1091379" y="2841119"/>
            <a:ext cx="7337733" cy="1584408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800" b="1" spc="-300" dirty="0">
                <a:solidFill>
                  <a:schemeClr val="bg1"/>
                </a:solidFill>
                <a:ea typeface="+mj-ea"/>
                <a:cs typeface="Times New Roman" panose="02020603050405020304" pitchFamily="18" charset="0"/>
                <a:sym typeface="Times New Roman" panose="02020603050405020304" pitchFamily="18" charset="0"/>
              </a:rPr>
              <a:t>BIẾN THIÊN ENTHALPY TRONG </a:t>
            </a:r>
          </a:p>
          <a:p>
            <a:pPr algn="ctr">
              <a:lnSpc>
                <a:spcPct val="110000"/>
              </a:lnSpc>
            </a:pPr>
            <a:r>
              <a:rPr lang="en-US" altLang="zh-CN" sz="4800" b="1" spc="-300" dirty="0">
                <a:solidFill>
                  <a:schemeClr val="bg1"/>
                </a:solidFill>
                <a:ea typeface="+mj-ea"/>
                <a:cs typeface="Times New Roman" panose="02020603050405020304" pitchFamily="18" charset="0"/>
                <a:sym typeface="Times New Roman" panose="02020603050405020304" pitchFamily="18" charset="0"/>
              </a:rPr>
              <a:t>CÁC PHẢN ỨNG HÓA HỌC (</a:t>
            </a:r>
            <a:r>
              <a:rPr lang="en-US" altLang="zh-CN" sz="4800" b="1" spc="-300" dirty="0" err="1">
                <a:solidFill>
                  <a:schemeClr val="bg1"/>
                </a:solidFill>
                <a:ea typeface="+mj-ea"/>
                <a:cs typeface="Times New Roman" panose="02020603050405020304" pitchFamily="18" charset="0"/>
                <a:sym typeface="Times New Roman" panose="02020603050405020304" pitchFamily="18" charset="0"/>
              </a:rPr>
              <a:t>Tiết</a:t>
            </a:r>
            <a:r>
              <a:rPr lang="en-US" altLang="zh-CN" sz="4800" b="1" spc="-300" dirty="0">
                <a:solidFill>
                  <a:schemeClr val="bg1"/>
                </a:solidFill>
                <a:ea typeface="+mj-ea"/>
                <a:cs typeface="Times New Roman" panose="02020603050405020304" pitchFamily="18" charset="0"/>
                <a:sym typeface="Times New Roman" panose="02020603050405020304" pitchFamily="18" charset="0"/>
              </a:rPr>
              <a:t> 1)</a:t>
            </a:r>
            <a:endParaRPr lang="zh-CN" altLang="en-US" sz="4800" b="1" spc="-300" dirty="0">
              <a:solidFill>
                <a:schemeClr val="bg1"/>
              </a:solidFill>
              <a:ea typeface="+mj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9" name="MH_Entry_1"/>
          <p:cNvSpPr/>
          <p:nvPr>
            <p:custDataLst>
              <p:tags r:id="rId3"/>
            </p:custDataLst>
          </p:nvPr>
        </p:nvSpPr>
        <p:spPr>
          <a:xfrm>
            <a:off x="3275403" y="1698060"/>
            <a:ext cx="3410318" cy="993029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5400" b="1" dirty="0" err="1">
                <a:solidFill>
                  <a:schemeClr val="bg1"/>
                </a:solidFill>
                <a:ea typeface="+mj-ea"/>
                <a:cs typeface="Times New Roman" panose="02020603050405020304" pitchFamily="18" charset="0"/>
                <a:sym typeface="Times New Roman" panose="02020603050405020304" pitchFamily="18" charset="0"/>
              </a:rPr>
              <a:t>Bài</a:t>
            </a:r>
            <a:r>
              <a:rPr lang="en-US" altLang="zh-CN" sz="5400" b="1" dirty="0">
                <a:solidFill>
                  <a:schemeClr val="bg1"/>
                </a:solidFill>
                <a:ea typeface="+mj-ea"/>
                <a:cs typeface="Times New Roman" panose="02020603050405020304" pitchFamily="18" charset="0"/>
                <a:sym typeface="Times New Roman" panose="02020603050405020304" pitchFamily="18" charset="0"/>
              </a:rPr>
              <a:t> 17</a:t>
            </a:r>
            <a:endParaRPr lang="zh-CN" altLang="en-US" sz="5400" b="1" dirty="0">
              <a:solidFill>
                <a:schemeClr val="bg1"/>
              </a:solidFill>
              <a:ea typeface="+mj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793" y="5349831"/>
            <a:ext cx="921307" cy="11247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897" y="5071123"/>
            <a:ext cx="1421741" cy="14424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4864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ến thiên enthalpy trong các phản ứng hóa học (phần 1) - Hóa học 10 - OLM.VN">
            <a:hlinkClick r:id="" action="ppaction://media"/>
            <a:extLst>
              <a:ext uri="{FF2B5EF4-FFF2-40B4-BE49-F238E27FC236}">
                <a16:creationId xmlns:a16="http://schemas.microsoft.com/office/drawing/2014/main" id="{86A56AB3-FFEB-2428-5D07-6D7691ED4D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7000" end="431763.61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566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EF4F6C44-1219-45D5-FD55-E080FCF862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SPRING_QUIZ_SHAPE1">
            <a:extLst>
              <a:ext uri="{FF2B5EF4-FFF2-40B4-BE49-F238E27FC236}">
                <a16:creationId xmlns:a16="http://schemas.microsoft.com/office/drawing/2014/main" id="{8CEAF579-188D-ABCF-84BD-C257F052C5F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0" name="ISPRING_QUIZ_SHAPE2">
            <a:extLst>
              <a:ext uri="{FF2B5EF4-FFF2-40B4-BE49-F238E27FC236}">
                <a16:creationId xmlns:a16="http://schemas.microsoft.com/office/drawing/2014/main" id="{8E1C0467-D12F-3B82-2CBA-572C07FC80B2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2" name="ISPRING_QUIZ_SHAPE3">
            <a:extLst>
              <a:ext uri="{FF2B5EF4-FFF2-40B4-BE49-F238E27FC236}">
                <a16:creationId xmlns:a16="http://schemas.microsoft.com/office/drawing/2014/main" id="{D9CEBDAF-77B4-DD84-4887-780424D4C539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A48F8721-AC40-AD81-3204-48B6CA3C3FD0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3933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A22EC4C0-CB9D-B776-6B52-6F9F7C8BA8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48727F9B-372E-2CB1-D8C6-49D3BF4F6CB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6" name="ISPRING_QUIZ_SHAPE2">
            <a:extLst>
              <a:ext uri="{FF2B5EF4-FFF2-40B4-BE49-F238E27FC236}">
                <a16:creationId xmlns:a16="http://schemas.microsoft.com/office/drawing/2014/main" id="{1905531E-7E2C-C1A5-BCB5-034568873E99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0" name="ISPRING_QUIZ_SHAPE3">
            <a:extLst>
              <a:ext uri="{FF2B5EF4-FFF2-40B4-BE49-F238E27FC236}">
                <a16:creationId xmlns:a16="http://schemas.microsoft.com/office/drawing/2014/main" id="{130DFD4C-AB53-DD54-2FF3-A02956AABA79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4B1FDFC6-BBF8-032F-4562-5E4ADD72C753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7805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ến thiên enthalpy trong các phản ứng hóa học (phần 1) - Hóa học 10 - OLM.VN">
            <a:hlinkClick r:id="" action="ppaction://media"/>
            <a:extLst>
              <a:ext uri="{FF2B5EF4-FFF2-40B4-BE49-F238E27FC236}">
                <a16:creationId xmlns:a16="http://schemas.microsoft.com/office/drawing/2014/main" id="{86A56AB3-FFEB-2428-5D07-6D7691ED4D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5849" end="373108.61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826" y="38715"/>
            <a:ext cx="11965858" cy="67307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859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A9832684-34E2-EE73-19C4-26336BAB62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73FFBA8C-33E1-359D-6EC9-E2943EE48B3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6" name="ISPRING_QUIZ_SHAPE2">
            <a:extLst>
              <a:ext uri="{FF2B5EF4-FFF2-40B4-BE49-F238E27FC236}">
                <a16:creationId xmlns:a16="http://schemas.microsoft.com/office/drawing/2014/main" id="{398F465E-84D0-91DB-44E6-635320B6C6F7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8" name="ISPRING_QUIZ_SHAPE3">
            <a:extLst>
              <a:ext uri="{FF2B5EF4-FFF2-40B4-BE49-F238E27FC236}">
                <a16:creationId xmlns:a16="http://schemas.microsoft.com/office/drawing/2014/main" id="{8AC1E215-D651-5EFD-041B-AE7AC70663B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>
            <a:extLst>
              <a:ext uri="{FF2B5EF4-FFF2-40B4-BE49-F238E27FC236}">
                <a16:creationId xmlns:a16="http://schemas.microsoft.com/office/drawing/2014/main" id="{FEE2ADC8-204E-1A41-FA2F-A54B5E58E282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470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ến thiên enthalpy trong các phản ứng hóa học (phần 1) - Hóa học 10 - OLM.VN">
            <a:hlinkClick r:id="" action="ppaction://media"/>
            <a:extLst>
              <a:ext uri="{FF2B5EF4-FFF2-40B4-BE49-F238E27FC236}">
                <a16:creationId xmlns:a16="http://schemas.microsoft.com/office/drawing/2014/main" id="{86A56AB3-FFEB-2428-5D07-6D7691ED4D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27063" end="50304.61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315" y="88490"/>
            <a:ext cx="11916698" cy="64376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26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9E730E06-B7F9-576D-2494-5D6160B362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1A02EEC4-F34D-F147-8FF5-5B8FF795ADBC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6" name="ISPRING_QUIZ_SHAPE2">
            <a:extLst>
              <a:ext uri="{FF2B5EF4-FFF2-40B4-BE49-F238E27FC236}">
                <a16:creationId xmlns:a16="http://schemas.microsoft.com/office/drawing/2014/main" id="{83B5888C-5DA7-9127-7EE9-59331B714AE9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8" name="ISPRING_QUIZ_SHAPE3">
            <a:extLst>
              <a:ext uri="{FF2B5EF4-FFF2-40B4-BE49-F238E27FC236}">
                <a16:creationId xmlns:a16="http://schemas.microsoft.com/office/drawing/2014/main" id="{B889F173-33A3-DC7A-A324-E4976199F76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>
            <a:extLst>
              <a:ext uri="{FF2B5EF4-FFF2-40B4-BE49-F238E27FC236}">
                <a16:creationId xmlns:a16="http://schemas.microsoft.com/office/drawing/2014/main" id="{F38EDDCB-070A-5C3E-10F0-4A4738EDBA98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94863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E02480DF-AD4D-48E6-9E6F-D6FED50928BE}"/>
  <p:tag name="ISPRING_PROJECT_FOLDER_UPDATED" val="1"/>
  <p:tag name="ISPRING_SCREEN_RECS_UPDATED" val="D:\CONG VIEC\GVG\STEM\BIEN THIEN ENTHALPY\"/>
  <p:tag name="ISPRING_FIRST_PUBLISH" val="1"/>
  <p:tag name="ISPRING_PRESENTATION_INFO_2" val="&lt;?xml version=&quot;1.0&quot; encoding=&quot;UTF-8&quot; standalone=&quot;no&quot; ?&gt;&#10;&lt;presentation2&gt;&#10;&#10;  &lt;slides&gt;&#10;    &lt;slide id=&quot;{FE5E7ECD-9DB8-46F9-ACE9-E38E9D06D633}&quot; pptId=&quot;8826&quot;/&gt;&#10;    &lt;slide id=&quot;{23396BDC-BF3D-4168-AC1E-3896AA7ECADA}&quot; pptId=&quot;304&quot;/&gt;&#10;    &lt;slide id=&quot;{66300312-B187-4BFE-A750-3E39ED1FD725}&quot; pptId=&quot;256&quot;/&gt;&#10;    &lt;slide id=&quot;{C9BB8EC8-57EE-4A72-8CBA-30DB973E8C56}&quot; pptId=&quot;8830&quot;/&gt;&#10;    &lt;slide id=&quot;{993FBD13-83F8-47F2-B3E5-793E637E905A}&quot; pptId=&quot;8831&quot;/&gt;&#10;    &lt;slide id=&quot;{8A1AB9BF-A670-47E8-A514-D75546C782F4}&quot; pptId=&quot;8827&quot;/&gt;&#10;    &lt;slide id=&quot;{1893697B-7F21-43C7-9FE7-5B05BAEC34E6}&quot; pptId=&quot;8832&quot;/&gt;&#10;    &lt;slide id=&quot;{AFBF3E1D-1B54-4D72-A9B0-64905F45C92E}&quot; pptId=&quot;8828&quot;/&gt;&#10;    &lt;slide id=&quot;{E56CE6BD-0FFF-4C13-B6AD-1FD4C3524D12}&quot; pptId=&quot;8833&quot;/&gt;&#10;    &lt;slide id=&quot;{9F06CBDA-9EC9-4F8C-BBBF-B97E2BB02277}&quot; pptId=&quot;8834&quot;/&gt;&#10;    &lt;slide id=&quot;{A05EAC12-5C10-42B3-B1BC-ECA0F83BF483}&quot; pptId=&quot;8835&quot;/&gt;&#10;    &lt;slide id=&quot;{BE9BDF5E-A726-4926-A21A-8BECF5E9D00B}&quot; pptId=&quot;8829&quot;/&gt;&#10;  &lt;/slides&gt;&#10;&#10;  &lt;narration&gt;&#10;    &lt;audioTracks&gt;&#10;      &lt;audioTrack muted=&quot;false&quot; name=&quot;Audio 1&quot; resource=&quot;335ed182&quot; slideId=&quot;{FE5E7ECD-9DB8-46F9-ACE9-E38E9D06D633}&quot; startTime=&quot;0&quot; stepIndex=&quot;0&quot; volume=&quot;1&quot;&gt;&#10;        &lt;audio channels=&quot;1&quot; format=&quot;s16&quot; sampleRate=&quot;44100&quot;/&gt;&#10;      &lt;/audioTrack&gt;&#10;      &lt;audioTrack muted=&quot;false&quot; name=&quot;Audio 2&quot; resource=&quot;97806f95&quot; slideId=&quot;{23396BDC-BF3D-4168-AC1E-3896AA7ECADA}&quot; startTime=&quot;0&quot; volume=&quot;1&quot;&gt;&#10;        &lt;audio channels=&quot;1&quot; format=&quot;s16&quot; sampleRate=&quot;44100&quot;/&gt;&#10;      &lt;/audioTrack&gt;&#10;    &lt;/audioTracks&gt;&#10;    &lt;videoTracks/&gt;&#10;  &lt;/narration&gt;&#10;&#10;&lt;/presentation2&gt;&#10;"/>
  <p:tag name="ISPRING_LMS_API_VERSION" val="SCORM 2004 (2nd edition)"/>
  <p:tag name="ISPRING_ULTRA_SCORM_COURCE_TITLE" val="BIEN THIEN ENTHALPY - T1"/>
  <p:tag name="ISPRING_ULTRA_SCORM_COURSE_ID" val="CCED615A-A19B-4F03-BB5C-2D065E276640"/>
  <p:tag name="ISPRING_CMI5_LAUNCH_METHOD" val="any window"/>
  <p:tag name="ISPRINGCLOUDFOLDERID" val="1"/>
  <p:tag name="ISPRING_SCORM_RATE_SLIDES" val="0"/>
  <p:tag name="ISPRING_SCORM_PASSING_SCORE" val="80.000000"/>
  <p:tag name="ISPRING_CURRENT_PLAYER_ID" val="universal"/>
  <p:tag name="ISPRING_PRESENTATION_TITLE" val="BIEN THIEN ENTHALPY - T1"/>
  <p:tag name="ISPRINGONLINEFOLDERID" val="0"/>
  <p:tag name="ISPRING_RESOURCE_FOLDER" val="C:\Users\Admin\Downloads\BAI GIANG E - LEARNING\BAI GIANG E - LEARNING\TEP NGUON BAI GIANG E - LEARNING\BIEN THIEN ENTHALPY"/>
  <p:tag name="ISPRING_PRESENTATION_PATH" val="C:\Users\Admin\Downloads\BAI GIANG E - LEARNING\BAI GIANG E - LEARNING\TEP NGUON BAI GIANG E - LEARNING\BIEN THIEN ENTHALPY.pptx"/>
  <p:tag name="ISPRING_PROJECT_VERSION" val="9.3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r\uFFFD\u0016p{E0F6B5A1-C69F-478D-B836-A8298455214C}&quot;,&quot;C:\\Users\\Admin\\Desktop\\BAIGIANG&quot;],[&quot;\uFFFDԿ\uFFFD{3A53061F-FFD2-4632-AA0D-A73BA45C2973}&quot;,&quot;D:\\CONG VIEC\\GVG\\STEM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ORIGINAL_SIZ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0&quot;},&quot;cloudSettings&quot;:{&quot;onlineDestinationFolderId&quot;:&quot;1&quot;},&quot;wordSettings&quot;:{&quot;printCopies&quot;:1},&quot;studioSettings&quot;:{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ADVANCE_TIME" val="5.000"/>
  <p:tag name="ISPRING_CUSTOM_TIMING_USED" val="1"/>
  <p:tag name="ISPRING_SLIDE_ID_2" val="{1893697B-7F21-43C7-9FE7-5B05BAEC34E6}"/>
  <p:tag name="ISPRING_RESOURCE_QUIZ" val="quiz9.quiz"/>
  <p:tag name="ISPRING_QUIZ_FULL_PATH" val="C:\Users\Admin\Downloads\BAI GIANG E - LEARNING\BAI GIANG E - LEARNING\TEP NGUON BAI GIANG E - LEARNING\BIEN THIEN ENTHALPY\quiz\quiz9.quiz"/>
  <p:tag name="ISPRING_QUIZ_RELATIVE_PATH" val="BIEN THIEN ENTHALPY\quiz\quiz9.quiz"/>
  <p:tag name="GENSWF_SLIDE_UID" val="{B98152DC-579A-4DEC-A31F-A489AF0E87F2}:883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319.818"/>
  <p:tag name="ISPRING_CUSTOM_TIMING_USED" val="1"/>
  <p:tag name="ISPRING_SLIDE_ID_2" val="{AFBF3E1D-1B54-4D72-A9B0-64905F45C92E}"/>
  <p:tag name="GENSWF_SLIDE_UID" val="{ABE62640-1929-46A9-A983-2CAE4F1EC742}:882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ADVANCE_TIME" val="5.000"/>
  <p:tag name="ISPRING_CUSTOM_TIMING_USED" val="1"/>
  <p:tag name="ISPRING_SLIDE_ID_2" val="{E56CE6BD-0FFF-4C13-B6AD-1FD4C3524D12}"/>
  <p:tag name="ISPRING_RESOURCE_QUIZ" val="quiz10.quiz"/>
  <p:tag name="ISPRING_QUIZ_FULL_PATH" val="C:\Users\Admin\Downloads\BAI GIANG E - LEARNING\BAI GIANG E - LEARNING\TEP NGUON BAI GIANG E - LEARNING\BIEN THIEN ENTHALPY\quiz\quiz10.quiz"/>
  <p:tag name="ISPRING_QUIZ_RELATIVE_PATH" val="BIEN THIEN ENTHALPY\quiz\quiz10.quiz"/>
  <p:tag name="GENSWF_SLIDE_UID" val="{396AE4E7-E876-47B2-878B-F476EDDFB5AB}:88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ADVANCE_TIME" val="5.000"/>
  <p:tag name="ISPRING_CUSTOM_TIMING_USED" val="1"/>
  <p:tag name="ISPRING_SLIDE_ID_2" val="{9F06CBDA-9EC9-4F8C-BBBF-B97E2BB02277}"/>
  <p:tag name="ISPRING_RESOURCE_QUIZ" val="quiz11.quiz"/>
  <p:tag name="ISPRING_QUIZ_FULL_PATH" val="C:\Users\Admin\Downloads\BAI GIANG E - LEARNING\BAI GIANG E - LEARNING\TEP NGUON BAI GIANG E - LEARNING\BIEN THIEN ENTHALPY\quiz\quiz11.quiz"/>
  <p:tag name="ISPRING_QUIZ_RELATIVE_PATH" val="BIEN THIEN ENTHALPY\quiz\quiz11.quiz"/>
  <p:tag name="GENSWF_SLIDE_UID" val="{B1FAFAC9-334C-4ABC-95C6-3D44F33049BE}:883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ADVANCE_TIME" val="5.000"/>
  <p:tag name="ISPRING_CUSTOM_TIMING_USED" val="1"/>
  <p:tag name="ISPRING_SLIDE_ID_2" val="{A05EAC12-5C10-42B3-B1BC-ECA0F83BF483}"/>
  <p:tag name="ISPRING_RESOURCE_QUIZ" val="quiz12.quiz"/>
  <p:tag name="ISPRING_QUIZ_FULL_PATH" val="C:\Users\Admin\Downloads\BAI GIANG E - LEARNING\BAI GIANG E - LEARNING\TEP NGUON BAI GIANG E - LEARNING\BIEN THIEN ENTHALPY\quiz\quiz12.quiz"/>
  <p:tag name="ISPRING_QUIZ_RELATIVE_PATH" val="BIEN THIEN ENTHALPY\quiz\quiz12.quiz"/>
  <p:tag name="GENSWF_SLIDE_UID" val="{3C38BE38-266C-4880-82C2-21F8CC1BF8AC}:883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7.618"/>
  <p:tag name="ISPRING_CUSTOM_TIMING_USED" val="1"/>
  <p:tag name="ISPRING_SLIDE_ID_2" val="{BE9BDF5E-A726-4926-A21A-8BECF5E9D00B}"/>
  <p:tag name="GENSWF_SLIDE_UID" val="{FA581033-905D-4834-B066-7ADA61B4F25D}:882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2.500"/>
  <p:tag name="ISPRING_CUSTOM_TIMING_USED" val="1"/>
  <p:tag name="ISPRING_SLIDE_ID_2" val="{FE5E7ECD-9DB8-46F9-ACE9-E38E9D06D633}"/>
  <p:tag name="GENSWF_SLIDE_UID" val="{3A4AD216-6255-41F9-A72B-00C039AFD683}:88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4.904"/>
  <p:tag name="ISPRING_CUSTOM_TIMING_USED" val="1"/>
  <p:tag name="ISPRING_SLIDE_ID_2" val="{23396BDC-BF3D-4168-AC1E-3896AA7ECADA}"/>
  <p:tag name="GENSWF_SLIDE_UID" val="{6AB37947-183E-4FC7-A049-E063F202D3BD}:3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9.082"/>
  <p:tag name="ISPRING_CUSTOM_TIMING_USED" val="1"/>
  <p:tag name="ISPRING_SLIDE_ID_2" val="{66300312-B187-4BFE-A750-3E39ED1FD725}"/>
  <p:tag name="GENSWF_SLIDE_UID" val="{D2912F82-763C-4DBF-A13A-F45506A67DD2}:25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ADVANCE_TIME" val="5.000"/>
  <p:tag name="ISPRING_CUSTOM_TIMING_USED" val="1"/>
  <p:tag name="ISPRING_SLIDE_ID_2" val="{C9BB8EC8-57EE-4A72-8CBA-30DB973E8C56}"/>
  <p:tag name="ISPRING_RESOURCE_QUIZ" val="quiz7.quiz"/>
  <p:tag name="ISPRING_QUIZ_FULL_PATH" val="C:\Users\Admin\Downloads\BAI GIANG E - LEARNING\BAI GIANG E - LEARNING\TEP NGUON BAI GIANG E - LEARNING\BIEN THIEN ENTHALPY\quiz\quiz7.quiz"/>
  <p:tag name="ISPRING_QUIZ_RELATIVE_PATH" val="BIEN THIEN ENTHALPY\quiz\quiz7.quiz"/>
  <p:tag name="GENSWF_SLIDE_UID" val="{BA324DB8-23DA-4FED-94CC-D9010B6905F6}:88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ADVANCE_TIME" val="5.000"/>
  <p:tag name="ISPRING_CUSTOM_TIMING_USED" val="1"/>
  <p:tag name="ISPRING_SLIDE_ID_2" val="{993FBD13-83F8-47F2-B3E5-793E637E905A}"/>
  <p:tag name="ISPRING_RESOURCE_QUIZ" val="quiz8.quiz"/>
  <p:tag name="ISPRING_QUIZ_FULL_PATH" val="C:\Users\Admin\Downloads\BAI GIANG E - LEARNING\BAI GIANG E - LEARNING\TEP NGUON BAI GIANG E - LEARNING\BIEN THIEN ENTHALPY\quiz\quiz8.quiz"/>
  <p:tag name="ISPRING_QUIZ_RELATIVE_PATH" val="BIEN THIEN ENTHALPY\quiz\quiz8.quiz"/>
  <p:tag name="GENSWF_SLIDE_UID" val="{E787084A-27FA-4D53-9CEA-4CCE32D93067}:88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8.228"/>
  <p:tag name="ISPRING_CUSTOM_TIMING_USED" val="1"/>
  <p:tag name="ISPRING_SLIDE_ID_2" val="{8A1AB9BF-A670-47E8-A514-D75546C782F4}"/>
  <p:tag name="GENSWF_SLIDE_UID" val="{91D7F8D9-1B37-4AD7-A621-6D0B89F81713}:882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101</Words>
  <Application>Microsoft Office PowerPoint</Application>
  <PresentationFormat>Widescreen</PresentationFormat>
  <Paragraphs>30</Paragraphs>
  <Slides>12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Semibold</vt:lpstr>
      <vt:lpstr>幼圆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 THIEN ENTHALPY - T1</dc:title>
  <dc:creator>Hòa Nguyễn Thị</dc:creator>
  <cp:lastModifiedBy>Administrator</cp:lastModifiedBy>
  <cp:revision>47</cp:revision>
  <dcterms:created xsi:type="dcterms:W3CDTF">2023-12-04T06:05:46Z</dcterms:created>
  <dcterms:modified xsi:type="dcterms:W3CDTF">2024-01-17T11:11:39Z</dcterms:modified>
</cp:coreProperties>
</file>