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D8432-9E78-0811-9AF4-6005E7F61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3CCE8-6A8B-E160-75ED-D86DABCB3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5B5E-E710-4C62-8E22-99E1741175A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EA0084-B7E5-A7BA-8DBC-D9034717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DDD064-E2BC-4608-2CB7-FF317197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3AAD-E142-47C7-8A6F-4F874DC36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5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7998EF-BD22-309D-FD53-0A7A000AE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90C7C9-659D-33A2-DF07-736F9C763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3DF5E-E50D-C20E-236F-D593F8823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95B5E-E710-4C62-8E22-99E1741175A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9F89D-B496-9B89-85EC-A520E2534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30D77-BF72-0A99-2C5B-6042FCDF2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C3AAD-E142-47C7-8A6F-4F874DC36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4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328A0D-C377-2532-2284-BF6570FD3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CA830-4082-E6AE-DD06-24B2580A2E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6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A52686-75DA-F082-7752-B8AC11C36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175CEE-2E18-43E8-1FF1-D5E48DB597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3075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AAA149-6B94-2086-9923-A0F50527B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0DE91-DF35-206D-272A-4E8AE10878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9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5B629A-4B14-C56C-A0BD-0950A7249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A5C23-D1EB-39FE-1614-C1D6B8652D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54055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F4AD524-9E10-ABBB-1FCE-D9D72FCAB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ABDC9C-AD44-AEFE-0C53-A48FE9210A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147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418682-BBBD-6E92-C8E1-93705BD30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9B0F7-250C-FECC-E4A2-69F7B013E3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0416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EE8BE0-6C16-78A7-BB13-89A157800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E27233-17B7-4F24-343D-BC7DFE00B7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6717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6E7614-E02E-F208-9EE5-6479EE11A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F1D478-9764-A3A7-3773-29EFEB7EB3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8304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C964A8-FAD7-5B57-B51D-26AFB441B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A70520-329C-85A4-E747-5C8277E83D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2884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2E0B1C-E397-C019-5553-095A7706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142598-568F-1125-8407-7F42F858AF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3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F33CA0-62B2-2400-A840-24C0C067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E30EF8-351F-682E-B9BF-1D16EF2BD9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5262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F9B091-53FE-0C02-3749-F8A96212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B20529-472D-F3A2-5F20-70A593C5CF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93870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281A12-46B1-A05C-56EF-30B5559C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6E010E-2B24-8827-84A6-7646134D2F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74005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2A92F5C-EE4E-C6FE-3AAC-33563F5A8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9BD1DA-FA71-D657-7745-FA3C5A0258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07359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919715-94FD-0163-55E1-0D182F0FD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90521-904D-C3F9-C71F-FB1EA352B0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2167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8F5207-B9AF-E1CC-16D6-EC71D6A0F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54FE4-1D9D-F2E2-5AD6-182F5788B4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0062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C706C2-AB4C-79D8-78EA-E89A044A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21213-6C4C-F028-18E8-9AA1791904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7376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82CD26-5261-19E7-C27D-18365DCD2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07744D-E65F-EB0B-7B11-3332992774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65831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0DF9C6-6FC6-A856-E14D-DA1B40789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53B571-87C7-FCEC-FC5E-E77089C393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83142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471AA0-4C29-9BA6-6DC7-1C04F8A96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209928-4DBE-69C3-579E-7A35869706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911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F070EA-ADAD-F99B-767E-158AE9DB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464DCC-32A6-1B5B-6BB3-3A89F422D7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65698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06F4E5-6B3F-217D-3E9F-829D48208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C9EC4C-1AF3-3BEE-7EFE-473BA622DE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4943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FD305F-28F1-B161-6D3D-EA0705ED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C709C-08EF-3395-E0C6-DDD29E3144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28749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871025-62E1-C8CF-133B-A2DBDDC0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FF90C-9CB5-7DAF-304B-B8CAD05642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0969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6C6378-D8FD-EC08-028D-AF9A81C6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76FC7A-C362-CB9E-695E-D0FA62129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573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E95390-9145-0E67-4147-01ECACCA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E9EE5C-0EE4-8C1C-D927-117DDF0F61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0144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658566-8BB9-AD10-A253-558AAF403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3D828E-3306-E3B7-AA0A-91D462ED67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27810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A7A3E7-1152-1172-CB58-140C7D362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1E4D18-CB27-0562-AFDF-7B63FA82CC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81949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2F52CEF-25A0-FD84-5CE1-02CA5E849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4B0D0C-A2EF-23EC-AF62-E7FB42E04E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7518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2B19EE-C241-65D8-BAB8-F6CDBBB2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4B1B97-3B4E-FDFE-EC97-6A28734680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9239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91409B-3DB3-C6B1-E455-0A6D17378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54664F-6CC5-C30F-1095-7270BDA8C2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50594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BD7F02-4EF0-1D69-903D-39213002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CD650-0E6B-11E8-7A5A-23D64E5ECB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33835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4D1C44-F329-7C06-BB36-C77087807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F41707-9857-CC6A-A40B-BB1E997DA0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3478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976DF9-9BEB-C442-1DF8-366EA3B1D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FF9F7E-51DB-2CE5-0D79-764165710D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9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A9B8DB-396D-CA38-F229-45E79C158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2BD59B-9FE8-D4EA-E7AA-E178AF3A6B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05753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D6D808-D276-62AA-FDE3-4DD7B5B24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EF37DE-70F8-29CF-73E9-1CB23A091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33469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127F6D-301D-4F55-67A5-A9E2DCAC1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F6558-E0FE-6841-5D62-375A2F6080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28458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559BDE-4126-3332-479D-EE4A39D63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9561B2-EFD0-C273-7E03-824E26D637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34382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1E868B-67A1-0FD7-CE11-4BF39FFA0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B6F21C-6406-BE11-9A7C-B9A6445016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59998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D90A0D-85C3-B733-77D7-1E77EA685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13B930-8D10-1D43-E654-91FE0537FE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69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A7869B-89FA-454F-B97C-F7967028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26B0BA-13CB-F3A1-FB22-1084BDE05B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6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35B0EA-99E2-A581-DE30-EF354E5E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E6B5AE-B0B4-8ABF-ADEA-DA2CF5278A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6691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580C77-E883-5F72-F0F0-623D425E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97EBB4-CF2B-9883-2C03-CCC6F2EE46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5971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F81BCF-83CC-9A02-DB19-2F9DAA3E4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A3BA27-3495-62CD-F3A2-76DAE26862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7736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5C77C2-8841-7827-D14E-0FCA2078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C4ED8D-B48E-7D77-5B99-C26FAF8A80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7483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C2041E-6AE0-E76F-3C62-88B39EA85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FE5863-1EC6-730D-5928-127A6EE89F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4603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Ky Anh</cp:lastModifiedBy>
  <cp:revision>1</cp:revision>
  <dcterms:created xsi:type="dcterms:W3CDTF">2023-06-25T17:55:44Z</dcterms:created>
  <dcterms:modified xsi:type="dcterms:W3CDTF">2023-06-25T17:55:45Z</dcterms:modified>
</cp:coreProperties>
</file>