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62" r:id="rId2"/>
    <p:sldId id="264" r:id="rId3"/>
    <p:sldId id="257" r:id="rId4"/>
    <p:sldId id="256" r:id="rId5"/>
    <p:sldId id="258" r:id="rId6"/>
    <p:sldId id="259" r:id="rId7"/>
    <p:sldId id="260" r:id="rId8"/>
    <p:sldId id="265" r:id="rId9"/>
    <p:sldId id="275" r:id="rId10"/>
    <p:sldId id="266" r:id="rId11"/>
    <p:sldId id="270" r:id="rId12"/>
    <p:sldId id="267" r:id="rId13"/>
    <p:sldId id="276" r:id="rId14"/>
    <p:sldId id="269" r:id="rId15"/>
    <p:sldId id="274" r:id="rId16"/>
    <p:sldId id="271" r:id="rId17"/>
  </p:sldIdLst>
  <p:sldSz cx="12192000" cy="6858000"/>
  <p:notesSz cx="6858000" cy="9144000"/>
  <p:embeddedFontLst>
    <p:embeddedFont>
      <p:font typeface="Segoe Print" pitchFamily="2" charset="0"/>
      <p:regular r:id="rId19"/>
      <p:bold r:id="rId20"/>
    </p:embeddedFont>
    <p:embeddedFont>
      <p:font typeface="Calibri Light" pitchFamily="34" charset="0"/>
      <p:regular r:id="rId21"/>
      <p:italic r:id="rId22"/>
    </p:embeddedFont>
    <p:embeddedFont>
      <p:font typeface=".VnTime" pitchFamily="34" charset="0"/>
      <p:regular r:id="rId23"/>
      <p:bold r:id="rId24"/>
      <p:italic r:id="rId25"/>
      <p:boldItalic r:id="rId26"/>
    </p:embeddedFont>
    <p:embeddedFont>
      <p:font typeface="Tahoma" pitchFamily="34" charset="0"/>
      <p:regular r:id="rId27"/>
      <p:bold r:id="rId28"/>
    </p:embeddedFon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15070-7AD8-40D5-B016-E9C73F291D7F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32163-25D0-4F4E-A51E-36B7B4E31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1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E87CD8-F151-4D77-AA2F-8BDAC05DA746}" type="slidenum">
              <a:rPr lang="en-US" altLang="vi-VN" smtClean="0"/>
              <a:pPr/>
              <a:t>1</a:t>
            </a:fld>
            <a:endParaRPr lang="en-US" altLang="vi-VN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endParaRPr lang="vi-VN" altLang="vi-VN" smtClean="0"/>
          </a:p>
        </p:txBody>
      </p:sp>
    </p:spTree>
    <p:extLst>
      <p:ext uri="{BB962C8B-B14F-4D97-AF65-F5344CB8AC3E}">
        <p14:creationId xmlns:p14="http://schemas.microsoft.com/office/powerpoint/2010/main" val="141782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75BAB-20F3-486F-A3ED-569860F307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6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51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1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6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3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1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8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0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4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0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9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7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slide" Target="slide7.xml"/><Relationship Id="rId5" Type="http://schemas.openxmlformats.org/officeDocument/2006/relationships/slide" Target="slide5.xml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3.wav"/><Relationship Id="rId7" Type="http://schemas.openxmlformats.org/officeDocument/2006/relationships/image" Target="../media/image12.gif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3.wav"/><Relationship Id="rId7" Type="http://schemas.openxmlformats.org/officeDocument/2006/relationships/slide" Target="slide6.xml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slide" Target="slide3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12.gif"/><Relationship Id="rId4" Type="http://schemas.openxmlformats.org/officeDocument/2006/relationships/slide" Target="slide3.xml"/><Relationship Id="rId9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28876"/>
            <a:ext cx="38862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644428" y="1720989"/>
            <a:ext cx="53659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FF3300"/>
                </a:solidFill>
                <a:latin typeface="Segoe Print" panose="02000600000000000000" pitchFamily="2" charset="0"/>
              </a:rPr>
              <a:t>MÔN :TIẾNG VIỆT</a:t>
            </a:r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1524000" y="1"/>
            <a:ext cx="548640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vi-VN" sz="32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</a:p>
          <a:p>
            <a:pPr algn="ctr">
              <a:defRPr/>
            </a:pPr>
            <a:r>
              <a:rPr lang="en-US" altLang="vi-VN" sz="40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40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40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altLang="vi-VN" sz="4000" b="1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390">
            <a:off x="6916738" y="406400"/>
            <a:ext cx="3351212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2819400" y="5105401"/>
            <a:ext cx="723900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endParaRPr lang="en-US" altLang="vi-VN" sz="3200" b="1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vi-VN" sz="3600" b="1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3600" b="1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3A5</a:t>
            </a:r>
          </a:p>
        </p:txBody>
      </p:sp>
      <p:pic>
        <p:nvPicPr>
          <p:cNvPr id="3079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6771">
            <a:off x="6878638" y="344488"/>
            <a:ext cx="3409950" cy="463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04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514"/>
            <a:ext cx="12061371" cy="6716486"/>
          </a:xfrm>
        </p:spPr>
      </p:pic>
    </p:spTree>
    <p:extLst>
      <p:ext uri="{BB962C8B-B14F-4D97-AF65-F5344CB8AC3E}">
        <p14:creationId xmlns:p14="http://schemas.microsoft.com/office/powerpoint/2010/main" val="182954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4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542" y="2716440"/>
            <a:ext cx="11299371" cy="1325563"/>
          </a:xfrm>
        </p:spPr>
        <p:txBody>
          <a:bodyPr>
            <a:noAutofit/>
          </a:bodyPr>
          <a:lstStyle/>
          <a:p>
            <a:pPr algn="just">
              <a:tabLst>
                <a:tab pos="10634663" algn="l"/>
              </a:tabLst>
            </a:pP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582886" y="2922020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8142515" y="2939142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1625943" y="2917371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884715" y="4942114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004458" y="4942114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74029" y="2917371"/>
            <a:ext cx="217714" cy="762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6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0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751114" y="707570"/>
            <a:ext cx="10744200" cy="5268687"/>
          </a:xfrm>
          <a:prstGeom prst="cloudCallout">
            <a:avLst>
              <a:gd name="adj1" fmla="val -46486"/>
              <a:gd name="adj2" fmla="val 5247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25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2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D:\giao an dien tu\My Pictures\khung\hinhnen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09800" y="457200"/>
            <a:ext cx="7819448" cy="2242066"/>
          </a:xfrm>
          <a:prstGeom prst="rect">
            <a:avLst/>
          </a:prstGeom>
          <a:noFill/>
        </p:spPr>
        <p:txBody>
          <a:bodyPr wrap="none">
            <a:prstTxWarp prst="textTriangl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Chúc</a:t>
            </a:r>
            <a:r>
              <a:rPr lang="en-US" sz="3600" b="1" cap="all" dirty="0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các</a:t>
            </a:r>
            <a:r>
              <a:rPr lang="en-US" sz="3600" b="1" cap="all" dirty="0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thầy</a:t>
            </a:r>
            <a:r>
              <a:rPr lang="en-US" sz="3600" b="1" cap="all" dirty="0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cô</a:t>
            </a:r>
            <a:r>
              <a:rPr lang="en-US" sz="3600" b="1" cap="all" dirty="0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mạnh</a:t>
            </a:r>
            <a:r>
              <a:rPr lang="en-US" sz="3600" b="1" cap="all" dirty="0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en-US" sz="3600" b="1" cap="all" dirty="0" err="1"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khỏe</a:t>
            </a:r>
            <a:r>
              <a:rPr lang="en-US" sz="36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4600" y="3429001"/>
            <a:ext cx="7467600" cy="2138065"/>
          </a:xfrm>
          <a:prstGeom prst="rect">
            <a:avLst/>
          </a:prstGeom>
          <a:noFill/>
        </p:spPr>
        <p:txBody>
          <a:bodyPr wrap="none">
            <a:prstTxWarp prst="textTriangleInverted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HỌC </a:t>
            </a:r>
            <a:r>
              <a:rPr lang="en-US" sz="5400" b="1" dirty="0" err="1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54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618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>
          <a:xfrm>
            <a:off x="1" y="1619262"/>
            <a:ext cx="3429000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Chiếc</a:t>
            </a:r>
            <a:endParaRPr lang="en-US" sz="7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2865121" y="457217"/>
            <a:ext cx="3688080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endParaRPr lang="en-US" sz="7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8887200" y="2804164"/>
            <a:ext cx="3335279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72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5977883" y="1638318"/>
            <a:ext cx="3470917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bí</a:t>
            </a:r>
            <a:endParaRPr lang="en-US" sz="7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93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64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12" y="2903605"/>
            <a:ext cx="2249260" cy="19916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87" y="2391495"/>
            <a:ext cx="2353715" cy="1580749"/>
          </a:xfrm>
          <a:prstGeom prst="rect">
            <a:avLst/>
          </a:prstGeom>
        </p:spPr>
      </p:pic>
      <p:pic>
        <p:nvPicPr>
          <p:cNvPr id="10" name="Picture 9">
            <a:hlinkClick r:id="rId5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73" y="2903604"/>
            <a:ext cx="2249260" cy="19916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448" y="2391494"/>
            <a:ext cx="2353715" cy="1580749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239" y="2830768"/>
            <a:ext cx="2249260" cy="19916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514" y="2318658"/>
            <a:ext cx="2353715" cy="1580749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400" y="2830768"/>
            <a:ext cx="2249260" cy="19916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675" y="2318658"/>
            <a:ext cx="2353715" cy="1580749"/>
          </a:xfrm>
          <a:prstGeom prst="rect">
            <a:avLst/>
          </a:prstGeom>
        </p:spPr>
      </p:pic>
      <p:sp>
        <p:nvSpPr>
          <p:cNvPr id="2" name="Rectangle 1">
            <a:hlinkClick r:id="rId14" action="ppaction://hlinksldjump"/>
          </p:cNvPr>
          <p:cNvSpPr/>
          <p:nvPr/>
        </p:nvSpPr>
        <p:spPr>
          <a:xfrm>
            <a:off x="11406389" y="6323526"/>
            <a:ext cx="785611" cy="53447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rrow: Pentagon 30">
            <a:hlinkClick r:id="rId4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flipH="1">
            <a:off x="-383044" y="6056312"/>
            <a:ext cx="1575538" cy="80168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grpSp>
        <p:nvGrpSpPr>
          <p:cNvPr id="67" name="Group 51">
            <a:extLst>
              <a:ext uri="{FF2B5EF4-FFF2-40B4-BE49-F238E27FC236}">
                <a16:creationId xmlns:a16="http://schemas.microsoft.com/office/drawing/2014/main" xmlns="" id="{15A2237E-1BE0-4F87-AD3A-35EFBFAE64A2}"/>
              </a:ext>
            </a:extLst>
          </p:cNvPr>
          <p:cNvGrpSpPr>
            <a:grpSpLocks/>
          </p:cNvGrpSpPr>
          <p:nvPr/>
        </p:nvGrpSpPr>
        <p:grpSpPr bwMode="auto">
          <a:xfrm>
            <a:off x="-1739207" y="-291546"/>
            <a:ext cx="320675" cy="6858000"/>
            <a:chOff x="202295" y="-322943"/>
            <a:chExt cx="319314" cy="7180943"/>
          </a:xfrm>
          <a:noFill/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9CEAF484-07BE-483A-B0A1-59E94AECAE6B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69" name="Rectangle 10">
              <a:extLst>
                <a:ext uri="{FF2B5EF4-FFF2-40B4-BE49-F238E27FC236}">
                  <a16:creationId xmlns:a16="http://schemas.microsoft.com/office/drawing/2014/main" xmlns="" id="{1F2C2D7F-F52B-4BF4-A13F-10CE48F2F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C00FACF4-4F12-45D5-BF93-7716BDBD82A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40" name="AutoShape 51">
            <a:extLst>
              <a:ext uri="{FF2B5EF4-FFF2-40B4-BE49-F238E27FC236}">
                <a16:creationId xmlns:a16="http://schemas.microsoft.com/office/drawing/2014/main" xmlns="" id="{F73D2013-A9BF-413E-BD11-FDE8FE8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914" y="631774"/>
            <a:ext cx="9959087" cy="2754707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khổ thơ em thích? Em nhớ nhất </a:t>
            </a:r>
          </a:p>
          <a:p>
            <a:r>
              <a:rPr lang="nl-N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thơ nào trong bài thơ?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980" y="4482168"/>
            <a:ext cx="2231876" cy="19762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55" y="4018043"/>
            <a:ext cx="2335524" cy="1568532"/>
          </a:xfrm>
          <a:prstGeom prst="rect">
            <a:avLst/>
          </a:prstGeom>
        </p:spPr>
      </p:pic>
      <p:sp>
        <p:nvSpPr>
          <p:cNvPr id="18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652754" y="3597002"/>
            <a:ext cx="1505295" cy="15051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nhận được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vỗ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095" y="3714517"/>
            <a:ext cx="561375" cy="4966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E7FE671-5D9B-403D-B29E-87303D60B10B}"/>
              </a:ext>
            </a:extLst>
          </p:cNvPr>
          <p:cNvSpPr txBox="1"/>
          <p:nvPr/>
        </p:nvSpPr>
        <p:spPr>
          <a:xfrm>
            <a:off x="9562203" y="4182422"/>
            <a:ext cx="189082" cy="66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31806E-7 -2.86639E-7 L 9.31806E-7 -0.2445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2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0" grpId="0" animBg="1"/>
      <p:bldP spid="18" grpId="0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rrow: Pentagon 30">
            <a:hlinkClick r:id="rId4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flipH="1">
            <a:off x="-383044" y="6056312"/>
            <a:ext cx="1575538" cy="80168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grpSp>
        <p:nvGrpSpPr>
          <p:cNvPr id="67" name="Group 51">
            <a:extLst>
              <a:ext uri="{FF2B5EF4-FFF2-40B4-BE49-F238E27FC236}">
                <a16:creationId xmlns:a16="http://schemas.microsoft.com/office/drawing/2014/main" xmlns="" id="{15A2237E-1BE0-4F87-AD3A-35EFBFAE64A2}"/>
              </a:ext>
            </a:extLst>
          </p:cNvPr>
          <p:cNvGrpSpPr>
            <a:grpSpLocks/>
          </p:cNvGrpSpPr>
          <p:nvPr/>
        </p:nvGrpSpPr>
        <p:grpSpPr bwMode="auto">
          <a:xfrm>
            <a:off x="-1739207" y="-291546"/>
            <a:ext cx="320675" cy="6858000"/>
            <a:chOff x="202295" y="-322943"/>
            <a:chExt cx="319314" cy="7180943"/>
          </a:xfrm>
          <a:noFill/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9CEAF484-07BE-483A-B0A1-59E94AECAE6B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69" name="Rectangle 10">
              <a:extLst>
                <a:ext uri="{FF2B5EF4-FFF2-40B4-BE49-F238E27FC236}">
                  <a16:creationId xmlns:a16="http://schemas.microsoft.com/office/drawing/2014/main" xmlns="" id="{1F2C2D7F-F52B-4BF4-A13F-10CE48F2F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C00FACF4-4F12-45D5-BF93-7716BDBD82A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40" name="AutoShape 51">
            <a:extLst>
              <a:ext uri="{FF2B5EF4-FFF2-40B4-BE49-F238E27FC236}">
                <a16:creationId xmlns:a16="http://schemas.microsoft.com/office/drawing/2014/main" xmlns="" id="{F73D2013-A9BF-413E-BD11-FDE8FE8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951" y="170292"/>
            <a:ext cx="9587158" cy="2973191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khổ thơ 1 và khổ thơ 2 bài:</a:t>
            </a:r>
          </a:p>
          <a:p>
            <a:pPr algn="ctr" eaLnBrk="1" hangingPunct="1"/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“Mùa hè lấp lánh”</a:t>
            </a:r>
            <a:endParaRPr lang="en-US" altLang="en-US" sz="23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hlinkClick r:id="rId5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250" y="4503989"/>
            <a:ext cx="2353715" cy="19916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972" y="3938292"/>
            <a:ext cx="714375" cy="11906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7FE671-5D9B-403D-B29E-87303D60B10B}"/>
              </a:ext>
            </a:extLst>
          </p:cNvPr>
          <p:cNvSpPr txBox="1"/>
          <p:nvPr/>
        </p:nvSpPr>
        <p:spPr>
          <a:xfrm>
            <a:off x="9725683" y="4298680"/>
            <a:ext cx="189082" cy="66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575" y="3830775"/>
            <a:ext cx="561375" cy="496601"/>
          </a:xfrm>
          <a:prstGeom prst="rect">
            <a:avLst/>
          </a:prstGeom>
        </p:spPr>
      </p:pic>
      <p:sp>
        <p:nvSpPr>
          <p:cNvPr id="18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725683" y="3938292"/>
            <a:ext cx="1754925" cy="107087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nhận được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vi-VN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chiếc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bút</a:t>
            </a:r>
            <a:r>
              <a:rPr lang="en-US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chì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287" y="3830775"/>
            <a:ext cx="2353715" cy="158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515E-7 2.99122E-6 L -2.91515E-7 -0.225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0" grpId="0" animBg="1"/>
      <p:bldP spid="18" grpId="0" animBg="1"/>
      <p:bldP spid="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rrow: Pentagon 30">
            <a:hlinkClick r:id="rId4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flipH="1">
            <a:off x="-383044" y="6056312"/>
            <a:ext cx="1575538" cy="80168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095" y="3714517"/>
            <a:ext cx="561375" cy="49660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E7FE671-5D9B-403D-B29E-87303D60B10B}"/>
              </a:ext>
            </a:extLst>
          </p:cNvPr>
          <p:cNvSpPr txBox="1"/>
          <p:nvPr/>
        </p:nvSpPr>
        <p:spPr>
          <a:xfrm>
            <a:off x="9562203" y="4182422"/>
            <a:ext cx="189082" cy="66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Group 51">
            <a:extLst>
              <a:ext uri="{FF2B5EF4-FFF2-40B4-BE49-F238E27FC236}">
                <a16:creationId xmlns:a16="http://schemas.microsoft.com/office/drawing/2014/main" xmlns="" id="{15A2237E-1BE0-4F87-AD3A-35EFBFAE64A2}"/>
              </a:ext>
            </a:extLst>
          </p:cNvPr>
          <p:cNvGrpSpPr>
            <a:grpSpLocks/>
          </p:cNvGrpSpPr>
          <p:nvPr/>
        </p:nvGrpSpPr>
        <p:grpSpPr bwMode="auto">
          <a:xfrm>
            <a:off x="-1739207" y="-291546"/>
            <a:ext cx="320675" cy="6858000"/>
            <a:chOff x="202295" y="-322943"/>
            <a:chExt cx="319314" cy="7180943"/>
          </a:xfrm>
          <a:noFill/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9CEAF484-07BE-483A-B0A1-59E94AECAE6B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69" name="Rectangle 10">
              <a:extLst>
                <a:ext uri="{FF2B5EF4-FFF2-40B4-BE49-F238E27FC236}">
                  <a16:creationId xmlns:a16="http://schemas.microsoft.com/office/drawing/2014/main" xmlns="" id="{1F2C2D7F-F52B-4BF4-A13F-10CE48F2F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C00FACF4-4F12-45D5-BF93-7716BDBD82A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40" name="AutoShape 51">
            <a:extLst>
              <a:ext uri="{FF2B5EF4-FFF2-40B4-BE49-F238E27FC236}">
                <a16:creationId xmlns:a16="http://schemas.microsoft.com/office/drawing/2014/main" xmlns="" id="{F73D2013-A9BF-413E-BD11-FDE8FE8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2494" y="170292"/>
            <a:ext cx="9428615" cy="316974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bài: “Mùa hè lấp lánh”</a:t>
            </a:r>
            <a:endParaRPr lang="en-US" altLang="en-US" sz="1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hlinkClick r:id="rId7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337" y="4235550"/>
            <a:ext cx="2249260" cy="19916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58" y="3511355"/>
            <a:ext cx="2256440" cy="1696365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386822" y="3511355"/>
            <a:ext cx="1505295" cy="130358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nhận được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chiếc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thước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kẻ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7954E-6 3.47203E-6 L 0.00013 -0.191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rrow: Pentagon 30">
            <a:hlinkClick r:id="rId4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flipH="1">
            <a:off x="-383044" y="6056312"/>
            <a:ext cx="1575538" cy="801687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095" y="3714517"/>
            <a:ext cx="561375" cy="496601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E7FE671-5D9B-403D-B29E-87303D60B10B}"/>
              </a:ext>
            </a:extLst>
          </p:cNvPr>
          <p:cNvSpPr txBox="1"/>
          <p:nvPr/>
        </p:nvSpPr>
        <p:spPr>
          <a:xfrm>
            <a:off x="11385895" y="4035383"/>
            <a:ext cx="189082" cy="66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Group 51">
            <a:extLst>
              <a:ext uri="{FF2B5EF4-FFF2-40B4-BE49-F238E27FC236}">
                <a16:creationId xmlns:a16="http://schemas.microsoft.com/office/drawing/2014/main" xmlns="" id="{15A2237E-1BE0-4F87-AD3A-35EFBFAE64A2}"/>
              </a:ext>
            </a:extLst>
          </p:cNvPr>
          <p:cNvGrpSpPr>
            <a:grpSpLocks/>
          </p:cNvGrpSpPr>
          <p:nvPr/>
        </p:nvGrpSpPr>
        <p:grpSpPr bwMode="auto">
          <a:xfrm>
            <a:off x="-1739207" y="-291546"/>
            <a:ext cx="320675" cy="6858000"/>
            <a:chOff x="202295" y="-322943"/>
            <a:chExt cx="319314" cy="7180943"/>
          </a:xfrm>
          <a:noFill/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9CEAF484-07BE-483A-B0A1-59E94AECAE6B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69" name="Rectangle 10">
              <a:extLst>
                <a:ext uri="{FF2B5EF4-FFF2-40B4-BE49-F238E27FC236}">
                  <a16:creationId xmlns:a16="http://schemas.microsoft.com/office/drawing/2014/main" xmlns="" id="{1F2C2D7F-F52B-4BF4-A13F-10CE48F2F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C00FACF4-4F12-45D5-BF93-7716BDBD82A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40" name="AutoShape 51">
            <a:extLst>
              <a:ext uri="{FF2B5EF4-FFF2-40B4-BE49-F238E27FC236}">
                <a16:creationId xmlns:a16="http://schemas.microsoft.com/office/drawing/2014/main" xmlns="" id="{F73D2013-A9BF-413E-BD11-FDE8FE8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781" y="170291"/>
            <a:ext cx="9157328" cy="3287257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thích nhất điều gì ở bài thơ: </a:t>
            </a:r>
          </a:p>
          <a:p>
            <a:pPr algn="ctr" eaLnBrk="1" hangingPunct="1"/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“Mùa hè lấp lánh”?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176" y="4318512"/>
            <a:ext cx="2249260" cy="19916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43" y="3675176"/>
            <a:ext cx="2251893" cy="1580749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652754" y="3597002"/>
            <a:ext cx="1505295" cy="15051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nhận được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gói</a:t>
            </a:r>
            <a:r>
              <a:rPr lang="en-US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kẹo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7647E-6 -4.27647E-6 L -0.00156 -0.1946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97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0" grpId="0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3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3670728983469999679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2738" y="0"/>
            <a:ext cx="8036417" cy="6879370"/>
          </a:xfrm>
        </p:spPr>
      </p:pic>
    </p:spTree>
    <p:extLst>
      <p:ext uri="{BB962C8B-B14F-4D97-AF65-F5344CB8AC3E}">
        <p14:creationId xmlns:p14="http://schemas.microsoft.com/office/powerpoint/2010/main" val="351041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178</Words>
  <Application>Microsoft Office PowerPoint</Application>
  <PresentationFormat>Custom</PresentationFormat>
  <Paragraphs>33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Segoe Print</vt:lpstr>
      <vt:lpstr>Calibri Light</vt:lpstr>
      <vt:lpstr>.VnTime</vt:lpstr>
      <vt:lpstr>Times New Roman</vt:lpstr>
      <vt:lpstr>Tahoma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bạn chắc chắn sẽ kể về những chuyến du lịch kì thú của mình: ra biển, lên núi, đến thăm những thành phố lớn,…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58</cp:revision>
  <dcterms:created xsi:type="dcterms:W3CDTF">2018-05-24T12:43:45Z</dcterms:created>
  <dcterms:modified xsi:type="dcterms:W3CDTF">2022-08-11T01:11:04Z</dcterms:modified>
</cp:coreProperties>
</file>