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5"/>
  </p:notesMasterIdLst>
  <p:sldIdLst>
    <p:sldId id="258" r:id="rId2"/>
    <p:sldId id="274" r:id="rId3"/>
    <p:sldId id="275" r:id="rId4"/>
    <p:sldId id="259" r:id="rId5"/>
    <p:sldId id="260" r:id="rId6"/>
    <p:sldId id="265" r:id="rId7"/>
    <p:sldId id="266" r:id="rId8"/>
    <p:sldId id="267" r:id="rId9"/>
    <p:sldId id="268" r:id="rId10"/>
    <p:sldId id="278" r:id="rId11"/>
    <p:sldId id="269" r:id="rId12"/>
    <p:sldId id="279" r:id="rId13"/>
    <p:sldId id="280" r:id="rId14"/>
  </p:sldIdLst>
  <p:sldSz cx="9144000" cy="6858000" type="screen4x3"/>
  <p:notesSz cx="6858000" cy="9144000"/>
  <p:embeddedFontLst>
    <p:embeddedFont>
      <p:font typeface="Calibri Light" panose="020F0302020204030204" pitchFamily="34" charset="0"/>
      <p:regular r:id="rId16"/>
      <p: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8A"/>
    <a:srgbClr val="FF40FF"/>
    <a:srgbClr val="54FF00"/>
    <a:srgbClr val="FDFCE3"/>
    <a:srgbClr val="ECD8E9"/>
    <a:srgbClr val="EE297E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06" autoAdjust="0"/>
    <p:restoredTop sz="85044"/>
  </p:normalViewPr>
  <p:slideViewPr>
    <p:cSldViewPr snapToGrid="0" snapToObjects="1">
      <p:cViewPr varScale="1">
        <p:scale>
          <a:sx n="74" d="100"/>
          <a:sy n="74" d="100"/>
        </p:scale>
        <p:origin x="1517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6/18/2021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E8B96B-EA25-1B42-9DF2-2E8C40C314D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170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1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841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the screen, a bird will fly in over the cats/dogs, and students will say I like... accordingly.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676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on a gift box to show the animal behind.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953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66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630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r>
              <a:rPr lang="en-US" sz="1400" baseline="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</a:t>
            </a:r>
            <a:r>
              <a:rPr lang="en-US" sz="1800" b="1" baseline="0" dirty="0">
                <a:solidFill>
                  <a:schemeClr val="bg1"/>
                </a:solidFill>
              </a:rPr>
              <a:t> 5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r>
              <a:rPr lang="en-US" sz="1400" baseline="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</a:t>
            </a:r>
            <a:r>
              <a:rPr lang="en-US" sz="1800" b="1" baseline="0" dirty="0">
                <a:solidFill>
                  <a:schemeClr val="bg1"/>
                </a:solidFill>
              </a:rPr>
              <a:t> 5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6823"/>
            <a:ext cx="9144000" cy="504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517D04-2341-9441-BBC8-B3482B7B34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r>
              <a:rPr lang="en-US" sz="1400" baseline="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0D85D1DA-D3A8-7944-BB1D-030E51CC92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192CB82-7F8A-3042-AD8B-EB6FB96855E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EA0BB8D-2E74-8343-9988-0B7CD4A374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1CA15FB-45FC-AE40-AB4E-9944F97D9E4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EA785CCE-0689-2C4B-9DED-0EB08392B388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</a:t>
            </a:r>
            <a:r>
              <a:rPr lang="en-US" sz="1800" b="1" baseline="0" dirty="0">
                <a:solidFill>
                  <a:schemeClr val="bg1"/>
                </a:solidFill>
              </a:rPr>
              <a:t> 5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45018"/>
      </p:ext>
    </p:extLst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6823"/>
            <a:ext cx="9144000" cy="5048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517D04-2341-9441-BBC8-B3482B7B34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r>
              <a:rPr lang="en-US" sz="1400" baseline="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EB4C756B-B05C-E548-955E-2B7F6423BB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3626662-6DED-5148-B996-3C00DE2CBE2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2D48FA3-10FF-2B4D-8A0C-1D19D1CBD2E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57DE30-8B68-1547-9A24-510FB37E0EA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DFF0EEAB-3353-5C4E-B36B-449707A56932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</a:t>
            </a:r>
            <a:r>
              <a:rPr lang="en-US" sz="1800" b="1" baseline="0" dirty="0">
                <a:solidFill>
                  <a:schemeClr val="bg1"/>
                </a:solidFill>
              </a:rPr>
              <a:t> 5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795607"/>
      </p:ext>
    </p:extLst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353175"/>
            <a:ext cx="9144001" cy="5048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517D04-2341-9441-BBC8-B3482B7B34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</a:t>
            </a:r>
            <a:r>
              <a:rPr lang="en-US" sz="1400" baseline="0" dirty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D3B74C94-A482-5A4F-959E-9D4BB0714F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6425967-0A64-E84D-87E8-BDC3FFA754B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C9A0BEAD-8960-D141-B820-25096889646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AB06AA-2597-614C-A543-E6F873BED1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4926509B-2E0B-AD42-9548-7F6FA1294DF9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</a:t>
            </a:r>
            <a:r>
              <a:rPr lang="en-US" sz="1800" b="1" baseline="0" dirty="0">
                <a:solidFill>
                  <a:schemeClr val="bg1"/>
                </a:solidFill>
              </a:rPr>
              <a:t> 5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248202"/>
      </p:ext>
    </p:extLst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3175"/>
            <a:ext cx="9144000" cy="5048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517D04-2341-9441-BBC8-B3482B7B34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-2"/>
            <a:ext cx="9144001" cy="504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</a:t>
            </a:r>
            <a:r>
              <a:rPr lang="en-US" sz="1400" baseline="0">
                <a:solidFill>
                  <a:schemeClr val="bg1"/>
                </a:solidFill>
              </a:rPr>
              <a:t>Start </a:t>
            </a:r>
            <a:r>
              <a:rPr lang="en-US" sz="1400" baseline="0" smtClean="0">
                <a:solidFill>
                  <a:schemeClr val="bg1"/>
                </a:solidFill>
              </a:rPr>
              <a:t>2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932FB1B6-D840-ED43-9E7A-0841A33CFA4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E7D4561-F6F3-AB4B-87EC-F22FCD651D4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1F2E27F5-0E60-D646-B46D-B257647FA12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4C9DE3BE-7782-2D4B-A6C4-77CCA620DD7C}"/>
              </a:ext>
            </a:extLst>
          </p:cNvPr>
          <p:cNvSpPr txBox="1"/>
          <p:nvPr userDrawn="1"/>
        </p:nvSpPr>
        <p:spPr>
          <a:xfrm>
            <a:off x="115064" y="0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</a:t>
            </a:r>
            <a:r>
              <a:rPr lang="en-US" sz="1800" b="1" baseline="0" dirty="0">
                <a:solidFill>
                  <a:schemeClr val="bg1"/>
                </a:solidFill>
              </a:rPr>
              <a:t> 5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632820"/>
      </p:ext>
    </p:extLst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2" r:id="rId3"/>
    <p:sldLayoutId id="2147483664" r:id="rId4"/>
    <p:sldLayoutId id="2147483667" r:id="rId5"/>
    <p:sldLayoutId id="2147483668" r:id="rId6"/>
    <p:sldLayoutId id="2147483665" r:id="rId7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14.mp3"/><Relationship Id="rId7" Type="http://schemas.openxmlformats.org/officeDocument/2006/relationships/image" Target="../media/image20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mp3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3" Type="http://schemas.microsoft.com/office/2007/relationships/media" Target="../media/media16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audio" Target="../media/media17.mp3"/><Relationship Id="rId11" Type="http://schemas.openxmlformats.org/officeDocument/2006/relationships/image" Target="../media/image7.png"/><Relationship Id="rId5" Type="http://schemas.microsoft.com/office/2007/relationships/media" Target="../media/media17.mp3"/><Relationship Id="rId10" Type="http://schemas.openxmlformats.org/officeDocument/2006/relationships/image" Target="../media/image23.png"/><Relationship Id="rId4" Type="http://schemas.openxmlformats.org/officeDocument/2006/relationships/audio" Target="../media/media16.mp3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4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.mp3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6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5" Type="http://schemas.microsoft.com/office/2007/relationships/media" Target="../media/media7.mp3"/><Relationship Id="rId4" Type="http://schemas.openxmlformats.org/officeDocument/2006/relationships/audio" Target="../media/media6.mp3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7" Type="http://schemas.openxmlformats.org/officeDocument/2006/relationships/image" Target="../media/image7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9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7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11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4458107"/>
          </a:xfrm>
          <a:prstGeom prst="rect">
            <a:avLst/>
          </a:prstGeom>
        </p:spPr>
      </p:pic>
      <p:pic>
        <p:nvPicPr>
          <p:cNvPr id="3" name="CD1-TRACK 6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65091" y="18045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2465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1858" y="1325526"/>
            <a:ext cx="8719427" cy="4528584"/>
          </a:xfrm>
          <a:prstGeom prst="rect">
            <a:avLst/>
          </a:prstGeom>
        </p:spPr>
      </p:pic>
      <p:pic>
        <p:nvPicPr>
          <p:cNvPr id="2" name="CD1-TRACK 7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56772" y="1222744"/>
            <a:ext cx="609600" cy="609600"/>
          </a:xfrm>
          <a:prstGeom prst="rect">
            <a:avLst/>
          </a:prstGeom>
        </p:spPr>
      </p:pic>
      <p:pic>
        <p:nvPicPr>
          <p:cNvPr id="5" name="CD1-TRACK 79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28793" y="53877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53645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7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3</a:t>
            </a:r>
          </a:p>
        </p:txBody>
      </p:sp>
      <p:pic>
        <p:nvPicPr>
          <p:cNvPr id="8" name="Online Media 7" descr="CD1-TRACK 75_1">
            <a:hlinkClick r:id="" action="ppaction://media"/>
            <a:extLst>
              <a:ext uri="{FF2B5EF4-FFF2-40B4-BE49-F238E27FC236}">
                <a16:creationId xmlns:a16="http://schemas.microsoft.com/office/drawing/2014/main" id="{9672B25A-1C72-0E4E-85A5-969FD461B0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5114290" y="-992764"/>
            <a:ext cx="812800" cy="8128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874713"/>
            <a:ext cx="9144000" cy="300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58672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3</a:t>
            </a:r>
          </a:p>
        </p:txBody>
      </p:sp>
      <p:pic>
        <p:nvPicPr>
          <p:cNvPr id="8" name="Online Media 7" descr="CD1-TRACK 75_1">
            <a:hlinkClick r:id="" action="ppaction://media"/>
            <a:extLst>
              <a:ext uri="{FF2B5EF4-FFF2-40B4-BE49-F238E27FC236}">
                <a16:creationId xmlns:a16="http://schemas.microsoft.com/office/drawing/2014/main" id="{9672B25A-1C72-0E4E-85A5-969FD461B0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5114290" y="-992764"/>
            <a:ext cx="812800" cy="812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49482" y="536219"/>
            <a:ext cx="6951518" cy="5726780"/>
          </a:xfrm>
          <a:prstGeom prst="rect">
            <a:avLst/>
          </a:prstGeom>
        </p:spPr>
      </p:pic>
      <p:pic>
        <p:nvPicPr>
          <p:cNvPr id="2" name="CD1-TRACK 80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97482" y="438807"/>
            <a:ext cx="609600" cy="609600"/>
          </a:xfrm>
          <a:prstGeom prst="rect">
            <a:avLst/>
          </a:prstGeom>
        </p:spPr>
      </p:pic>
      <p:pic>
        <p:nvPicPr>
          <p:cNvPr id="3" name="CD1-TRACK 81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999832" y="5571035"/>
            <a:ext cx="457626" cy="457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08489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" dur="232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12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3</a:t>
            </a:r>
          </a:p>
        </p:txBody>
      </p:sp>
      <p:pic>
        <p:nvPicPr>
          <p:cNvPr id="8" name="Online Media 7" descr="CD1-TRACK 75_1">
            <a:hlinkClick r:id="" action="ppaction://media"/>
            <a:extLst>
              <a:ext uri="{FF2B5EF4-FFF2-40B4-BE49-F238E27FC236}">
                <a16:creationId xmlns:a16="http://schemas.microsoft.com/office/drawing/2014/main" id="{9672B25A-1C72-0E4E-85A5-969FD461B0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114290" y="-992764"/>
            <a:ext cx="812800" cy="8128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576610"/>
            <a:ext cx="9144000" cy="380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4780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A8F00F1-EF0C-5B4D-8520-463ABCBBB3D9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260" y="538304"/>
            <a:ext cx="6989167" cy="5705593"/>
          </a:xfrm>
          <a:prstGeom prst="rect">
            <a:avLst/>
          </a:prstGeom>
        </p:spPr>
      </p:pic>
      <p:pic>
        <p:nvPicPr>
          <p:cNvPr id="3" name="CD1-TRACK 6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77370" y="384685"/>
            <a:ext cx="609600" cy="609600"/>
          </a:xfrm>
          <a:prstGeom prst="rect">
            <a:avLst/>
          </a:prstGeom>
        </p:spPr>
      </p:pic>
      <p:pic>
        <p:nvPicPr>
          <p:cNvPr id="4" name="CD1-TRACK 68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194916" y="55016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28447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40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46412E8-F90E-6F46-9565-0EC14661460B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359" y="519545"/>
            <a:ext cx="6180452" cy="576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53743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95" y="2288657"/>
            <a:ext cx="8319976" cy="311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56229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</a:t>
            </a:r>
            <a:r>
              <a:rPr lang="en-US" dirty="0" smtClean="0"/>
              <a:t>2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C794E18-8591-3548-87BE-9F70C2F25A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28663" y="-901644"/>
            <a:ext cx="1038952" cy="5936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F55009F-31C2-6540-89F0-EC73DAA522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7760" y="-1136696"/>
            <a:ext cx="1038952" cy="8239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C2E2396-6F6D-EC4D-9246-07EA437F61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-1092674"/>
            <a:ext cx="1566166" cy="109267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E120A85-84B5-2745-B0DF-9C1173C0E6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3413" y="-1120437"/>
            <a:ext cx="1566166" cy="10926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962"/>
            <a:ext cx="9144000" cy="5154820"/>
          </a:xfrm>
          <a:prstGeom prst="rect">
            <a:avLst/>
          </a:prstGeom>
        </p:spPr>
      </p:pic>
      <p:pic>
        <p:nvPicPr>
          <p:cNvPr id="2" name="CD1-TRACK 6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72413" y="27804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62115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-4.44444E-6 C -0.02031 0.02639 -0.04514 0.05232 -0.0474 0.09028 C -0.04983 0.12825 -0.05069 0.18959 -0.01007 0.23033 C 0.03056 0.2713 0.15417 0.28959 0.19618 0.33473 C 0.23854 0.37963 0.24358 0.50093 0.24358 0.50139 L 0.24358 0.50093 L 0.24358 0.50139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88" y="2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C 0.00139 0.09699 0.00226 0.19444 0.04861 0.253 C 0.09532 0.31157 0.21337 0.30879 0.28039 0.35069 C 0.34723 0.39259 0.3915 0.4993 0.44983 0.5037 C 0.50851 0.50833 0.57882 0.39814 0.63143 0.37847 C 0.68403 0.35879 0.73195 0.36713 0.76615 0.38564 C 0.79983 0.40463 0.82657 0.44213 0.8349 0.4912 C 0.84306 0.54004 0.81216 0.62939 0.81476 0.67939 C 0.81719 0.72916 0.85 0.78958 0.85 0.79027 L 0.85 0.78958 L 0.85 0.79027 " pathEditMode="relative" rAng="0" ptsTypes="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500" y="39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81 0.06273 C 0.01042 0.11944 0.00921 0.17615 -0.03506 0.19814 C -0.07934 0.2199 -0.19392 0.18449 -0.25381 0.19398 C -0.31371 0.20324 -0.3677 0.22268 -0.39444 0.25439 C -0.42135 0.28587 -0.39288 0.35254 -0.41475 0.38356 C -0.43663 0.41435 -0.50642 0.41134 -0.52569 0.43981 C -0.54496 0.46828 -0.53038 0.55439 -0.53038 0.55439 L -0.53038 0.55439 " pathEditMode="relative" ptsTypes="AAAAAAAA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3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00" accel="1000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6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D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2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71599" y="490029"/>
            <a:ext cx="6504709" cy="5809709"/>
          </a:xfrm>
          <a:prstGeom prst="rect">
            <a:avLst/>
          </a:prstGeom>
        </p:spPr>
      </p:pic>
      <p:pic>
        <p:nvPicPr>
          <p:cNvPr id="2" name="CD1-TRACK 7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265420" y="384685"/>
            <a:ext cx="609600" cy="609600"/>
          </a:xfrm>
          <a:prstGeom prst="rect">
            <a:avLst/>
          </a:prstGeom>
        </p:spPr>
      </p:pic>
      <p:pic>
        <p:nvPicPr>
          <p:cNvPr id="3" name="CD1-TRACK 71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964872" y="3882044"/>
            <a:ext cx="609600" cy="609600"/>
          </a:xfrm>
          <a:prstGeom prst="rect">
            <a:avLst/>
          </a:prstGeom>
        </p:spPr>
      </p:pic>
      <p:pic>
        <p:nvPicPr>
          <p:cNvPr id="5" name="CD1-TRACK 72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960620" y="54981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40127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63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20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606" y="507011"/>
            <a:ext cx="7391519" cy="5783974"/>
          </a:xfrm>
          <a:prstGeom prst="rect">
            <a:avLst/>
          </a:prstGeom>
        </p:spPr>
      </p:pic>
      <p:pic>
        <p:nvPicPr>
          <p:cNvPr id="2" name="CD1-TRACK 7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29106" y="1139537"/>
            <a:ext cx="609600" cy="609600"/>
          </a:xfrm>
          <a:prstGeom prst="rect">
            <a:avLst/>
          </a:prstGeom>
        </p:spPr>
      </p:pic>
      <p:pic>
        <p:nvPicPr>
          <p:cNvPr id="3" name="CD1-TRACK 7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80910" y="31504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80140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8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91EC914-EAB3-374D-88A4-3D57FCC092D0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2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5ED9CC-98D4-6D49-B0A7-0C492E43EED6}"/>
              </a:ext>
            </a:extLst>
          </p:cNvPr>
          <p:cNvSpPr/>
          <p:nvPr/>
        </p:nvSpPr>
        <p:spPr>
          <a:xfrm>
            <a:off x="5346777" y="4343400"/>
            <a:ext cx="3138317" cy="13447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269" y="1119791"/>
            <a:ext cx="8219824" cy="4568315"/>
          </a:xfrm>
          <a:prstGeom prst="rect">
            <a:avLst/>
          </a:prstGeom>
        </p:spPr>
      </p:pic>
      <p:pic>
        <p:nvPicPr>
          <p:cNvPr id="3" name="CD1-TRACK 7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99105" y="2332869"/>
            <a:ext cx="609600" cy="609600"/>
          </a:xfrm>
          <a:prstGeom prst="rect">
            <a:avLst/>
          </a:prstGeom>
        </p:spPr>
      </p:pic>
      <p:pic>
        <p:nvPicPr>
          <p:cNvPr id="5" name="CD1-TRACK 76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41977" y="48464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7707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29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B4926-F16D-8E48-8601-98720EDEB0F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A3237-3AD9-0540-8AAD-C0087955491C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9138961" cy="4727864"/>
          </a:xfrm>
          <a:prstGeom prst="rect">
            <a:avLst/>
          </a:prstGeom>
        </p:spPr>
      </p:pic>
      <p:pic>
        <p:nvPicPr>
          <p:cNvPr id="5" name="CD1-TRACK 7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10991" y="19267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69975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1478</TotalTime>
  <Words>63</Words>
  <Application>Microsoft Office PowerPoint</Application>
  <PresentationFormat>On-screen Show (4:3)</PresentationFormat>
  <Paragraphs>20</Paragraphs>
  <Slides>13</Slides>
  <Notes>7</Notes>
  <HiddenSlides>0</HiddenSlides>
  <MMClips>19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 Light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Le Manh Quan</cp:lastModifiedBy>
  <cp:revision>133</cp:revision>
  <dcterms:created xsi:type="dcterms:W3CDTF">2019-07-02T02:13:33Z</dcterms:created>
  <dcterms:modified xsi:type="dcterms:W3CDTF">2021-06-18T03:25:57Z</dcterms:modified>
</cp:coreProperties>
</file>