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8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63"/>
    <p:restoredTop sz="84974"/>
  </p:normalViewPr>
  <p:slideViewPr>
    <p:cSldViewPr snapToGrid="0" snapToObjects="1">
      <p:cViewPr varScale="1">
        <p:scale>
          <a:sx n="74" d="100"/>
          <a:sy n="74" d="100"/>
        </p:scale>
        <p:origin x="1157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B96B-EA25-1B42-9DF2-2E8C40C314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60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0.pn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4" Type="http://schemas.openxmlformats.org/officeDocument/2006/relationships/audio" Target="../media/media3.mp3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3999" cy="4790872"/>
          </a:xfrm>
          <a:prstGeom prst="rect">
            <a:avLst/>
          </a:prstGeom>
        </p:spPr>
      </p:pic>
      <p:pic>
        <p:nvPicPr>
          <p:cNvPr id="4" name="CD2-TRACK 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66674" y="19490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0587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61" y="2067791"/>
            <a:ext cx="8816643" cy="291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5787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16" y="686228"/>
            <a:ext cx="8152971" cy="5289595"/>
          </a:xfrm>
          <a:prstGeom prst="rect">
            <a:avLst/>
          </a:prstGeom>
        </p:spPr>
      </p:pic>
      <p:pic>
        <p:nvPicPr>
          <p:cNvPr id="7" name="CD2-TRACK 0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00084" y="634279"/>
            <a:ext cx="609600" cy="609600"/>
          </a:xfrm>
          <a:prstGeom prst="rect">
            <a:avLst/>
          </a:prstGeo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896" y="3189592"/>
            <a:ext cx="894498" cy="393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677" y="5502939"/>
            <a:ext cx="734225" cy="38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836" y="5482153"/>
            <a:ext cx="790917" cy="43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8143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4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1209"/>
            <a:ext cx="9100526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6728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253" y="420994"/>
            <a:ext cx="6563056" cy="581864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>
            <a:off x="2869809" y="4023359"/>
            <a:ext cx="4217963" cy="90033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910818" y="4009292"/>
            <a:ext cx="2813539" cy="90033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467637" y="4051496"/>
            <a:ext cx="0" cy="8440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CD2-TRACK 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62837" y="1481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785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03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85404"/>
            <a:ext cx="9144000" cy="339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321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9342D0-427F-3E4B-8C9A-84D4F9E6018D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044" y="497732"/>
            <a:ext cx="7106956" cy="5747722"/>
          </a:xfrm>
          <a:prstGeom prst="rect">
            <a:avLst/>
          </a:prstGeom>
        </p:spPr>
      </p:pic>
      <p:pic>
        <p:nvPicPr>
          <p:cNvPr id="6" name="CD2-TRACK 0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42722" y="521677"/>
            <a:ext cx="609600" cy="609600"/>
          </a:xfrm>
          <a:prstGeom prst="rect">
            <a:avLst/>
          </a:prstGeom>
        </p:spPr>
      </p:pic>
      <p:pic>
        <p:nvPicPr>
          <p:cNvPr id="7" name="CD2-TRACK 0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86741" y="521677"/>
            <a:ext cx="609600" cy="609600"/>
          </a:xfrm>
          <a:prstGeom prst="rect">
            <a:avLst/>
          </a:prstGeom>
        </p:spPr>
      </p:pic>
      <p:pic>
        <p:nvPicPr>
          <p:cNvPr id="8" name="CD2-TRACK 04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05845" y="5459209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7218" y="1995055"/>
            <a:ext cx="49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7218" y="4797137"/>
            <a:ext cx="49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34765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60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1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7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CC42A2-7BA5-BC47-94EE-541C86963DE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746" y="531171"/>
            <a:ext cx="7139850" cy="57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6209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912E8E-EC74-784E-970E-10EF0676D4F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11" y="1375166"/>
            <a:ext cx="9071089" cy="40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795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890" y="595900"/>
            <a:ext cx="7817598" cy="5557756"/>
          </a:xfrm>
          <a:prstGeom prst="rect">
            <a:avLst/>
          </a:prstGeom>
        </p:spPr>
      </p:pic>
      <p:pic>
        <p:nvPicPr>
          <p:cNvPr id="6" name="CD2-TRACK 0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2360" y="3374778"/>
            <a:ext cx="609600" cy="609600"/>
          </a:xfrm>
          <a:prstGeom prst="rect">
            <a:avLst/>
          </a:prstGeom>
        </p:spPr>
      </p:pic>
      <p:pic>
        <p:nvPicPr>
          <p:cNvPr id="7" name="CD2-TRACK 0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79943" y="33747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0421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6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F8F261-CE46-D74A-962B-45D019CCCEFA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01" y="1655550"/>
            <a:ext cx="8757653" cy="330997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736974" y="4078432"/>
            <a:ext cx="446809" cy="40524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37467" y="4088823"/>
            <a:ext cx="446809" cy="40524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0099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20F728-FEF0-8941-9A6A-DE87FA9520C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5" y="1675704"/>
            <a:ext cx="9026804" cy="342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5938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20F728-FEF0-8941-9A6A-DE87FA9520C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692" y="1032307"/>
            <a:ext cx="8624454" cy="4480887"/>
          </a:xfrm>
          <a:prstGeom prst="rect">
            <a:avLst/>
          </a:prstGeom>
        </p:spPr>
      </p:pic>
      <p:pic>
        <p:nvPicPr>
          <p:cNvPr id="6" name="CD2-TRACK 0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27319" y="2042632"/>
            <a:ext cx="609600" cy="609600"/>
          </a:xfrm>
          <a:prstGeom prst="rect">
            <a:avLst/>
          </a:prstGeom>
        </p:spPr>
      </p:pic>
      <p:pic>
        <p:nvPicPr>
          <p:cNvPr id="8" name="CD2-TRACK 0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41813" y="2042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541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7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2592F4-4591-D042-AC5A-4FE5611E669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59" y="1448198"/>
            <a:ext cx="8859542" cy="3640388"/>
          </a:xfrm>
          <a:prstGeom prst="rect">
            <a:avLst/>
          </a:prstGeom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600" y="4616104"/>
            <a:ext cx="2190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291" y="4616104"/>
            <a:ext cx="1238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765" y="4692193"/>
            <a:ext cx="2476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206" y="4702584"/>
            <a:ext cx="2381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505" y="4658966"/>
            <a:ext cx="20955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646" y="4692304"/>
            <a:ext cx="21907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471" y="4673254"/>
            <a:ext cx="3143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104" y="4545532"/>
            <a:ext cx="2190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431" y="4667567"/>
            <a:ext cx="1905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048" y="4672329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750" y="4534456"/>
            <a:ext cx="1238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48" y="4529693"/>
            <a:ext cx="1714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767" y="4672329"/>
            <a:ext cx="2476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6733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1665</TotalTime>
  <Words>17</Words>
  <Application>Microsoft Office PowerPoint</Application>
  <PresentationFormat>On-screen Show (4:3)</PresentationFormat>
  <Paragraphs>10</Paragraphs>
  <Slides>14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158</cp:revision>
  <dcterms:created xsi:type="dcterms:W3CDTF">2019-07-02T02:13:33Z</dcterms:created>
  <dcterms:modified xsi:type="dcterms:W3CDTF">2021-06-18T03:33:09Z</dcterms:modified>
</cp:coreProperties>
</file>