
<file path=[Content_Types].xml><?xml version="1.0" encoding="utf-8"?>
<Types xmlns="http://schemas.openxmlformats.org/package/2006/content-types">
  <Default Extension="fntdata" ContentType="application/x-fontdata"/>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70" r:id="rId2"/>
    <p:sldId id="256" r:id="rId3"/>
    <p:sldId id="272" r:id="rId4"/>
    <p:sldId id="273" r:id="rId5"/>
    <p:sldId id="274" r:id="rId6"/>
    <p:sldId id="275" r:id="rId7"/>
    <p:sldId id="276" r:id="rId8"/>
    <p:sldId id="277" r:id="rId9"/>
    <p:sldId id="279" r:id="rId10"/>
    <p:sldId id="280" r:id="rId11"/>
    <p:sldId id="281" r:id="rId12"/>
    <p:sldId id="278" r:id="rId13"/>
    <p:sldId id="282" r:id="rId14"/>
    <p:sldId id="283" r:id="rId15"/>
    <p:sldId id="284" r:id="rId16"/>
    <p:sldId id="285" r:id="rId17"/>
    <p:sldId id="286" r:id="rId18"/>
    <p:sldId id="287" r:id="rId19"/>
    <p:sldId id="288" r:id="rId20"/>
    <p:sldId id="263" r:id="rId21"/>
    <p:sldId id="289" r:id="rId22"/>
    <p:sldId id="290" r:id="rId23"/>
    <p:sldId id="291" r:id="rId24"/>
    <p:sldId id="293" r:id="rId25"/>
    <p:sldId id="294" r:id="rId26"/>
    <p:sldId id="262" r:id="rId27"/>
    <p:sldId id="269" r:id="rId28"/>
    <p:sldId id="271" r:id="rId29"/>
  </p:sldIdLst>
  <p:sldSz cx="18288000" cy="10287000"/>
  <p:notesSz cx="6858000" cy="9144000"/>
  <p:embeddedFontLst>
    <p:embeddedFont>
      <p:font typeface="Calibri" panose="020F0502020204030204" pitchFamily="34" charset="0"/>
      <p:regular r:id="rId30"/>
      <p:bold r:id="rId31"/>
      <p:italic r:id="rId32"/>
      <p:boldItalic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D5CE"/>
    <a:srgbClr val="E6DF82"/>
    <a:srgbClr val="D9CE3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4" d="100"/>
          <a:sy n="54" d="100"/>
        </p:scale>
        <p:origin x="33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27/10/2023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27/10/2023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27/10/2023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27/10/2023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27/10/2023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27/10/2023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27/10/2023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svg"/><Relationship Id="rId3" Type="http://schemas.openxmlformats.org/officeDocument/2006/relationships/slideLayout" Target="../slideLayouts/slideLayout7.xml"/><Relationship Id="rId7" Type="http://schemas.openxmlformats.org/officeDocument/2006/relationships/image" Target="../media/image4.svg"/><Relationship Id="rId12" Type="http://schemas.openxmlformats.org/officeDocument/2006/relationships/image" Target="../media/image9.png"/><Relationship Id="rId2" Type="http://schemas.openxmlformats.org/officeDocument/2006/relationships/audio" Target="../media/media1.m4a"/><Relationship Id="rId16" Type="http://schemas.openxmlformats.org/officeDocument/2006/relationships/image" Target="../media/image13.png"/><Relationship Id="rId1" Type="http://schemas.microsoft.com/office/2007/relationships/media" Target="../media/media1.m4a"/><Relationship Id="rId6" Type="http://schemas.openxmlformats.org/officeDocument/2006/relationships/image" Target="../media/image3.png"/><Relationship Id="rId11" Type="http://schemas.openxmlformats.org/officeDocument/2006/relationships/image" Target="../media/image8.svg"/><Relationship Id="rId5" Type="http://schemas.openxmlformats.org/officeDocument/2006/relationships/image" Target="../media/image2.svg"/><Relationship Id="rId15" Type="http://schemas.openxmlformats.org/officeDocument/2006/relationships/image" Target="../media/image12.sv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sv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audio" Target="../media/media10.m4a"/><Relationship Id="rId7" Type="http://schemas.openxmlformats.org/officeDocument/2006/relationships/image" Target="../media/image3.png"/><Relationship Id="rId12" Type="http://schemas.openxmlformats.org/officeDocument/2006/relationships/image" Target="../media/image13.png"/><Relationship Id="rId2" Type="http://schemas.microsoft.com/office/2007/relationships/media" Target="../media/media10.m4a"/><Relationship Id="rId1" Type="http://schemas.openxmlformats.org/officeDocument/2006/relationships/tags" Target="../tags/tag8.xml"/><Relationship Id="rId6" Type="http://schemas.openxmlformats.org/officeDocument/2006/relationships/image" Target="../media/image29.svg"/><Relationship Id="rId11" Type="http://schemas.openxmlformats.org/officeDocument/2006/relationships/image" Target="../media/image38.png"/><Relationship Id="rId5" Type="http://schemas.openxmlformats.org/officeDocument/2006/relationships/image" Target="../media/image28.png"/><Relationship Id="rId10" Type="http://schemas.openxmlformats.org/officeDocument/2006/relationships/image" Target="../media/image31.svg"/><Relationship Id="rId4" Type="http://schemas.openxmlformats.org/officeDocument/2006/relationships/slideLayout" Target="../slideLayouts/slideLayout7.xml"/><Relationship Id="rId9" Type="http://schemas.openxmlformats.org/officeDocument/2006/relationships/image" Target="../media/image30.png"/></Relationships>
</file>

<file path=ppt/slides/_rels/slide11.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audio" Target="../media/media11.m4a"/><Relationship Id="rId7" Type="http://schemas.openxmlformats.org/officeDocument/2006/relationships/image" Target="../media/image3.png"/><Relationship Id="rId12" Type="http://schemas.openxmlformats.org/officeDocument/2006/relationships/image" Target="../media/image13.png"/><Relationship Id="rId2" Type="http://schemas.microsoft.com/office/2007/relationships/media" Target="../media/media11.m4a"/><Relationship Id="rId1" Type="http://schemas.openxmlformats.org/officeDocument/2006/relationships/tags" Target="../tags/tag9.xml"/><Relationship Id="rId6" Type="http://schemas.openxmlformats.org/officeDocument/2006/relationships/image" Target="../media/image29.svg"/><Relationship Id="rId11" Type="http://schemas.openxmlformats.org/officeDocument/2006/relationships/image" Target="../media/image39.png"/><Relationship Id="rId5" Type="http://schemas.openxmlformats.org/officeDocument/2006/relationships/image" Target="../media/image28.png"/><Relationship Id="rId10" Type="http://schemas.openxmlformats.org/officeDocument/2006/relationships/image" Target="../media/image31.svg"/><Relationship Id="rId4" Type="http://schemas.openxmlformats.org/officeDocument/2006/relationships/slideLayout" Target="../slideLayouts/slideLayout7.xml"/><Relationship Id="rId9" Type="http://schemas.openxmlformats.org/officeDocument/2006/relationships/image" Target="../media/image30.png"/></Relationships>
</file>

<file path=ppt/slides/_rels/slide12.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37.png"/><Relationship Id="rId3" Type="http://schemas.openxmlformats.org/officeDocument/2006/relationships/audio" Target="../media/media12.m4a"/><Relationship Id="rId7" Type="http://schemas.openxmlformats.org/officeDocument/2006/relationships/image" Target="../media/image3.png"/><Relationship Id="rId12" Type="http://schemas.openxmlformats.org/officeDocument/2006/relationships/image" Target="../media/image33.svg"/><Relationship Id="rId2" Type="http://schemas.microsoft.com/office/2007/relationships/media" Target="../media/media12.m4a"/><Relationship Id="rId1" Type="http://schemas.openxmlformats.org/officeDocument/2006/relationships/tags" Target="../tags/tag10.xml"/><Relationship Id="rId6" Type="http://schemas.openxmlformats.org/officeDocument/2006/relationships/image" Target="../media/image29.svg"/><Relationship Id="rId11" Type="http://schemas.openxmlformats.org/officeDocument/2006/relationships/image" Target="../media/image32.png"/><Relationship Id="rId5" Type="http://schemas.openxmlformats.org/officeDocument/2006/relationships/image" Target="../media/image28.png"/><Relationship Id="rId10" Type="http://schemas.openxmlformats.org/officeDocument/2006/relationships/image" Target="../media/image31.svg"/><Relationship Id="rId4" Type="http://schemas.openxmlformats.org/officeDocument/2006/relationships/slideLayout" Target="../slideLayouts/slideLayout7.xml"/><Relationship Id="rId9" Type="http://schemas.openxmlformats.org/officeDocument/2006/relationships/image" Target="../media/image30.png"/><Relationship Id="rId14" Type="http://schemas.openxmlformats.org/officeDocument/2006/relationships/image" Target="../media/image13.png"/></Relationships>
</file>

<file path=ppt/slides/_rels/slide13.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audio" Target="../media/media13.m4a"/><Relationship Id="rId7" Type="http://schemas.openxmlformats.org/officeDocument/2006/relationships/image" Target="../media/image3.png"/><Relationship Id="rId12" Type="http://schemas.openxmlformats.org/officeDocument/2006/relationships/image" Target="../media/image13.png"/><Relationship Id="rId2" Type="http://schemas.microsoft.com/office/2007/relationships/media" Target="../media/media13.m4a"/><Relationship Id="rId1" Type="http://schemas.openxmlformats.org/officeDocument/2006/relationships/tags" Target="../tags/tag11.xml"/><Relationship Id="rId6" Type="http://schemas.openxmlformats.org/officeDocument/2006/relationships/image" Target="../media/image29.svg"/><Relationship Id="rId11" Type="http://schemas.openxmlformats.org/officeDocument/2006/relationships/image" Target="../media/image40.png"/><Relationship Id="rId5" Type="http://schemas.openxmlformats.org/officeDocument/2006/relationships/image" Target="../media/image28.png"/><Relationship Id="rId10" Type="http://schemas.openxmlformats.org/officeDocument/2006/relationships/image" Target="../media/image31.svg"/><Relationship Id="rId4" Type="http://schemas.openxmlformats.org/officeDocument/2006/relationships/slideLayout" Target="../slideLayouts/slideLayout7.xml"/><Relationship Id="rId9" Type="http://schemas.openxmlformats.org/officeDocument/2006/relationships/image" Target="../media/image30.png"/></Relationships>
</file>

<file path=ppt/slides/_rels/slide14.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audio" Target="../media/media14.m4a"/><Relationship Id="rId7" Type="http://schemas.openxmlformats.org/officeDocument/2006/relationships/image" Target="../media/image3.png"/><Relationship Id="rId12" Type="http://schemas.openxmlformats.org/officeDocument/2006/relationships/image" Target="../media/image13.png"/><Relationship Id="rId2" Type="http://schemas.microsoft.com/office/2007/relationships/media" Target="../media/media14.m4a"/><Relationship Id="rId1" Type="http://schemas.openxmlformats.org/officeDocument/2006/relationships/tags" Target="../tags/tag12.xml"/><Relationship Id="rId6" Type="http://schemas.openxmlformats.org/officeDocument/2006/relationships/image" Target="../media/image29.svg"/><Relationship Id="rId11" Type="http://schemas.openxmlformats.org/officeDocument/2006/relationships/image" Target="../media/image41.png"/><Relationship Id="rId5" Type="http://schemas.openxmlformats.org/officeDocument/2006/relationships/image" Target="../media/image28.png"/><Relationship Id="rId10" Type="http://schemas.openxmlformats.org/officeDocument/2006/relationships/image" Target="../media/image31.svg"/><Relationship Id="rId4" Type="http://schemas.openxmlformats.org/officeDocument/2006/relationships/slideLayout" Target="../slideLayouts/slideLayout7.xml"/><Relationship Id="rId9" Type="http://schemas.openxmlformats.org/officeDocument/2006/relationships/image" Target="../media/image30.png"/></Relationships>
</file>

<file path=ppt/slides/_rels/slide15.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42.png"/><Relationship Id="rId3" Type="http://schemas.openxmlformats.org/officeDocument/2006/relationships/audio" Target="../media/media15.m4a"/><Relationship Id="rId7" Type="http://schemas.openxmlformats.org/officeDocument/2006/relationships/image" Target="../media/image3.png"/><Relationship Id="rId12" Type="http://schemas.openxmlformats.org/officeDocument/2006/relationships/image" Target="../media/image33.svg"/><Relationship Id="rId2" Type="http://schemas.microsoft.com/office/2007/relationships/media" Target="../media/media15.m4a"/><Relationship Id="rId1" Type="http://schemas.openxmlformats.org/officeDocument/2006/relationships/tags" Target="../tags/tag13.xml"/><Relationship Id="rId6" Type="http://schemas.openxmlformats.org/officeDocument/2006/relationships/image" Target="../media/image29.svg"/><Relationship Id="rId11" Type="http://schemas.openxmlformats.org/officeDocument/2006/relationships/image" Target="../media/image32.png"/><Relationship Id="rId5" Type="http://schemas.openxmlformats.org/officeDocument/2006/relationships/image" Target="../media/image28.png"/><Relationship Id="rId10" Type="http://schemas.openxmlformats.org/officeDocument/2006/relationships/image" Target="../media/image31.svg"/><Relationship Id="rId4" Type="http://schemas.openxmlformats.org/officeDocument/2006/relationships/slideLayout" Target="../slideLayouts/slideLayout7.xml"/><Relationship Id="rId9" Type="http://schemas.openxmlformats.org/officeDocument/2006/relationships/image" Target="../media/image30.png"/><Relationship Id="rId14" Type="http://schemas.openxmlformats.org/officeDocument/2006/relationships/image" Target="../media/image13.png"/></Relationships>
</file>

<file path=ppt/slides/_rels/slide16.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audio" Target="../media/media16.m4a"/><Relationship Id="rId7" Type="http://schemas.openxmlformats.org/officeDocument/2006/relationships/image" Target="../media/image3.png"/><Relationship Id="rId12" Type="http://schemas.openxmlformats.org/officeDocument/2006/relationships/image" Target="../media/image13.png"/><Relationship Id="rId2" Type="http://schemas.microsoft.com/office/2007/relationships/media" Target="../media/media16.m4a"/><Relationship Id="rId1" Type="http://schemas.openxmlformats.org/officeDocument/2006/relationships/tags" Target="../tags/tag14.xml"/><Relationship Id="rId6" Type="http://schemas.openxmlformats.org/officeDocument/2006/relationships/image" Target="../media/image29.svg"/><Relationship Id="rId11" Type="http://schemas.openxmlformats.org/officeDocument/2006/relationships/image" Target="../media/image42.png"/><Relationship Id="rId5" Type="http://schemas.openxmlformats.org/officeDocument/2006/relationships/image" Target="../media/image28.png"/><Relationship Id="rId10" Type="http://schemas.openxmlformats.org/officeDocument/2006/relationships/image" Target="../media/image31.svg"/><Relationship Id="rId4" Type="http://schemas.openxmlformats.org/officeDocument/2006/relationships/slideLayout" Target="../slideLayouts/slideLayout7.xml"/><Relationship Id="rId9" Type="http://schemas.openxmlformats.org/officeDocument/2006/relationships/image" Target="../media/image30.png"/></Relationships>
</file>

<file path=ppt/slides/_rels/slide17.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audio" Target="../media/media17.m4a"/><Relationship Id="rId7" Type="http://schemas.openxmlformats.org/officeDocument/2006/relationships/image" Target="../media/image3.png"/><Relationship Id="rId12" Type="http://schemas.openxmlformats.org/officeDocument/2006/relationships/image" Target="../media/image13.png"/><Relationship Id="rId2" Type="http://schemas.microsoft.com/office/2007/relationships/media" Target="../media/media17.m4a"/><Relationship Id="rId1" Type="http://schemas.openxmlformats.org/officeDocument/2006/relationships/tags" Target="../tags/tag15.xml"/><Relationship Id="rId6" Type="http://schemas.openxmlformats.org/officeDocument/2006/relationships/image" Target="../media/image29.svg"/><Relationship Id="rId11" Type="http://schemas.openxmlformats.org/officeDocument/2006/relationships/image" Target="../media/image43.png"/><Relationship Id="rId5" Type="http://schemas.openxmlformats.org/officeDocument/2006/relationships/image" Target="../media/image28.png"/><Relationship Id="rId10" Type="http://schemas.openxmlformats.org/officeDocument/2006/relationships/image" Target="../media/image31.svg"/><Relationship Id="rId4" Type="http://schemas.openxmlformats.org/officeDocument/2006/relationships/slideLayout" Target="../slideLayouts/slideLayout7.xml"/><Relationship Id="rId9" Type="http://schemas.openxmlformats.org/officeDocument/2006/relationships/image" Target="../media/image30.png"/></Relationships>
</file>

<file path=ppt/slides/_rels/slide18.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13.png"/><Relationship Id="rId3" Type="http://schemas.openxmlformats.org/officeDocument/2006/relationships/audio" Target="../media/media18.m4a"/><Relationship Id="rId7" Type="http://schemas.openxmlformats.org/officeDocument/2006/relationships/image" Target="../media/image3.png"/><Relationship Id="rId12" Type="http://schemas.openxmlformats.org/officeDocument/2006/relationships/image" Target="../media/image36.svg"/><Relationship Id="rId2" Type="http://schemas.microsoft.com/office/2007/relationships/media" Target="../media/media18.m4a"/><Relationship Id="rId1" Type="http://schemas.openxmlformats.org/officeDocument/2006/relationships/tags" Target="../tags/tag16.xml"/><Relationship Id="rId6" Type="http://schemas.openxmlformats.org/officeDocument/2006/relationships/image" Target="../media/image29.svg"/><Relationship Id="rId11" Type="http://schemas.openxmlformats.org/officeDocument/2006/relationships/image" Target="../media/image35.png"/><Relationship Id="rId5" Type="http://schemas.openxmlformats.org/officeDocument/2006/relationships/image" Target="../media/image28.png"/><Relationship Id="rId10" Type="http://schemas.openxmlformats.org/officeDocument/2006/relationships/image" Target="../media/image31.svg"/><Relationship Id="rId4" Type="http://schemas.openxmlformats.org/officeDocument/2006/relationships/slideLayout" Target="../slideLayouts/slideLayout7.xml"/><Relationship Id="rId9" Type="http://schemas.openxmlformats.org/officeDocument/2006/relationships/image" Target="../media/image30.png"/></Relationships>
</file>

<file path=ppt/slides/_rels/slide19.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audio" Target="../media/media19.m4a"/><Relationship Id="rId7" Type="http://schemas.openxmlformats.org/officeDocument/2006/relationships/image" Target="../media/image3.png"/><Relationship Id="rId2" Type="http://schemas.microsoft.com/office/2007/relationships/media" Target="../media/media19.m4a"/><Relationship Id="rId1" Type="http://schemas.openxmlformats.org/officeDocument/2006/relationships/tags" Target="../tags/tag17.xml"/><Relationship Id="rId6" Type="http://schemas.openxmlformats.org/officeDocument/2006/relationships/image" Target="../media/image29.svg"/><Relationship Id="rId11" Type="http://schemas.openxmlformats.org/officeDocument/2006/relationships/image" Target="../media/image13.png"/><Relationship Id="rId5" Type="http://schemas.openxmlformats.org/officeDocument/2006/relationships/image" Target="../media/image28.png"/><Relationship Id="rId10" Type="http://schemas.openxmlformats.org/officeDocument/2006/relationships/image" Target="../media/image31.svg"/><Relationship Id="rId4" Type="http://schemas.openxmlformats.org/officeDocument/2006/relationships/slideLayout" Target="../slideLayouts/slideLayout7.xml"/><Relationship Id="rId9" Type="http://schemas.openxmlformats.org/officeDocument/2006/relationships/image" Target="../media/image30.png"/></Relationships>
</file>

<file path=ppt/slides/_rels/slide2.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svg"/><Relationship Id="rId18" Type="http://schemas.openxmlformats.org/officeDocument/2006/relationships/image" Target="../media/image13.png"/><Relationship Id="rId3" Type="http://schemas.openxmlformats.org/officeDocument/2006/relationships/slideLayout" Target="../slideLayouts/slideLayout7.xml"/><Relationship Id="rId7" Type="http://schemas.openxmlformats.org/officeDocument/2006/relationships/image" Target="../media/image17.svg"/><Relationship Id="rId12" Type="http://schemas.openxmlformats.org/officeDocument/2006/relationships/image" Target="../media/image22.png"/><Relationship Id="rId17" Type="http://schemas.openxmlformats.org/officeDocument/2006/relationships/image" Target="../media/image27.svg"/><Relationship Id="rId2" Type="http://schemas.openxmlformats.org/officeDocument/2006/relationships/audio" Target="../media/media2.m4a"/><Relationship Id="rId16" Type="http://schemas.openxmlformats.org/officeDocument/2006/relationships/image" Target="../media/image26.png"/><Relationship Id="rId1" Type="http://schemas.microsoft.com/office/2007/relationships/media" Target="../media/media2.m4a"/><Relationship Id="rId6" Type="http://schemas.openxmlformats.org/officeDocument/2006/relationships/image" Target="../media/image16.png"/><Relationship Id="rId11" Type="http://schemas.openxmlformats.org/officeDocument/2006/relationships/image" Target="../media/image21.svg"/><Relationship Id="rId5" Type="http://schemas.openxmlformats.org/officeDocument/2006/relationships/image" Target="../media/image15.svg"/><Relationship Id="rId15" Type="http://schemas.openxmlformats.org/officeDocument/2006/relationships/image" Target="../media/image25.sv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svg"/><Relationship Id="rId14" Type="http://schemas.openxmlformats.org/officeDocument/2006/relationships/image" Target="../media/image24.png"/></Relationships>
</file>

<file path=ppt/slides/_rels/slide20.xml.rels><?xml version="1.0" encoding="UTF-8" standalone="yes"?>
<Relationships xmlns="http://schemas.openxmlformats.org/package/2006/relationships"><Relationship Id="rId8" Type="http://schemas.openxmlformats.org/officeDocument/2006/relationships/image" Target="../media/image47.svg"/><Relationship Id="rId13" Type="http://schemas.openxmlformats.org/officeDocument/2006/relationships/image" Target="../media/image7.png"/><Relationship Id="rId18" Type="http://schemas.openxmlformats.org/officeDocument/2006/relationships/image" Target="../media/image53.svg"/><Relationship Id="rId3" Type="http://schemas.openxmlformats.org/officeDocument/2006/relationships/audio" Target="../media/media20.m4a"/><Relationship Id="rId21" Type="http://schemas.openxmlformats.org/officeDocument/2006/relationships/image" Target="../media/image13.png"/><Relationship Id="rId7" Type="http://schemas.openxmlformats.org/officeDocument/2006/relationships/image" Target="../media/image46.png"/><Relationship Id="rId12" Type="http://schemas.openxmlformats.org/officeDocument/2006/relationships/image" Target="../media/image29.svg"/><Relationship Id="rId17" Type="http://schemas.openxmlformats.org/officeDocument/2006/relationships/image" Target="../media/image52.png"/><Relationship Id="rId2" Type="http://schemas.microsoft.com/office/2007/relationships/media" Target="../media/media20.m4a"/><Relationship Id="rId16" Type="http://schemas.openxmlformats.org/officeDocument/2006/relationships/image" Target="../media/image51.svg"/><Relationship Id="rId20" Type="http://schemas.openxmlformats.org/officeDocument/2006/relationships/image" Target="../media/image55.svg"/><Relationship Id="rId1" Type="http://schemas.openxmlformats.org/officeDocument/2006/relationships/tags" Target="../tags/tag18.xml"/><Relationship Id="rId6" Type="http://schemas.openxmlformats.org/officeDocument/2006/relationships/image" Target="../media/image45.svg"/><Relationship Id="rId11" Type="http://schemas.openxmlformats.org/officeDocument/2006/relationships/image" Target="../media/image28.png"/><Relationship Id="rId5" Type="http://schemas.openxmlformats.org/officeDocument/2006/relationships/image" Target="../media/image44.png"/><Relationship Id="rId15" Type="http://schemas.openxmlformats.org/officeDocument/2006/relationships/image" Target="../media/image50.png"/><Relationship Id="rId10" Type="http://schemas.openxmlformats.org/officeDocument/2006/relationships/image" Target="../media/image49.svg"/><Relationship Id="rId19" Type="http://schemas.openxmlformats.org/officeDocument/2006/relationships/image" Target="../media/image54.png"/><Relationship Id="rId4" Type="http://schemas.openxmlformats.org/officeDocument/2006/relationships/slideLayout" Target="../slideLayouts/slideLayout7.xml"/><Relationship Id="rId9" Type="http://schemas.openxmlformats.org/officeDocument/2006/relationships/image" Target="../media/image48.png"/><Relationship Id="rId14" Type="http://schemas.openxmlformats.org/officeDocument/2006/relationships/image" Target="../media/image8.svg"/></Relationships>
</file>

<file path=ppt/slides/_rels/slide21.xml.rels><?xml version="1.0" encoding="UTF-8" standalone="yes"?>
<Relationships xmlns="http://schemas.openxmlformats.org/package/2006/relationships"><Relationship Id="rId8" Type="http://schemas.openxmlformats.org/officeDocument/2006/relationships/image" Target="../media/image47.svg"/><Relationship Id="rId13" Type="http://schemas.openxmlformats.org/officeDocument/2006/relationships/image" Target="../media/image7.png"/><Relationship Id="rId18" Type="http://schemas.openxmlformats.org/officeDocument/2006/relationships/image" Target="../media/image53.svg"/><Relationship Id="rId3" Type="http://schemas.openxmlformats.org/officeDocument/2006/relationships/audio" Target="../media/media21.m4a"/><Relationship Id="rId21" Type="http://schemas.openxmlformats.org/officeDocument/2006/relationships/image" Target="../media/image13.png"/><Relationship Id="rId7" Type="http://schemas.openxmlformats.org/officeDocument/2006/relationships/image" Target="../media/image46.png"/><Relationship Id="rId12" Type="http://schemas.openxmlformats.org/officeDocument/2006/relationships/image" Target="../media/image29.svg"/><Relationship Id="rId17" Type="http://schemas.openxmlformats.org/officeDocument/2006/relationships/image" Target="../media/image52.png"/><Relationship Id="rId2" Type="http://schemas.microsoft.com/office/2007/relationships/media" Target="../media/media21.m4a"/><Relationship Id="rId16" Type="http://schemas.openxmlformats.org/officeDocument/2006/relationships/image" Target="../media/image51.svg"/><Relationship Id="rId20" Type="http://schemas.openxmlformats.org/officeDocument/2006/relationships/image" Target="../media/image55.svg"/><Relationship Id="rId1" Type="http://schemas.openxmlformats.org/officeDocument/2006/relationships/tags" Target="../tags/tag19.xml"/><Relationship Id="rId6" Type="http://schemas.openxmlformats.org/officeDocument/2006/relationships/image" Target="../media/image45.svg"/><Relationship Id="rId11" Type="http://schemas.openxmlformats.org/officeDocument/2006/relationships/image" Target="../media/image28.png"/><Relationship Id="rId5" Type="http://schemas.openxmlformats.org/officeDocument/2006/relationships/image" Target="../media/image44.png"/><Relationship Id="rId15" Type="http://schemas.openxmlformats.org/officeDocument/2006/relationships/image" Target="../media/image50.png"/><Relationship Id="rId10" Type="http://schemas.openxmlformats.org/officeDocument/2006/relationships/image" Target="../media/image49.svg"/><Relationship Id="rId19" Type="http://schemas.openxmlformats.org/officeDocument/2006/relationships/image" Target="../media/image54.png"/><Relationship Id="rId4" Type="http://schemas.openxmlformats.org/officeDocument/2006/relationships/slideLayout" Target="../slideLayouts/slideLayout7.xml"/><Relationship Id="rId9" Type="http://schemas.openxmlformats.org/officeDocument/2006/relationships/image" Target="../media/image48.png"/><Relationship Id="rId14" Type="http://schemas.openxmlformats.org/officeDocument/2006/relationships/image" Target="../media/image8.svg"/></Relationships>
</file>

<file path=ppt/slides/_rels/slide22.xml.rels><?xml version="1.0" encoding="UTF-8" standalone="yes"?>
<Relationships xmlns="http://schemas.openxmlformats.org/package/2006/relationships"><Relationship Id="rId8" Type="http://schemas.openxmlformats.org/officeDocument/2006/relationships/image" Target="../media/image47.svg"/><Relationship Id="rId13" Type="http://schemas.openxmlformats.org/officeDocument/2006/relationships/image" Target="../media/image7.png"/><Relationship Id="rId18" Type="http://schemas.openxmlformats.org/officeDocument/2006/relationships/image" Target="../media/image53.svg"/><Relationship Id="rId3" Type="http://schemas.openxmlformats.org/officeDocument/2006/relationships/audio" Target="../media/media22.m4a"/><Relationship Id="rId21" Type="http://schemas.openxmlformats.org/officeDocument/2006/relationships/image" Target="../media/image13.png"/><Relationship Id="rId7" Type="http://schemas.openxmlformats.org/officeDocument/2006/relationships/image" Target="../media/image46.png"/><Relationship Id="rId12" Type="http://schemas.openxmlformats.org/officeDocument/2006/relationships/image" Target="../media/image29.svg"/><Relationship Id="rId17" Type="http://schemas.openxmlformats.org/officeDocument/2006/relationships/image" Target="../media/image52.png"/><Relationship Id="rId2" Type="http://schemas.microsoft.com/office/2007/relationships/media" Target="../media/media22.m4a"/><Relationship Id="rId16" Type="http://schemas.openxmlformats.org/officeDocument/2006/relationships/image" Target="../media/image51.svg"/><Relationship Id="rId20" Type="http://schemas.openxmlformats.org/officeDocument/2006/relationships/image" Target="../media/image55.svg"/><Relationship Id="rId1" Type="http://schemas.openxmlformats.org/officeDocument/2006/relationships/tags" Target="../tags/tag20.xml"/><Relationship Id="rId6" Type="http://schemas.openxmlformats.org/officeDocument/2006/relationships/image" Target="../media/image45.svg"/><Relationship Id="rId11" Type="http://schemas.openxmlformats.org/officeDocument/2006/relationships/image" Target="../media/image28.png"/><Relationship Id="rId5" Type="http://schemas.openxmlformats.org/officeDocument/2006/relationships/image" Target="../media/image44.png"/><Relationship Id="rId15" Type="http://schemas.openxmlformats.org/officeDocument/2006/relationships/image" Target="../media/image50.png"/><Relationship Id="rId10" Type="http://schemas.openxmlformats.org/officeDocument/2006/relationships/image" Target="../media/image49.svg"/><Relationship Id="rId19" Type="http://schemas.openxmlformats.org/officeDocument/2006/relationships/image" Target="../media/image54.png"/><Relationship Id="rId4" Type="http://schemas.openxmlformats.org/officeDocument/2006/relationships/slideLayout" Target="../slideLayouts/slideLayout7.xml"/><Relationship Id="rId9" Type="http://schemas.openxmlformats.org/officeDocument/2006/relationships/image" Target="../media/image48.png"/><Relationship Id="rId14" Type="http://schemas.openxmlformats.org/officeDocument/2006/relationships/image" Target="../media/image8.svg"/></Relationships>
</file>

<file path=ppt/slides/_rels/slide23.xml.rels><?xml version="1.0" encoding="UTF-8" standalone="yes"?>
<Relationships xmlns="http://schemas.openxmlformats.org/package/2006/relationships"><Relationship Id="rId8" Type="http://schemas.openxmlformats.org/officeDocument/2006/relationships/image" Target="../media/image47.svg"/><Relationship Id="rId13" Type="http://schemas.openxmlformats.org/officeDocument/2006/relationships/image" Target="../media/image7.png"/><Relationship Id="rId18" Type="http://schemas.openxmlformats.org/officeDocument/2006/relationships/image" Target="../media/image53.svg"/><Relationship Id="rId3" Type="http://schemas.openxmlformats.org/officeDocument/2006/relationships/audio" Target="../media/media23.m4a"/><Relationship Id="rId21" Type="http://schemas.openxmlformats.org/officeDocument/2006/relationships/image" Target="../media/image13.png"/><Relationship Id="rId7" Type="http://schemas.openxmlformats.org/officeDocument/2006/relationships/image" Target="../media/image46.png"/><Relationship Id="rId12" Type="http://schemas.openxmlformats.org/officeDocument/2006/relationships/image" Target="../media/image29.svg"/><Relationship Id="rId17" Type="http://schemas.openxmlformats.org/officeDocument/2006/relationships/image" Target="../media/image52.png"/><Relationship Id="rId2" Type="http://schemas.microsoft.com/office/2007/relationships/media" Target="../media/media23.m4a"/><Relationship Id="rId16" Type="http://schemas.openxmlformats.org/officeDocument/2006/relationships/image" Target="../media/image51.svg"/><Relationship Id="rId20" Type="http://schemas.openxmlformats.org/officeDocument/2006/relationships/image" Target="../media/image55.svg"/><Relationship Id="rId1" Type="http://schemas.openxmlformats.org/officeDocument/2006/relationships/tags" Target="../tags/tag21.xml"/><Relationship Id="rId6" Type="http://schemas.openxmlformats.org/officeDocument/2006/relationships/image" Target="../media/image45.svg"/><Relationship Id="rId11" Type="http://schemas.openxmlformats.org/officeDocument/2006/relationships/image" Target="../media/image28.png"/><Relationship Id="rId5" Type="http://schemas.openxmlformats.org/officeDocument/2006/relationships/image" Target="../media/image44.png"/><Relationship Id="rId15" Type="http://schemas.openxmlformats.org/officeDocument/2006/relationships/image" Target="../media/image50.png"/><Relationship Id="rId10" Type="http://schemas.openxmlformats.org/officeDocument/2006/relationships/image" Target="../media/image49.svg"/><Relationship Id="rId19" Type="http://schemas.openxmlformats.org/officeDocument/2006/relationships/image" Target="../media/image54.png"/><Relationship Id="rId4" Type="http://schemas.openxmlformats.org/officeDocument/2006/relationships/slideLayout" Target="../slideLayouts/slideLayout7.xml"/><Relationship Id="rId9" Type="http://schemas.openxmlformats.org/officeDocument/2006/relationships/image" Target="../media/image48.png"/><Relationship Id="rId14" Type="http://schemas.openxmlformats.org/officeDocument/2006/relationships/image" Target="../media/image8.svg"/></Relationships>
</file>

<file path=ppt/slides/_rels/slide24.xml.rels><?xml version="1.0" encoding="UTF-8" standalone="yes"?>
<Relationships xmlns="http://schemas.openxmlformats.org/package/2006/relationships"><Relationship Id="rId8" Type="http://schemas.openxmlformats.org/officeDocument/2006/relationships/image" Target="../media/image47.svg"/><Relationship Id="rId13" Type="http://schemas.openxmlformats.org/officeDocument/2006/relationships/image" Target="../media/image7.png"/><Relationship Id="rId18" Type="http://schemas.openxmlformats.org/officeDocument/2006/relationships/image" Target="../media/image53.svg"/><Relationship Id="rId3" Type="http://schemas.openxmlformats.org/officeDocument/2006/relationships/audio" Target="../media/media24.m4a"/><Relationship Id="rId21" Type="http://schemas.openxmlformats.org/officeDocument/2006/relationships/image" Target="../media/image13.png"/><Relationship Id="rId7" Type="http://schemas.openxmlformats.org/officeDocument/2006/relationships/image" Target="../media/image46.png"/><Relationship Id="rId12" Type="http://schemas.openxmlformats.org/officeDocument/2006/relationships/image" Target="../media/image29.svg"/><Relationship Id="rId17" Type="http://schemas.openxmlformats.org/officeDocument/2006/relationships/image" Target="../media/image52.png"/><Relationship Id="rId2" Type="http://schemas.microsoft.com/office/2007/relationships/media" Target="../media/media24.m4a"/><Relationship Id="rId16" Type="http://schemas.openxmlformats.org/officeDocument/2006/relationships/image" Target="../media/image51.svg"/><Relationship Id="rId20" Type="http://schemas.openxmlformats.org/officeDocument/2006/relationships/image" Target="../media/image57.svg"/><Relationship Id="rId1" Type="http://schemas.openxmlformats.org/officeDocument/2006/relationships/tags" Target="../tags/tag22.xml"/><Relationship Id="rId6" Type="http://schemas.openxmlformats.org/officeDocument/2006/relationships/image" Target="../media/image45.svg"/><Relationship Id="rId11" Type="http://schemas.openxmlformats.org/officeDocument/2006/relationships/image" Target="../media/image28.png"/><Relationship Id="rId5" Type="http://schemas.openxmlformats.org/officeDocument/2006/relationships/image" Target="../media/image44.png"/><Relationship Id="rId15" Type="http://schemas.openxmlformats.org/officeDocument/2006/relationships/image" Target="../media/image50.png"/><Relationship Id="rId10" Type="http://schemas.openxmlformats.org/officeDocument/2006/relationships/image" Target="../media/image49.svg"/><Relationship Id="rId19" Type="http://schemas.openxmlformats.org/officeDocument/2006/relationships/image" Target="../media/image56.png"/><Relationship Id="rId4" Type="http://schemas.openxmlformats.org/officeDocument/2006/relationships/slideLayout" Target="../slideLayouts/slideLayout7.xml"/><Relationship Id="rId9" Type="http://schemas.openxmlformats.org/officeDocument/2006/relationships/image" Target="../media/image48.png"/><Relationship Id="rId14" Type="http://schemas.openxmlformats.org/officeDocument/2006/relationships/image" Target="../media/image8.svg"/></Relationships>
</file>

<file path=ppt/slides/_rels/slide25.xml.rels><?xml version="1.0" encoding="UTF-8" standalone="yes"?>
<Relationships xmlns="http://schemas.openxmlformats.org/package/2006/relationships"><Relationship Id="rId8" Type="http://schemas.openxmlformats.org/officeDocument/2006/relationships/image" Target="../media/image47.svg"/><Relationship Id="rId13" Type="http://schemas.openxmlformats.org/officeDocument/2006/relationships/image" Target="../media/image7.png"/><Relationship Id="rId18" Type="http://schemas.openxmlformats.org/officeDocument/2006/relationships/image" Target="../media/image53.svg"/><Relationship Id="rId3" Type="http://schemas.openxmlformats.org/officeDocument/2006/relationships/audio" Target="../media/media25.m4a"/><Relationship Id="rId21" Type="http://schemas.openxmlformats.org/officeDocument/2006/relationships/image" Target="../media/image13.png"/><Relationship Id="rId7" Type="http://schemas.openxmlformats.org/officeDocument/2006/relationships/image" Target="../media/image46.png"/><Relationship Id="rId12" Type="http://schemas.openxmlformats.org/officeDocument/2006/relationships/image" Target="../media/image29.svg"/><Relationship Id="rId17" Type="http://schemas.openxmlformats.org/officeDocument/2006/relationships/image" Target="../media/image52.png"/><Relationship Id="rId2" Type="http://schemas.microsoft.com/office/2007/relationships/media" Target="../media/media25.m4a"/><Relationship Id="rId16" Type="http://schemas.openxmlformats.org/officeDocument/2006/relationships/image" Target="../media/image51.svg"/><Relationship Id="rId20" Type="http://schemas.openxmlformats.org/officeDocument/2006/relationships/image" Target="../media/image55.svg"/><Relationship Id="rId1" Type="http://schemas.openxmlformats.org/officeDocument/2006/relationships/tags" Target="../tags/tag23.xml"/><Relationship Id="rId6" Type="http://schemas.openxmlformats.org/officeDocument/2006/relationships/image" Target="../media/image45.svg"/><Relationship Id="rId11" Type="http://schemas.openxmlformats.org/officeDocument/2006/relationships/image" Target="../media/image28.png"/><Relationship Id="rId5" Type="http://schemas.openxmlformats.org/officeDocument/2006/relationships/image" Target="../media/image44.png"/><Relationship Id="rId15" Type="http://schemas.openxmlformats.org/officeDocument/2006/relationships/image" Target="../media/image50.png"/><Relationship Id="rId10" Type="http://schemas.openxmlformats.org/officeDocument/2006/relationships/image" Target="../media/image49.svg"/><Relationship Id="rId19" Type="http://schemas.openxmlformats.org/officeDocument/2006/relationships/image" Target="../media/image54.png"/><Relationship Id="rId4" Type="http://schemas.openxmlformats.org/officeDocument/2006/relationships/slideLayout" Target="../slideLayouts/slideLayout7.xml"/><Relationship Id="rId9" Type="http://schemas.openxmlformats.org/officeDocument/2006/relationships/image" Target="../media/image48.png"/><Relationship Id="rId14" Type="http://schemas.openxmlformats.org/officeDocument/2006/relationships/image" Target="../media/image8.svg"/></Relationships>
</file>

<file path=ppt/slides/_rels/slide26.xml.rels><?xml version="1.0" encoding="UTF-8" standalone="yes"?>
<Relationships xmlns="http://schemas.openxmlformats.org/package/2006/relationships"><Relationship Id="rId8" Type="http://schemas.openxmlformats.org/officeDocument/2006/relationships/image" Target="../media/image61.svg"/><Relationship Id="rId13" Type="http://schemas.openxmlformats.org/officeDocument/2006/relationships/image" Target="../media/image64.png"/><Relationship Id="rId3" Type="http://schemas.openxmlformats.org/officeDocument/2006/relationships/audio" Target="../media/media26.m4a"/><Relationship Id="rId7" Type="http://schemas.openxmlformats.org/officeDocument/2006/relationships/image" Target="../media/image60.png"/><Relationship Id="rId12" Type="http://schemas.openxmlformats.org/officeDocument/2006/relationships/image" Target="../media/image63.svg"/><Relationship Id="rId17" Type="http://schemas.openxmlformats.org/officeDocument/2006/relationships/image" Target="../media/image13.png"/><Relationship Id="rId2" Type="http://schemas.microsoft.com/office/2007/relationships/media" Target="../media/media26.m4a"/><Relationship Id="rId16" Type="http://schemas.openxmlformats.org/officeDocument/2006/relationships/image" Target="../media/image67.svg"/><Relationship Id="rId1" Type="http://schemas.openxmlformats.org/officeDocument/2006/relationships/tags" Target="../tags/tag24.xml"/><Relationship Id="rId6" Type="http://schemas.openxmlformats.org/officeDocument/2006/relationships/image" Target="../media/image59.svg"/><Relationship Id="rId11" Type="http://schemas.openxmlformats.org/officeDocument/2006/relationships/image" Target="../media/image62.png"/><Relationship Id="rId5" Type="http://schemas.openxmlformats.org/officeDocument/2006/relationships/image" Target="../media/image58.png"/><Relationship Id="rId15" Type="http://schemas.openxmlformats.org/officeDocument/2006/relationships/image" Target="../media/image66.png"/><Relationship Id="rId10" Type="http://schemas.openxmlformats.org/officeDocument/2006/relationships/image" Target="../media/image8.svg"/><Relationship Id="rId4" Type="http://schemas.openxmlformats.org/officeDocument/2006/relationships/slideLayout" Target="../slideLayouts/slideLayout7.xml"/><Relationship Id="rId9" Type="http://schemas.openxmlformats.org/officeDocument/2006/relationships/image" Target="../media/image7.png"/><Relationship Id="rId14" Type="http://schemas.openxmlformats.org/officeDocument/2006/relationships/image" Target="../media/image65.svg"/></Relationships>
</file>

<file path=ppt/slides/_rels/slide27.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image" Target="../media/image8.svg"/><Relationship Id="rId18" Type="http://schemas.openxmlformats.org/officeDocument/2006/relationships/image" Target="../media/image13.png"/><Relationship Id="rId3" Type="http://schemas.openxmlformats.org/officeDocument/2006/relationships/slideLayout" Target="../slideLayouts/slideLayout7.xml"/><Relationship Id="rId7" Type="http://schemas.openxmlformats.org/officeDocument/2006/relationships/image" Target="../media/image71.svg"/><Relationship Id="rId12" Type="http://schemas.openxmlformats.org/officeDocument/2006/relationships/image" Target="../media/image7.png"/><Relationship Id="rId17" Type="http://schemas.openxmlformats.org/officeDocument/2006/relationships/image" Target="../media/image77.svg"/><Relationship Id="rId2" Type="http://schemas.openxmlformats.org/officeDocument/2006/relationships/audio" Target="../media/media27.m4a"/><Relationship Id="rId16" Type="http://schemas.openxmlformats.org/officeDocument/2006/relationships/image" Target="../media/image76.png"/><Relationship Id="rId1" Type="http://schemas.microsoft.com/office/2007/relationships/media" Target="../media/media27.m4a"/><Relationship Id="rId6" Type="http://schemas.openxmlformats.org/officeDocument/2006/relationships/image" Target="../media/image70.png"/><Relationship Id="rId11" Type="http://schemas.openxmlformats.org/officeDocument/2006/relationships/image" Target="../media/image53.svg"/><Relationship Id="rId5" Type="http://schemas.openxmlformats.org/officeDocument/2006/relationships/image" Target="../media/image69.svg"/><Relationship Id="rId15" Type="http://schemas.openxmlformats.org/officeDocument/2006/relationships/image" Target="../media/image75.svg"/><Relationship Id="rId10" Type="http://schemas.openxmlformats.org/officeDocument/2006/relationships/image" Target="../media/image52.png"/><Relationship Id="rId4" Type="http://schemas.openxmlformats.org/officeDocument/2006/relationships/image" Target="../media/image68.png"/><Relationship Id="rId9" Type="http://schemas.openxmlformats.org/officeDocument/2006/relationships/image" Target="../media/image73.svg"/><Relationship Id="rId14" Type="http://schemas.openxmlformats.org/officeDocument/2006/relationships/image" Target="../media/image74.png"/></Relationships>
</file>

<file path=ppt/slides/_rels/slide28.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svg"/><Relationship Id="rId3" Type="http://schemas.openxmlformats.org/officeDocument/2006/relationships/slideLayout" Target="../slideLayouts/slideLayout7.xml"/><Relationship Id="rId7" Type="http://schemas.openxmlformats.org/officeDocument/2006/relationships/image" Target="../media/image4.svg"/><Relationship Id="rId12" Type="http://schemas.openxmlformats.org/officeDocument/2006/relationships/image" Target="../media/image9.png"/><Relationship Id="rId2" Type="http://schemas.openxmlformats.org/officeDocument/2006/relationships/audio" Target="../media/media28.m4a"/><Relationship Id="rId16" Type="http://schemas.openxmlformats.org/officeDocument/2006/relationships/image" Target="../media/image13.png"/><Relationship Id="rId1" Type="http://schemas.microsoft.com/office/2007/relationships/media" Target="../media/media28.m4a"/><Relationship Id="rId6" Type="http://schemas.openxmlformats.org/officeDocument/2006/relationships/image" Target="../media/image3.png"/><Relationship Id="rId11" Type="http://schemas.openxmlformats.org/officeDocument/2006/relationships/image" Target="../media/image8.svg"/><Relationship Id="rId5" Type="http://schemas.openxmlformats.org/officeDocument/2006/relationships/image" Target="../media/image2.svg"/><Relationship Id="rId15" Type="http://schemas.openxmlformats.org/officeDocument/2006/relationships/image" Target="../media/image12.sv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svg"/><Relationship Id="rId14"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34.jpeg"/><Relationship Id="rId3" Type="http://schemas.openxmlformats.org/officeDocument/2006/relationships/audio" Target="../media/media3.m4a"/><Relationship Id="rId7" Type="http://schemas.openxmlformats.org/officeDocument/2006/relationships/image" Target="../media/image3.png"/><Relationship Id="rId12" Type="http://schemas.openxmlformats.org/officeDocument/2006/relationships/image" Target="../media/image33.svg"/><Relationship Id="rId2" Type="http://schemas.microsoft.com/office/2007/relationships/media" Target="../media/media3.m4a"/><Relationship Id="rId1" Type="http://schemas.openxmlformats.org/officeDocument/2006/relationships/tags" Target="../tags/tag1.xml"/><Relationship Id="rId6" Type="http://schemas.openxmlformats.org/officeDocument/2006/relationships/image" Target="../media/image29.svg"/><Relationship Id="rId11" Type="http://schemas.openxmlformats.org/officeDocument/2006/relationships/image" Target="../media/image32.png"/><Relationship Id="rId5" Type="http://schemas.openxmlformats.org/officeDocument/2006/relationships/image" Target="../media/image28.png"/><Relationship Id="rId10" Type="http://schemas.openxmlformats.org/officeDocument/2006/relationships/image" Target="../media/image31.svg"/><Relationship Id="rId4" Type="http://schemas.openxmlformats.org/officeDocument/2006/relationships/slideLayout" Target="../slideLayouts/slideLayout7.xml"/><Relationship Id="rId9" Type="http://schemas.openxmlformats.org/officeDocument/2006/relationships/image" Target="../media/image30.png"/><Relationship Id="rId1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audio" Target="../media/media4.m4a"/><Relationship Id="rId7" Type="http://schemas.openxmlformats.org/officeDocument/2006/relationships/image" Target="../media/image3.png"/><Relationship Id="rId12" Type="http://schemas.openxmlformats.org/officeDocument/2006/relationships/image" Target="../media/image13.png"/><Relationship Id="rId2" Type="http://schemas.microsoft.com/office/2007/relationships/media" Target="../media/media4.m4a"/><Relationship Id="rId1" Type="http://schemas.openxmlformats.org/officeDocument/2006/relationships/tags" Target="../tags/tag2.xml"/><Relationship Id="rId6" Type="http://schemas.openxmlformats.org/officeDocument/2006/relationships/image" Target="../media/image29.svg"/><Relationship Id="rId11" Type="http://schemas.openxmlformats.org/officeDocument/2006/relationships/image" Target="../media/image34.jpeg"/><Relationship Id="rId5" Type="http://schemas.openxmlformats.org/officeDocument/2006/relationships/image" Target="../media/image28.png"/><Relationship Id="rId10" Type="http://schemas.openxmlformats.org/officeDocument/2006/relationships/image" Target="../media/image31.svg"/><Relationship Id="rId4" Type="http://schemas.openxmlformats.org/officeDocument/2006/relationships/slideLayout" Target="../slideLayouts/slideLayout7.xml"/><Relationship Id="rId9" Type="http://schemas.openxmlformats.org/officeDocument/2006/relationships/image" Target="../media/image30.png"/></Relationships>
</file>

<file path=ppt/slides/_rels/slide5.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audio" Target="../media/media5.m4a"/><Relationship Id="rId7" Type="http://schemas.openxmlformats.org/officeDocument/2006/relationships/image" Target="../media/image3.png"/><Relationship Id="rId12" Type="http://schemas.openxmlformats.org/officeDocument/2006/relationships/image" Target="../media/image13.png"/><Relationship Id="rId2" Type="http://schemas.microsoft.com/office/2007/relationships/media" Target="../media/media5.m4a"/><Relationship Id="rId1" Type="http://schemas.openxmlformats.org/officeDocument/2006/relationships/tags" Target="../tags/tag3.xml"/><Relationship Id="rId6" Type="http://schemas.openxmlformats.org/officeDocument/2006/relationships/image" Target="../media/image29.svg"/><Relationship Id="rId11" Type="http://schemas.openxmlformats.org/officeDocument/2006/relationships/image" Target="../media/image34.jpeg"/><Relationship Id="rId5" Type="http://schemas.openxmlformats.org/officeDocument/2006/relationships/image" Target="../media/image28.png"/><Relationship Id="rId10" Type="http://schemas.openxmlformats.org/officeDocument/2006/relationships/image" Target="../media/image31.svg"/><Relationship Id="rId4" Type="http://schemas.openxmlformats.org/officeDocument/2006/relationships/slideLayout" Target="../slideLayouts/slideLayout7.xml"/><Relationship Id="rId9" Type="http://schemas.openxmlformats.org/officeDocument/2006/relationships/image" Target="../media/image30.png"/></Relationships>
</file>

<file path=ppt/slides/_rels/slide6.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13.png"/><Relationship Id="rId3" Type="http://schemas.openxmlformats.org/officeDocument/2006/relationships/audio" Target="../media/media6.m4a"/><Relationship Id="rId7" Type="http://schemas.openxmlformats.org/officeDocument/2006/relationships/image" Target="../media/image3.png"/><Relationship Id="rId12" Type="http://schemas.openxmlformats.org/officeDocument/2006/relationships/image" Target="../media/image36.svg"/><Relationship Id="rId2" Type="http://schemas.microsoft.com/office/2007/relationships/media" Target="../media/media6.m4a"/><Relationship Id="rId1" Type="http://schemas.openxmlformats.org/officeDocument/2006/relationships/tags" Target="../tags/tag4.xml"/><Relationship Id="rId6" Type="http://schemas.openxmlformats.org/officeDocument/2006/relationships/image" Target="../media/image29.svg"/><Relationship Id="rId11" Type="http://schemas.openxmlformats.org/officeDocument/2006/relationships/image" Target="../media/image35.png"/><Relationship Id="rId5" Type="http://schemas.openxmlformats.org/officeDocument/2006/relationships/image" Target="../media/image28.png"/><Relationship Id="rId10" Type="http://schemas.openxmlformats.org/officeDocument/2006/relationships/image" Target="../media/image31.svg"/><Relationship Id="rId4" Type="http://schemas.openxmlformats.org/officeDocument/2006/relationships/slideLayout" Target="../slideLayouts/slideLayout7.xml"/><Relationship Id="rId9" Type="http://schemas.openxmlformats.org/officeDocument/2006/relationships/image" Target="../media/image30.png"/></Relationships>
</file>

<file path=ppt/slides/_rels/slide7.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audio" Target="../media/media7.m4a"/><Relationship Id="rId7" Type="http://schemas.openxmlformats.org/officeDocument/2006/relationships/image" Target="../media/image3.png"/><Relationship Id="rId2" Type="http://schemas.microsoft.com/office/2007/relationships/media" Target="../media/media7.m4a"/><Relationship Id="rId1" Type="http://schemas.openxmlformats.org/officeDocument/2006/relationships/tags" Target="../tags/tag5.xml"/><Relationship Id="rId6" Type="http://schemas.openxmlformats.org/officeDocument/2006/relationships/image" Target="../media/image29.svg"/><Relationship Id="rId11" Type="http://schemas.openxmlformats.org/officeDocument/2006/relationships/image" Target="../media/image13.png"/><Relationship Id="rId5" Type="http://schemas.openxmlformats.org/officeDocument/2006/relationships/image" Target="../media/image28.png"/><Relationship Id="rId10" Type="http://schemas.openxmlformats.org/officeDocument/2006/relationships/image" Target="../media/image31.svg"/><Relationship Id="rId4" Type="http://schemas.openxmlformats.org/officeDocument/2006/relationships/slideLayout" Target="../slideLayouts/slideLayout7.xml"/><Relationship Id="rId9" Type="http://schemas.openxmlformats.org/officeDocument/2006/relationships/image" Target="../media/image30.png"/></Relationships>
</file>

<file path=ppt/slides/_rels/slide8.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37.png"/><Relationship Id="rId3" Type="http://schemas.openxmlformats.org/officeDocument/2006/relationships/audio" Target="../media/media8.m4a"/><Relationship Id="rId7" Type="http://schemas.openxmlformats.org/officeDocument/2006/relationships/image" Target="../media/image3.png"/><Relationship Id="rId12" Type="http://schemas.openxmlformats.org/officeDocument/2006/relationships/image" Target="../media/image33.svg"/><Relationship Id="rId2" Type="http://schemas.microsoft.com/office/2007/relationships/media" Target="../media/media8.m4a"/><Relationship Id="rId1" Type="http://schemas.openxmlformats.org/officeDocument/2006/relationships/tags" Target="../tags/tag6.xml"/><Relationship Id="rId6" Type="http://schemas.openxmlformats.org/officeDocument/2006/relationships/image" Target="../media/image29.svg"/><Relationship Id="rId11" Type="http://schemas.openxmlformats.org/officeDocument/2006/relationships/image" Target="../media/image32.png"/><Relationship Id="rId5" Type="http://schemas.openxmlformats.org/officeDocument/2006/relationships/image" Target="../media/image28.png"/><Relationship Id="rId10" Type="http://schemas.openxmlformats.org/officeDocument/2006/relationships/image" Target="../media/image31.svg"/><Relationship Id="rId4" Type="http://schemas.openxmlformats.org/officeDocument/2006/relationships/slideLayout" Target="../slideLayouts/slideLayout7.xml"/><Relationship Id="rId9" Type="http://schemas.openxmlformats.org/officeDocument/2006/relationships/image" Target="../media/image30.png"/><Relationship Id="rId14"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audio" Target="../media/media9.m4a"/><Relationship Id="rId7" Type="http://schemas.openxmlformats.org/officeDocument/2006/relationships/image" Target="../media/image3.png"/><Relationship Id="rId2" Type="http://schemas.microsoft.com/office/2007/relationships/media" Target="../media/media9.m4a"/><Relationship Id="rId1" Type="http://schemas.openxmlformats.org/officeDocument/2006/relationships/tags" Target="../tags/tag7.xml"/><Relationship Id="rId6" Type="http://schemas.openxmlformats.org/officeDocument/2006/relationships/image" Target="../media/image29.svg"/><Relationship Id="rId11" Type="http://schemas.openxmlformats.org/officeDocument/2006/relationships/image" Target="../media/image13.png"/><Relationship Id="rId5" Type="http://schemas.openxmlformats.org/officeDocument/2006/relationships/image" Target="../media/image28.png"/><Relationship Id="rId10" Type="http://schemas.openxmlformats.org/officeDocument/2006/relationships/image" Target="../media/image31.svg"/><Relationship Id="rId4" Type="http://schemas.openxmlformats.org/officeDocument/2006/relationships/slideLayout" Target="../slideLayouts/slideLayout7.xml"/><Relationship Id="rId9"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5" name="TextBox 5"/>
          <p:cNvSpPr txBox="1"/>
          <p:nvPr/>
        </p:nvSpPr>
        <p:spPr>
          <a:xfrm>
            <a:off x="1660588" y="2395346"/>
            <a:ext cx="14630399" cy="3118674"/>
          </a:xfrm>
          <a:prstGeom prst="rect">
            <a:avLst/>
          </a:prstGeom>
        </p:spPr>
        <p:txBody>
          <a:bodyPr wrap="square" lIns="0" tIns="0" rIns="0" bIns="0" rtlCol="0" anchor="t">
            <a:spAutoFit/>
          </a:bodyPr>
          <a:lstStyle/>
          <a:p>
            <a:pPr algn="ctr">
              <a:lnSpc>
                <a:spcPct val="150000"/>
              </a:lnSpc>
              <a:spcBef>
                <a:spcPct val="0"/>
              </a:spcBef>
            </a:pPr>
            <a:r>
              <a:rPr lang="vi-VN" sz="7200" b="1" dirty="0">
                <a:solidFill>
                  <a:srgbClr val="C6AA33"/>
                </a:solidFill>
                <a:latin typeface="Arial" panose="020B0604020202020204" pitchFamily="34" charset="0"/>
                <a:cs typeface="Arial" panose="020B0604020202020204" pitchFamily="34" charset="0"/>
              </a:rPr>
              <a:t>CHÀO MỪNG CÁC EM ĐẾN VỚI BÀI HỌC NGÀY HÔM NAY!</a:t>
            </a:r>
            <a:endParaRPr lang="en-US" sz="7200" b="1" dirty="0">
              <a:solidFill>
                <a:srgbClr val="C6AA33"/>
              </a:solidFill>
              <a:latin typeface="Arial" panose="020B0604020202020204" pitchFamily="34" charset="0"/>
              <a:cs typeface="Arial" panose="020B0604020202020204" pitchFamily="34" charset="0"/>
            </a:endParaRPr>
          </a:p>
        </p:txBody>
      </p:sp>
      <p:pic>
        <p:nvPicPr>
          <p:cNvPr id="9" name="Picture 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15457390" y="264947"/>
            <a:ext cx="833597" cy="1143337"/>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37287" y="-423288"/>
            <a:ext cx="2152749" cy="2773268"/>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877792" flipV="1">
            <a:off x="15652206" y="8765488"/>
            <a:ext cx="1776084" cy="1698582"/>
          </a:xfrm>
          <a:prstGeom prst="rect">
            <a:avLst/>
          </a:prstGeom>
        </p:spPr>
      </p:pic>
      <p:pic>
        <p:nvPicPr>
          <p:cNvPr id="12" name="Picture 12"/>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411293" flipV="1">
            <a:off x="16680115" y="-386797"/>
            <a:ext cx="2025530" cy="2121983"/>
          </a:xfrm>
          <a:prstGeom prst="rect">
            <a:avLst/>
          </a:prstGeom>
        </p:spPr>
      </p:pic>
      <p:pic>
        <p:nvPicPr>
          <p:cNvPr id="13" name="Picture 13"/>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237287" y="9256962"/>
            <a:ext cx="4612947" cy="357818"/>
          </a:xfrm>
          <a:prstGeom prst="rect">
            <a:avLst/>
          </a:prstGeom>
        </p:spPr>
      </p:pic>
      <p:pic>
        <p:nvPicPr>
          <p:cNvPr id="15" name="Picture 7"/>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4162187" y="6640698"/>
            <a:ext cx="9627199" cy="3646302"/>
          </a:xfrm>
          <a:prstGeom prst="rect">
            <a:avLst/>
          </a:prstGeom>
        </p:spPr>
      </p:pic>
      <p:pic>
        <p:nvPicPr>
          <p:cNvPr id="2" name="Audio 1">
            <a:hlinkClick r:id="" action="ppaction://media"/>
            <a:extLst>
              <a:ext uri="{FF2B5EF4-FFF2-40B4-BE49-F238E27FC236}">
                <a16:creationId xmlns:a16="http://schemas.microsoft.com/office/drawing/2014/main" id="{E8FD92C6-94E0-744F-EDDC-F88D006103B8}"/>
              </a:ext>
            </a:extLst>
          </p:cNvPr>
          <p:cNvPicPr>
            <a:picLocks noChangeAspect="1"/>
          </p:cNvPicPr>
          <p:nvPr>
            <a:audioFile r:link="rId2"/>
            <p:extLst>
              <p:ext uri="{DAA4B4D4-6D71-4841-9C94-3DE7FCFB9230}">
                <p14:media xmlns:p14="http://schemas.microsoft.com/office/powerpoint/2010/main" r:embed="rId1"/>
              </p:ext>
            </p:extLst>
          </p:nvPr>
        </p:nvPicPr>
        <p:blipFill>
          <a:blip r:embed="rId16"/>
          <a:srcRect l="-250000" t="-118750" r="-250000" b="-118750"/>
          <a:stretch>
            <a:fillRect/>
          </a:stretch>
        </p:blipFill>
        <p:spPr>
          <a:xfrm>
            <a:off x="14173200" y="7972425"/>
            <a:ext cx="3657600" cy="2057400"/>
          </a:xfrm>
          <a:prstGeom prst="rect">
            <a:avLst/>
          </a:prstGeom>
        </p:spPr>
      </p:pic>
    </p:spTree>
  </p:cSld>
  <p:clrMapOvr>
    <a:masterClrMapping/>
  </p:clrMapOvr>
  <p:transition spd="slow" advTm="7476">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370637" y="-395292"/>
            <a:ext cx="2894041" cy="2057400"/>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6135251" y="-784063"/>
            <a:ext cx="2152749" cy="2773268"/>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066800" y="-961749"/>
            <a:ext cx="4052362" cy="3190314"/>
          </a:xfrm>
          <a:prstGeom prst="rect">
            <a:avLst/>
          </a:prstGeom>
        </p:spPr>
      </p:pic>
      <p:sp>
        <p:nvSpPr>
          <p:cNvPr id="14" name="TextBox 13"/>
          <p:cNvSpPr txBox="1"/>
          <p:nvPr/>
        </p:nvSpPr>
        <p:spPr>
          <a:xfrm>
            <a:off x="1657251" y="258907"/>
            <a:ext cx="14478000" cy="2041456"/>
          </a:xfrm>
          <a:prstGeom prst="rect">
            <a:avLst/>
          </a:prstGeom>
          <a:noFill/>
        </p:spPr>
        <p:txBody>
          <a:bodyPr wrap="square" rtlCol="0">
            <a:spAutoFit/>
          </a:bodyPr>
          <a:lstStyle/>
          <a:p>
            <a:pPr algn="just">
              <a:lnSpc>
                <a:spcPct val="150000"/>
              </a:lnSpc>
            </a:pPr>
            <a:r>
              <a:rPr lang="en-US" sz="4500" b="1" dirty="0">
                <a:latin typeface="Arial" panose="020B0604020202020204" pitchFamily="34" charset="0"/>
                <a:cs typeface="Arial" panose="020B0604020202020204" pitchFamily="34" charset="0"/>
              </a:rPr>
              <a:t>2. </a:t>
            </a:r>
            <a:r>
              <a:rPr lang="en-US" sz="4500" b="1" dirty="0" err="1">
                <a:latin typeface="Arial" panose="020B0604020202020204" pitchFamily="34" charset="0"/>
                <a:cs typeface="Arial" panose="020B0604020202020204" pitchFamily="34" charset="0"/>
              </a:rPr>
              <a:t>Tìm</a:t>
            </a:r>
            <a:r>
              <a:rPr lang="en-US" sz="4500" b="1" dirty="0">
                <a:latin typeface="Arial" panose="020B0604020202020204" pitchFamily="34" charset="0"/>
                <a:cs typeface="Arial" panose="020B0604020202020204" pitchFamily="34" charset="0"/>
              </a:rPr>
              <a:t> hiểu về </a:t>
            </a:r>
            <a:r>
              <a:rPr lang="en-US" sz="4500" b="1" dirty="0" err="1">
                <a:latin typeface="Arial" panose="020B0604020202020204" pitchFamily="34" charset="0"/>
                <a:cs typeface="Arial" panose="020B0604020202020204" pitchFamily="34" charset="0"/>
              </a:rPr>
              <a:t>vai</a:t>
            </a:r>
            <a:r>
              <a:rPr lang="en-US" sz="4500" b="1" dirty="0">
                <a:latin typeface="Arial" panose="020B0604020202020204" pitchFamily="34" charset="0"/>
                <a:cs typeface="Arial" panose="020B0604020202020204" pitchFamily="34" charset="0"/>
              </a:rPr>
              <a:t> trò của </a:t>
            </a:r>
            <a:r>
              <a:rPr lang="en-US" sz="4500" b="1" dirty="0" err="1">
                <a:latin typeface="Arial" panose="020B0604020202020204" pitchFamily="34" charset="0"/>
                <a:cs typeface="Arial" panose="020B0604020202020204" pitchFamily="34" charset="0"/>
              </a:rPr>
              <a:t>hoạt</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động</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phân</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phối</a:t>
            </a:r>
            <a:r>
              <a:rPr lang="en-US" sz="4500" b="1" dirty="0">
                <a:latin typeface="Arial" panose="020B0604020202020204" pitchFamily="34" charset="0"/>
                <a:cs typeface="Arial" panose="020B0604020202020204" pitchFamily="34" charset="0"/>
              </a:rPr>
              <a:t> – </a:t>
            </a:r>
            <a:r>
              <a:rPr lang="en-US" sz="4500" b="1" dirty="0" err="1">
                <a:latin typeface="Arial" panose="020B0604020202020204" pitchFamily="34" charset="0"/>
                <a:cs typeface="Arial" panose="020B0604020202020204" pitchFamily="34" charset="0"/>
              </a:rPr>
              <a:t>trao</a:t>
            </a:r>
            <a:r>
              <a:rPr lang="en-US" sz="4500" b="1" dirty="0">
                <a:latin typeface="Arial" panose="020B0604020202020204" pitchFamily="34" charset="0"/>
                <a:cs typeface="Arial" panose="020B0604020202020204" pitchFamily="34" charset="0"/>
              </a:rPr>
              <a:t> đổi trong </a:t>
            </a:r>
            <a:r>
              <a:rPr lang="en-US" sz="4500" b="1" dirty="0" err="1">
                <a:latin typeface="Arial" panose="020B0604020202020204" pitchFamily="34" charset="0"/>
                <a:cs typeface="Arial" panose="020B0604020202020204" pitchFamily="34" charset="0"/>
              </a:rPr>
              <a:t>đời</a:t>
            </a:r>
            <a:r>
              <a:rPr lang="en-US" sz="4500" b="1" dirty="0">
                <a:latin typeface="Arial" panose="020B0604020202020204" pitchFamily="34" charset="0"/>
                <a:cs typeface="Arial" panose="020B0604020202020204" pitchFamily="34" charset="0"/>
              </a:rPr>
              <a:t> sống </a:t>
            </a:r>
            <a:r>
              <a:rPr lang="en-US" sz="4500" b="1" dirty="0" err="1">
                <a:latin typeface="Arial" panose="020B0604020202020204" pitchFamily="34" charset="0"/>
                <a:cs typeface="Arial" panose="020B0604020202020204" pitchFamily="34" charset="0"/>
              </a:rPr>
              <a:t>xã</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hội</a:t>
            </a:r>
            <a:endParaRPr lang="en-US" sz="4500" b="1" dirty="0">
              <a:latin typeface="Arial" panose="020B0604020202020204" pitchFamily="34" charset="0"/>
              <a:cs typeface="Arial" panose="020B0604020202020204" pitchFamily="34" charset="0"/>
            </a:endParaRPr>
          </a:p>
        </p:txBody>
      </p:sp>
      <p:grpSp>
        <p:nvGrpSpPr>
          <p:cNvPr id="7" name="Group 7"/>
          <p:cNvGrpSpPr/>
          <p:nvPr/>
        </p:nvGrpSpPr>
        <p:grpSpPr>
          <a:xfrm>
            <a:off x="4648200" y="2882764"/>
            <a:ext cx="12954000" cy="6172200"/>
            <a:chOff x="0" y="0"/>
            <a:chExt cx="6350000" cy="5989320"/>
          </a:xfrm>
          <a:solidFill>
            <a:srgbClr val="FED5CE"/>
          </a:solidFill>
        </p:grpSpPr>
        <p:sp>
          <p:nvSpPr>
            <p:cNvPr id="8" name="Freeform 8"/>
            <p:cNvSpPr/>
            <p:nvPr/>
          </p:nvSpPr>
          <p:spPr>
            <a:xfrm>
              <a:off x="0" y="0"/>
              <a:ext cx="6350000" cy="5989320"/>
            </a:xfrm>
            <a:custGeom>
              <a:avLst/>
              <a:gdLst/>
              <a:ahLst/>
              <a:cxnLst/>
              <a:rect l="l" t="t" r="r" b="b"/>
              <a:pathLst>
                <a:path w="6350000" h="5989320">
                  <a:moveTo>
                    <a:pt x="5332730" y="0"/>
                  </a:moveTo>
                  <a:lnTo>
                    <a:pt x="1017270" y="0"/>
                  </a:lnTo>
                  <a:cubicBezTo>
                    <a:pt x="455930" y="0"/>
                    <a:pt x="0" y="455930"/>
                    <a:pt x="0" y="1017270"/>
                  </a:cubicBezTo>
                  <a:lnTo>
                    <a:pt x="0" y="3679190"/>
                  </a:lnTo>
                  <a:cubicBezTo>
                    <a:pt x="0" y="4240530"/>
                    <a:pt x="455930" y="4696460"/>
                    <a:pt x="1017270" y="4696460"/>
                  </a:cubicBezTo>
                  <a:lnTo>
                    <a:pt x="1800860" y="4696460"/>
                  </a:lnTo>
                  <a:lnTo>
                    <a:pt x="1800860" y="5989320"/>
                  </a:lnTo>
                  <a:lnTo>
                    <a:pt x="2532380" y="4696460"/>
                  </a:lnTo>
                  <a:lnTo>
                    <a:pt x="5332730" y="4696460"/>
                  </a:lnTo>
                  <a:cubicBezTo>
                    <a:pt x="5894070" y="4696460"/>
                    <a:pt x="6350000" y="4240530"/>
                    <a:pt x="6350000" y="3679190"/>
                  </a:cubicBezTo>
                  <a:lnTo>
                    <a:pt x="6350000" y="1017270"/>
                  </a:lnTo>
                  <a:cubicBezTo>
                    <a:pt x="6350000" y="455930"/>
                    <a:pt x="5895340" y="0"/>
                    <a:pt x="5332730" y="0"/>
                  </a:cubicBezTo>
                  <a:lnTo>
                    <a:pt x="5332730" y="0"/>
                  </a:lnTo>
                  <a:close/>
                </a:path>
              </a:pathLst>
            </a:custGeom>
            <a:grpFill/>
          </p:spPr>
          <p:txBody>
            <a:bodyPr/>
            <a:lstStyle/>
            <a:p>
              <a:endParaRPr lang="en-US"/>
            </a:p>
          </p:txBody>
        </p:sp>
      </p:grpSp>
      <p:pic>
        <p:nvPicPr>
          <p:cNvPr id="3" name="Picture 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37531" y="3943790"/>
            <a:ext cx="5671283" cy="7804206"/>
          </a:xfrm>
          <a:prstGeom prst="rect">
            <a:avLst/>
          </a:prstGeom>
        </p:spPr>
      </p:pic>
      <p:sp>
        <p:nvSpPr>
          <p:cNvPr id="4" name="Rectangle 3"/>
          <p:cNvSpPr/>
          <p:nvPr/>
        </p:nvSpPr>
        <p:spPr>
          <a:xfrm>
            <a:off x="5131126" y="3309516"/>
            <a:ext cx="12013874" cy="3970318"/>
          </a:xfrm>
          <a:prstGeom prst="rect">
            <a:avLst/>
          </a:prstGeom>
        </p:spPr>
        <p:txBody>
          <a:bodyPr wrap="square">
            <a:spAutoFit/>
          </a:bodyPr>
          <a:lstStyle/>
          <a:p>
            <a:pPr algn="just">
              <a:lnSpc>
                <a:spcPct val="150000"/>
              </a:lnSpc>
            </a:pPr>
            <a:r>
              <a:rPr lang="nl-NL" sz="4200" b="1" dirty="0">
                <a:solidFill>
                  <a:srgbClr val="FF0000"/>
                </a:solidFill>
                <a:latin typeface="Arial" panose="020B0604020202020204" pitchFamily="34" charset="0"/>
                <a:ea typeface="Calibri" panose="020F0502020204030204" pitchFamily="34" charset="0"/>
                <a:cs typeface="Arial" panose="020B0604020202020204" pitchFamily="34" charset="0"/>
              </a:rPr>
              <a:t>Phân phối </a:t>
            </a:r>
            <a:r>
              <a:rPr lang="nl-NL" sz="4200" dirty="0">
                <a:solidFill>
                  <a:srgbClr val="000000"/>
                </a:solidFill>
                <a:latin typeface="Arial" panose="020B0604020202020204" pitchFamily="34" charset="0"/>
                <a:ea typeface="Calibri" panose="020F0502020204030204" pitchFamily="34" charset="0"/>
                <a:cs typeface="Arial" panose="020B0604020202020204" pitchFamily="34" charset="0"/>
              </a:rPr>
              <a:t>là hoạt động phân chia các yếu tố sản xuất cho các ngành sản xuất, các đơn vị sản xuất khác nhau để tạo ra sản phẩm và phân chia kết quả sản xuất cho tiêu dùng.</a:t>
            </a:r>
            <a:endParaRPr lang="en-US" sz="4200" dirty="0">
              <a:latin typeface="Arial" panose="020B0604020202020204" pitchFamily="34" charset="0"/>
              <a:cs typeface="Arial" panose="020B0604020202020204" pitchFamily="34" charset="0"/>
            </a:endParaRPr>
          </a:p>
        </p:txBody>
      </p:sp>
      <p:pic>
        <p:nvPicPr>
          <p:cNvPr id="2" name="Audio 1">
            <a:hlinkClick r:id="" action="ppaction://media"/>
            <a:extLst>
              <a:ext uri="{FF2B5EF4-FFF2-40B4-BE49-F238E27FC236}">
                <a16:creationId xmlns:a16="http://schemas.microsoft.com/office/drawing/2014/main" id="{4CC28AED-A188-FAF7-E885-C00649F9A01A}"/>
              </a:ext>
            </a:extLst>
          </p:cNvPr>
          <p:cNvPicPr>
            <a:picLocks noChangeAspect="1"/>
          </p:cNvPicPr>
          <p:nvPr>
            <a:audioFile r:link="rId3"/>
            <p:extLst>
              <p:ext uri="{DAA4B4D4-6D71-4841-9C94-3DE7FCFB9230}">
                <p14:media xmlns:p14="http://schemas.microsoft.com/office/powerpoint/2010/main" r:embed="rId2"/>
              </p:ext>
            </p:extLst>
          </p:nvPr>
        </p:nvPicPr>
        <p:blipFill>
          <a:blip r:embed="rId12"/>
          <a:srcRect l="-250000" t="-118750" r="-250000" b="-118750"/>
          <a:stretch>
            <a:fillRect/>
          </a:stretch>
        </p:blipFill>
        <p:spPr>
          <a:xfrm>
            <a:off x="14173200" y="7972425"/>
            <a:ext cx="3657600" cy="2057400"/>
          </a:xfrm>
          <a:prstGeom prst="rect">
            <a:avLst/>
          </a:prstGeom>
        </p:spPr>
      </p:pic>
    </p:spTree>
    <p:custDataLst>
      <p:tags r:id="rId1"/>
    </p:custDataLst>
    <p:extLst>
      <p:ext uri="{BB962C8B-B14F-4D97-AF65-F5344CB8AC3E}">
        <p14:creationId xmlns:p14="http://schemas.microsoft.com/office/powerpoint/2010/main" val="2470314463"/>
      </p:ext>
    </p:extLst>
  </p:cSld>
  <p:clrMapOvr>
    <a:masterClrMapping/>
  </p:clrMapOvr>
  <mc:AlternateContent xmlns:mc="http://schemas.openxmlformats.org/markup-compatibility/2006">
    <mc:Choice xmlns:p14="http://schemas.microsoft.com/office/powerpoint/2010/main" Requires="p14">
      <p:transition spd="slow" p14:dur="2000" advTm="22791"/>
    </mc:Choice>
    <mc:Fallback>
      <p:transition spd="slow" advTm="227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1000" fill="hold"/>
                                        <p:tgtEl>
                                          <p:spTgt spid="3"/>
                                        </p:tgtEl>
                                        <p:attrNameLst>
                                          <p:attrName>ppt_w</p:attrName>
                                        </p:attrNameLst>
                                      </p:cBhvr>
                                      <p:tavLst>
                                        <p:tav tm="0">
                                          <p:val>
                                            <p:strVal val="#ppt_w*0.70"/>
                                          </p:val>
                                        </p:tav>
                                        <p:tav tm="100000">
                                          <p:val>
                                            <p:strVal val="#ppt_w"/>
                                          </p:val>
                                        </p:tav>
                                      </p:tavLst>
                                    </p:anim>
                                    <p:anim calcmode="lin" valueType="num">
                                      <p:cBhvr>
                                        <p:cTn id="12" dur="1000" fill="hold"/>
                                        <p:tgtEl>
                                          <p:spTgt spid="3"/>
                                        </p:tgtEl>
                                        <p:attrNameLst>
                                          <p:attrName>ppt_h</p:attrName>
                                        </p:attrNameLst>
                                      </p:cBhvr>
                                      <p:tavLst>
                                        <p:tav tm="0">
                                          <p:val>
                                            <p:strVal val="#ppt_h"/>
                                          </p:val>
                                        </p:tav>
                                        <p:tav tm="100000">
                                          <p:val>
                                            <p:strVal val="#ppt_h"/>
                                          </p:val>
                                        </p:tav>
                                      </p:tavLst>
                                    </p:anim>
                                    <p:animEffect transition="in" filter="fade">
                                      <p:cBhvr>
                                        <p:cTn id="13" dur="1000"/>
                                        <p:tgtEl>
                                          <p:spTgt spid="3"/>
                                        </p:tgtEl>
                                      </p:cBhvr>
                                    </p:animEffect>
                                  </p:childTnLst>
                                </p:cTn>
                              </p:par>
                              <p:par>
                                <p:cTn id="14" presetID="55"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1000" fill="hold"/>
                                        <p:tgtEl>
                                          <p:spTgt spid="7"/>
                                        </p:tgtEl>
                                        <p:attrNameLst>
                                          <p:attrName>ppt_w</p:attrName>
                                        </p:attrNameLst>
                                      </p:cBhvr>
                                      <p:tavLst>
                                        <p:tav tm="0">
                                          <p:val>
                                            <p:strVal val="#ppt_w*0.70"/>
                                          </p:val>
                                        </p:tav>
                                        <p:tav tm="100000">
                                          <p:val>
                                            <p:strVal val="#ppt_w"/>
                                          </p:val>
                                        </p:tav>
                                      </p:tavLst>
                                    </p:anim>
                                    <p:anim calcmode="lin" valueType="num">
                                      <p:cBhvr>
                                        <p:cTn id="17" dur="1000" fill="hold"/>
                                        <p:tgtEl>
                                          <p:spTgt spid="7"/>
                                        </p:tgtEl>
                                        <p:attrNameLst>
                                          <p:attrName>ppt_h</p:attrName>
                                        </p:attrNameLst>
                                      </p:cBhvr>
                                      <p:tavLst>
                                        <p:tav tm="0">
                                          <p:val>
                                            <p:strVal val="#ppt_h"/>
                                          </p:val>
                                        </p:tav>
                                        <p:tav tm="100000">
                                          <p:val>
                                            <p:strVal val="#ppt_h"/>
                                          </p:val>
                                        </p:tav>
                                      </p:tavLst>
                                    </p:anim>
                                    <p:animEffect transition="in" filter="fade">
                                      <p:cBhvr>
                                        <p:cTn id="18" dur="1000"/>
                                        <p:tgtEl>
                                          <p:spTgt spid="7"/>
                                        </p:tgtEl>
                                      </p:cBhvr>
                                    </p:animEffect>
                                  </p:childTnLst>
                                </p:cTn>
                              </p:par>
                              <p:par>
                                <p:cTn id="19" presetID="55"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000" fill="hold"/>
                                        <p:tgtEl>
                                          <p:spTgt spid="4"/>
                                        </p:tgtEl>
                                        <p:attrNameLst>
                                          <p:attrName>ppt_w</p:attrName>
                                        </p:attrNameLst>
                                      </p:cBhvr>
                                      <p:tavLst>
                                        <p:tav tm="0">
                                          <p:val>
                                            <p:strVal val="#ppt_w*0.70"/>
                                          </p:val>
                                        </p:tav>
                                        <p:tav tm="100000">
                                          <p:val>
                                            <p:strVal val="#ppt_w"/>
                                          </p:val>
                                        </p:tav>
                                      </p:tavLst>
                                    </p:anim>
                                    <p:anim calcmode="lin" valueType="num">
                                      <p:cBhvr>
                                        <p:cTn id="22" dur="1000" fill="hold"/>
                                        <p:tgtEl>
                                          <p:spTgt spid="4"/>
                                        </p:tgtEl>
                                        <p:attrNameLst>
                                          <p:attrName>ppt_h</p:attrName>
                                        </p:attrNameLst>
                                      </p:cBhvr>
                                      <p:tavLst>
                                        <p:tav tm="0">
                                          <p:val>
                                            <p:strVal val="#ppt_h"/>
                                          </p:val>
                                        </p:tav>
                                        <p:tav tm="100000">
                                          <p:val>
                                            <p:strVal val="#ppt_h"/>
                                          </p:val>
                                        </p:tav>
                                      </p:tavLst>
                                    </p:anim>
                                    <p:animEffect transition="in" filter="fade">
                                      <p:cBhvr>
                                        <p:cTn id="23"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4" fill="hold" display="0">
                  <p:stCondLst>
                    <p:cond delay="indefinite"/>
                  </p:stCondLst>
                  <p:endCondLst>
                    <p:cond evt="onStopAudio" delay="0">
                      <p:tgtEl>
                        <p:sldTgt/>
                      </p:tgtEl>
                    </p:cond>
                  </p:endCondLst>
                </p:cTn>
                <p:tgtEl>
                  <p:spTgt spid="2"/>
                </p:tgtEl>
              </p:cMediaNode>
            </p:audio>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370637" y="-395292"/>
            <a:ext cx="2894041" cy="2057400"/>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6135251" y="-784063"/>
            <a:ext cx="2152749" cy="2773268"/>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066800" y="-961749"/>
            <a:ext cx="4052362" cy="3190314"/>
          </a:xfrm>
          <a:prstGeom prst="rect">
            <a:avLst/>
          </a:prstGeom>
        </p:spPr>
      </p:pic>
      <p:sp>
        <p:nvSpPr>
          <p:cNvPr id="14" name="TextBox 13"/>
          <p:cNvSpPr txBox="1"/>
          <p:nvPr/>
        </p:nvSpPr>
        <p:spPr>
          <a:xfrm>
            <a:off x="1657251" y="258907"/>
            <a:ext cx="14478000" cy="2041456"/>
          </a:xfrm>
          <a:prstGeom prst="rect">
            <a:avLst/>
          </a:prstGeom>
          <a:noFill/>
        </p:spPr>
        <p:txBody>
          <a:bodyPr wrap="square" rtlCol="0">
            <a:spAutoFit/>
          </a:bodyPr>
          <a:lstStyle/>
          <a:p>
            <a:pPr algn="just">
              <a:lnSpc>
                <a:spcPct val="150000"/>
              </a:lnSpc>
            </a:pPr>
            <a:r>
              <a:rPr lang="en-US" sz="4500" b="1" dirty="0">
                <a:latin typeface="Arial" panose="020B0604020202020204" pitchFamily="34" charset="0"/>
                <a:cs typeface="Arial" panose="020B0604020202020204" pitchFamily="34" charset="0"/>
              </a:rPr>
              <a:t>2. </a:t>
            </a:r>
            <a:r>
              <a:rPr lang="en-US" sz="4500" b="1" dirty="0" err="1">
                <a:latin typeface="Arial" panose="020B0604020202020204" pitchFamily="34" charset="0"/>
                <a:cs typeface="Arial" panose="020B0604020202020204" pitchFamily="34" charset="0"/>
              </a:rPr>
              <a:t>Tìm</a:t>
            </a:r>
            <a:r>
              <a:rPr lang="en-US" sz="4500" b="1" dirty="0">
                <a:latin typeface="Arial" panose="020B0604020202020204" pitchFamily="34" charset="0"/>
                <a:cs typeface="Arial" panose="020B0604020202020204" pitchFamily="34" charset="0"/>
              </a:rPr>
              <a:t> hiểu về </a:t>
            </a:r>
            <a:r>
              <a:rPr lang="en-US" sz="4500" b="1" dirty="0" err="1">
                <a:latin typeface="Arial" panose="020B0604020202020204" pitchFamily="34" charset="0"/>
                <a:cs typeface="Arial" panose="020B0604020202020204" pitchFamily="34" charset="0"/>
              </a:rPr>
              <a:t>vai</a:t>
            </a:r>
            <a:r>
              <a:rPr lang="en-US" sz="4500" b="1" dirty="0">
                <a:latin typeface="Arial" panose="020B0604020202020204" pitchFamily="34" charset="0"/>
                <a:cs typeface="Arial" panose="020B0604020202020204" pitchFamily="34" charset="0"/>
              </a:rPr>
              <a:t> trò của </a:t>
            </a:r>
            <a:r>
              <a:rPr lang="en-US" sz="4500" b="1" dirty="0" err="1">
                <a:latin typeface="Arial" panose="020B0604020202020204" pitchFamily="34" charset="0"/>
                <a:cs typeface="Arial" panose="020B0604020202020204" pitchFamily="34" charset="0"/>
              </a:rPr>
              <a:t>hoạt</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động</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phân</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phối</a:t>
            </a:r>
            <a:r>
              <a:rPr lang="en-US" sz="4500" b="1" dirty="0">
                <a:latin typeface="Arial" panose="020B0604020202020204" pitchFamily="34" charset="0"/>
                <a:cs typeface="Arial" panose="020B0604020202020204" pitchFamily="34" charset="0"/>
              </a:rPr>
              <a:t> – </a:t>
            </a:r>
            <a:r>
              <a:rPr lang="en-US" sz="4500" b="1" dirty="0" err="1">
                <a:latin typeface="Arial" panose="020B0604020202020204" pitchFamily="34" charset="0"/>
                <a:cs typeface="Arial" panose="020B0604020202020204" pitchFamily="34" charset="0"/>
              </a:rPr>
              <a:t>trao</a:t>
            </a:r>
            <a:r>
              <a:rPr lang="en-US" sz="4500" b="1" dirty="0">
                <a:latin typeface="Arial" panose="020B0604020202020204" pitchFamily="34" charset="0"/>
                <a:cs typeface="Arial" panose="020B0604020202020204" pitchFamily="34" charset="0"/>
              </a:rPr>
              <a:t> đổi trong </a:t>
            </a:r>
            <a:r>
              <a:rPr lang="en-US" sz="4500" b="1" dirty="0" err="1">
                <a:latin typeface="Arial" panose="020B0604020202020204" pitchFamily="34" charset="0"/>
                <a:cs typeface="Arial" panose="020B0604020202020204" pitchFamily="34" charset="0"/>
              </a:rPr>
              <a:t>đời</a:t>
            </a:r>
            <a:r>
              <a:rPr lang="en-US" sz="4500" b="1" dirty="0">
                <a:latin typeface="Arial" panose="020B0604020202020204" pitchFamily="34" charset="0"/>
                <a:cs typeface="Arial" panose="020B0604020202020204" pitchFamily="34" charset="0"/>
              </a:rPr>
              <a:t> sống </a:t>
            </a:r>
            <a:r>
              <a:rPr lang="en-US" sz="4500" b="1" dirty="0" err="1">
                <a:latin typeface="Arial" panose="020B0604020202020204" pitchFamily="34" charset="0"/>
                <a:cs typeface="Arial" panose="020B0604020202020204" pitchFamily="34" charset="0"/>
              </a:rPr>
              <a:t>xã</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hội</a:t>
            </a:r>
            <a:endParaRPr lang="en-US" sz="4500"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rotWithShape="1">
          <a:blip r:embed="rId11">
            <a:extLst>
              <a:ext uri="{28A0092B-C50C-407E-A947-70E740481C1C}">
                <a14:useLocalDpi xmlns:a14="http://schemas.microsoft.com/office/drawing/2010/main" val="0"/>
              </a:ext>
            </a:extLst>
          </a:blip>
          <a:srcRect l="11651" r="9709"/>
          <a:stretch/>
        </p:blipFill>
        <p:spPr>
          <a:xfrm>
            <a:off x="1066800" y="2628901"/>
            <a:ext cx="6172200" cy="5943600"/>
          </a:xfrm>
          <a:prstGeom prst="rect">
            <a:avLst/>
          </a:prstGeom>
        </p:spPr>
      </p:pic>
      <p:sp>
        <p:nvSpPr>
          <p:cNvPr id="9" name="Rectangle 8"/>
          <p:cNvSpPr/>
          <p:nvPr/>
        </p:nvSpPr>
        <p:spPr>
          <a:xfrm>
            <a:off x="7696200" y="3209861"/>
            <a:ext cx="9372600" cy="4939814"/>
          </a:xfrm>
          <a:prstGeom prst="rect">
            <a:avLst/>
          </a:prstGeom>
        </p:spPr>
        <p:txBody>
          <a:bodyPr wrap="square">
            <a:spAutoFit/>
          </a:bodyPr>
          <a:lstStyle/>
          <a:p>
            <a:pPr algn="just">
              <a:lnSpc>
                <a:spcPct val="150000"/>
              </a:lnSpc>
            </a:pPr>
            <a:r>
              <a:rPr lang="vi-VN" sz="4200" b="1" dirty="0">
                <a:solidFill>
                  <a:srgbClr val="FF0000"/>
                </a:solidFill>
                <a:latin typeface="Arial" panose="020B0604020202020204" pitchFamily="34" charset="0"/>
                <a:ea typeface="Calibri" panose="020F0502020204030204" pitchFamily="34" charset="0"/>
                <a:cs typeface="Arial" panose="020B0604020202020204" pitchFamily="34" charset="0"/>
              </a:rPr>
              <a:t>Vai trò của hoạt động phân phối: </a:t>
            </a:r>
            <a:r>
              <a:rPr lang="nl-NL" sz="4200" dirty="0">
                <a:solidFill>
                  <a:srgbClr val="000000"/>
                </a:solidFill>
                <a:latin typeface="Arial" panose="020B0604020202020204" pitchFamily="34" charset="0"/>
                <a:ea typeface="Calibri" panose="020F0502020204030204" pitchFamily="34" charset="0"/>
                <a:cs typeface="Arial" panose="020B0604020202020204" pitchFamily="34" charset="0"/>
              </a:rPr>
              <a:t>thúc đẩy sản xuất phát triển nếu quan hệ phân phối phù hợp đồng thời có thể kìm hãm sản xuất và tiêu dùng khi nó không phù hợp. </a:t>
            </a:r>
            <a:endParaRPr lang="en-US" sz="4200" dirty="0">
              <a:latin typeface="Arial" panose="020B0604020202020204" pitchFamily="34" charset="0"/>
              <a:cs typeface="Arial" panose="020B0604020202020204" pitchFamily="34" charset="0"/>
            </a:endParaRPr>
          </a:p>
        </p:txBody>
      </p:sp>
      <p:pic>
        <p:nvPicPr>
          <p:cNvPr id="3" name="Audio 2">
            <a:hlinkClick r:id="" action="ppaction://media"/>
            <a:extLst>
              <a:ext uri="{FF2B5EF4-FFF2-40B4-BE49-F238E27FC236}">
                <a16:creationId xmlns:a16="http://schemas.microsoft.com/office/drawing/2014/main" id="{B8F5FEE6-6D4C-00BA-FAC8-B658607D21C4}"/>
              </a:ext>
            </a:extLst>
          </p:cNvPr>
          <p:cNvPicPr>
            <a:picLocks noChangeAspect="1"/>
          </p:cNvPicPr>
          <p:nvPr>
            <a:audioFile r:link="rId3"/>
            <p:extLst>
              <p:ext uri="{DAA4B4D4-6D71-4841-9C94-3DE7FCFB9230}">
                <p14:media xmlns:p14="http://schemas.microsoft.com/office/powerpoint/2010/main" r:embed="rId2"/>
              </p:ext>
            </p:extLst>
          </p:nvPr>
        </p:nvPicPr>
        <p:blipFill>
          <a:blip r:embed="rId12"/>
          <a:srcRect l="-250000" t="-118750" r="-250000" b="-118750"/>
          <a:stretch>
            <a:fillRect/>
          </a:stretch>
        </p:blipFill>
        <p:spPr>
          <a:xfrm>
            <a:off x="14173200" y="7972425"/>
            <a:ext cx="3657600" cy="2057400"/>
          </a:xfrm>
          <a:prstGeom prst="rect">
            <a:avLst/>
          </a:prstGeom>
        </p:spPr>
      </p:pic>
    </p:spTree>
    <p:custDataLst>
      <p:tags r:id="rId1"/>
    </p:custDataLst>
    <p:extLst>
      <p:ext uri="{BB962C8B-B14F-4D97-AF65-F5344CB8AC3E}">
        <p14:creationId xmlns:p14="http://schemas.microsoft.com/office/powerpoint/2010/main" val="395580590"/>
      </p:ext>
    </p:extLst>
  </p:cSld>
  <p:clrMapOvr>
    <a:masterClrMapping/>
  </p:clrMapOvr>
  <mc:AlternateContent xmlns:mc="http://schemas.openxmlformats.org/markup-compatibility/2006">
    <mc:Choice xmlns:p14="http://schemas.microsoft.com/office/powerpoint/2010/main" Requires="p14">
      <p:transition spd="slow" p14:dur="2000" advTm="23599"/>
    </mc:Choice>
    <mc:Fallback>
      <p:transition spd="slow" advTm="235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1000"/>
                                        <p:tgtEl>
                                          <p:spTgt spid="2"/>
                                        </p:tgtEl>
                                      </p:cBhvr>
                                    </p:animEffect>
                                  </p:childTnLst>
                                </p:cTn>
                              </p:par>
                              <p:par>
                                <p:cTn id="12" presetID="6" presetClass="entr" presetSubtype="16"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circle(in)">
                                      <p:cBhvr>
                                        <p:cTn id="1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3"/>
                </p:tgtEl>
              </p:cMediaNode>
            </p:audio>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370637" y="-395292"/>
            <a:ext cx="2894041" cy="2057400"/>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6135251" y="-784063"/>
            <a:ext cx="2152749" cy="2773268"/>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066800" y="-961749"/>
            <a:ext cx="4052362" cy="3190314"/>
          </a:xfrm>
          <a:prstGeom prst="rect">
            <a:avLst/>
          </a:prstGeom>
        </p:spPr>
      </p:pic>
      <p:sp>
        <p:nvSpPr>
          <p:cNvPr id="14" name="TextBox 13"/>
          <p:cNvSpPr txBox="1"/>
          <p:nvPr/>
        </p:nvSpPr>
        <p:spPr>
          <a:xfrm>
            <a:off x="1657251" y="258907"/>
            <a:ext cx="14478000" cy="2041456"/>
          </a:xfrm>
          <a:prstGeom prst="rect">
            <a:avLst/>
          </a:prstGeom>
          <a:noFill/>
        </p:spPr>
        <p:txBody>
          <a:bodyPr wrap="square" rtlCol="0">
            <a:spAutoFit/>
          </a:bodyPr>
          <a:lstStyle/>
          <a:p>
            <a:pPr algn="just">
              <a:lnSpc>
                <a:spcPct val="150000"/>
              </a:lnSpc>
            </a:pPr>
            <a:r>
              <a:rPr lang="en-US" sz="4500" b="1" dirty="0">
                <a:latin typeface="Arial" panose="020B0604020202020204" pitchFamily="34" charset="0"/>
                <a:cs typeface="Arial" panose="020B0604020202020204" pitchFamily="34" charset="0"/>
              </a:rPr>
              <a:t>2. </a:t>
            </a:r>
            <a:r>
              <a:rPr lang="en-US" sz="4500" b="1" dirty="0" err="1">
                <a:latin typeface="Arial" panose="020B0604020202020204" pitchFamily="34" charset="0"/>
                <a:cs typeface="Arial" panose="020B0604020202020204" pitchFamily="34" charset="0"/>
              </a:rPr>
              <a:t>Tìm</a:t>
            </a:r>
            <a:r>
              <a:rPr lang="en-US" sz="4500" b="1" dirty="0">
                <a:latin typeface="Arial" panose="020B0604020202020204" pitchFamily="34" charset="0"/>
                <a:cs typeface="Arial" panose="020B0604020202020204" pitchFamily="34" charset="0"/>
              </a:rPr>
              <a:t> hiểu về </a:t>
            </a:r>
            <a:r>
              <a:rPr lang="en-US" sz="4500" b="1" dirty="0" err="1">
                <a:latin typeface="Arial" panose="020B0604020202020204" pitchFamily="34" charset="0"/>
                <a:cs typeface="Arial" panose="020B0604020202020204" pitchFamily="34" charset="0"/>
              </a:rPr>
              <a:t>vai</a:t>
            </a:r>
            <a:r>
              <a:rPr lang="en-US" sz="4500" b="1" dirty="0">
                <a:latin typeface="Arial" panose="020B0604020202020204" pitchFamily="34" charset="0"/>
                <a:cs typeface="Arial" panose="020B0604020202020204" pitchFamily="34" charset="0"/>
              </a:rPr>
              <a:t> trò của </a:t>
            </a:r>
            <a:r>
              <a:rPr lang="en-US" sz="4500" b="1" dirty="0" err="1">
                <a:latin typeface="Arial" panose="020B0604020202020204" pitchFamily="34" charset="0"/>
                <a:cs typeface="Arial" panose="020B0604020202020204" pitchFamily="34" charset="0"/>
              </a:rPr>
              <a:t>hoạt</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động</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phân</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phối</a:t>
            </a:r>
            <a:r>
              <a:rPr lang="en-US" sz="4500" b="1" dirty="0">
                <a:latin typeface="Arial" panose="020B0604020202020204" pitchFamily="34" charset="0"/>
                <a:cs typeface="Arial" panose="020B0604020202020204" pitchFamily="34" charset="0"/>
              </a:rPr>
              <a:t> – </a:t>
            </a:r>
            <a:r>
              <a:rPr lang="en-US" sz="4500" b="1" dirty="0" err="1">
                <a:latin typeface="Arial" panose="020B0604020202020204" pitchFamily="34" charset="0"/>
                <a:cs typeface="Arial" panose="020B0604020202020204" pitchFamily="34" charset="0"/>
              </a:rPr>
              <a:t>trao</a:t>
            </a:r>
            <a:r>
              <a:rPr lang="en-US" sz="4500" b="1" dirty="0">
                <a:latin typeface="Arial" panose="020B0604020202020204" pitchFamily="34" charset="0"/>
                <a:cs typeface="Arial" panose="020B0604020202020204" pitchFamily="34" charset="0"/>
              </a:rPr>
              <a:t> đổi trong </a:t>
            </a:r>
            <a:r>
              <a:rPr lang="en-US" sz="4500" b="1" dirty="0" err="1">
                <a:latin typeface="Arial" panose="020B0604020202020204" pitchFamily="34" charset="0"/>
                <a:cs typeface="Arial" panose="020B0604020202020204" pitchFamily="34" charset="0"/>
              </a:rPr>
              <a:t>đời</a:t>
            </a:r>
            <a:r>
              <a:rPr lang="en-US" sz="4500" b="1" dirty="0">
                <a:latin typeface="Arial" panose="020B0604020202020204" pitchFamily="34" charset="0"/>
                <a:cs typeface="Arial" panose="020B0604020202020204" pitchFamily="34" charset="0"/>
              </a:rPr>
              <a:t> sống </a:t>
            </a:r>
            <a:r>
              <a:rPr lang="en-US" sz="4500" b="1" dirty="0" err="1">
                <a:latin typeface="Arial" panose="020B0604020202020204" pitchFamily="34" charset="0"/>
                <a:cs typeface="Arial" panose="020B0604020202020204" pitchFamily="34" charset="0"/>
              </a:rPr>
              <a:t>xã</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hội</a:t>
            </a:r>
            <a:endParaRPr lang="en-US" sz="4500" b="1" dirty="0">
              <a:latin typeface="Arial" panose="020B0604020202020204" pitchFamily="34" charset="0"/>
              <a:cs typeface="Arial" panose="020B0604020202020204" pitchFamily="34" charset="0"/>
            </a:endParaRPr>
          </a:p>
        </p:txBody>
      </p:sp>
      <p:sp>
        <p:nvSpPr>
          <p:cNvPr id="16" name="Rectangle 15"/>
          <p:cNvSpPr/>
          <p:nvPr/>
        </p:nvSpPr>
        <p:spPr>
          <a:xfrm>
            <a:off x="1660662" y="2228565"/>
            <a:ext cx="15712937" cy="957506"/>
          </a:xfrm>
          <a:prstGeom prst="rect">
            <a:avLst/>
          </a:prstGeom>
        </p:spPr>
        <p:txBody>
          <a:bodyPr wrap="square">
            <a:spAutoFit/>
          </a:bodyPr>
          <a:lstStyle/>
          <a:p>
            <a:pPr marL="571500" indent="-571500" algn="just">
              <a:lnSpc>
                <a:spcPct val="150000"/>
              </a:lnSpc>
              <a:buFont typeface="Wingdings" panose="05000000000000000000" pitchFamily="2" charset="2"/>
              <a:buChar char="Ø"/>
            </a:pPr>
            <a:r>
              <a:rPr lang="vi-VN" sz="4200" b="1" dirty="0">
                <a:solidFill>
                  <a:srgbClr val="FF0000"/>
                </a:solidFill>
                <a:ea typeface="Calibri" panose="020F0502020204030204" pitchFamily="34" charset="0"/>
                <a:cs typeface="Arial" panose="020B0604020202020204" pitchFamily="34" charset="0"/>
              </a:rPr>
              <a:t>HS</a:t>
            </a:r>
            <a:r>
              <a:rPr lang="en-US" sz="4200" b="1" dirty="0">
                <a:solidFill>
                  <a:srgbClr val="FF0000"/>
                </a:solidFill>
                <a:ea typeface="Calibri" panose="020F0502020204030204" pitchFamily="34" charset="0"/>
                <a:cs typeface="Arial" panose="020B0604020202020204" pitchFamily="34" charset="0"/>
              </a:rPr>
              <a:t> </a:t>
            </a:r>
            <a:r>
              <a:rPr lang="vi-VN" sz="4200" b="1" dirty="0">
                <a:solidFill>
                  <a:srgbClr val="FF0000"/>
                </a:solidFill>
                <a:ea typeface="Calibri" panose="020F0502020204030204" pitchFamily="34" charset="0"/>
                <a:cs typeface="Arial" panose="020B0604020202020204" pitchFamily="34" charset="0"/>
              </a:rPr>
              <a:t>đọc thông tin trường hợp 2 SGK tr.8 và trả lời câu hỏi:</a:t>
            </a:r>
            <a:endParaRPr lang="en-US" sz="4200" b="1" dirty="0">
              <a:solidFill>
                <a:srgbClr val="FF0000"/>
              </a:solidFill>
              <a:latin typeface="Arial" panose="020B0604020202020204" pitchFamily="34" charset="0"/>
              <a:cs typeface="Arial" panose="020B0604020202020204" pitchFamily="34" charset="0"/>
            </a:endParaRPr>
          </a:p>
        </p:txBody>
      </p:sp>
      <p:pic>
        <p:nvPicPr>
          <p:cNvPr id="17" name="Picture 9"/>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2341820">
            <a:off x="1353669" y="2461520"/>
            <a:ext cx="816256" cy="1200377"/>
          </a:xfrm>
          <a:prstGeom prst="rect">
            <a:avLst/>
          </a:prstGeom>
        </p:spPr>
      </p:pic>
      <p:pic>
        <p:nvPicPr>
          <p:cNvPr id="4" name="Picture 3"/>
          <p:cNvPicPr>
            <a:picLocks noChangeAspect="1"/>
          </p:cNvPicPr>
          <p:nvPr/>
        </p:nvPicPr>
        <p:blipFill rotWithShape="1">
          <a:blip r:embed="rId13" cstate="print">
            <a:extLst>
              <a:ext uri="{28A0092B-C50C-407E-A947-70E740481C1C}">
                <a14:useLocalDpi xmlns:a14="http://schemas.microsoft.com/office/drawing/2010/main" val="0"/>
              </a:ext>
            </a:extLst>
          </a:blip>
          <a:srcRect l="2257" t="12617" r="3577" b="11133"/>
          <a:stretch/>
        </p:blipFill>
        <p:spPr>
          <a:xfrm>
            <a:off x="228600" y="4838700"/>
            <a:ext cx="6934200" cy="4419600"/>
          </a:xfrm>
          <a:prstGeom prst="rect">
            <a:avLst/>
          </a:prstGeom>
        </p:spPr>
      </p:pic>
      <p:sp>
        <p:nvSpPr>
          <p:cNvPr id="7" name="Rectangle 6"/>
          <p:cNvSpPr/>
          <p:nvPr/>
        </p:nvSpPr>
        <p:spPr>
          <a:xfrm>
            <a:off x="6934200" y="4379474"/>
            <a:ext cx="10439399" cy="5016758"/>
          </a:xfrm>
          <a:prstGeom prst="rect">
            <a:avLst/>
          </a:prstGeom>
        </p:spPr>
        <p:txBody>
          <a:bodyPr wrap="square">
            <a:spAutoFit/>
          </a:bodyPr>
          <a:lstStyle/>
          <a:p>
            <a:pPr marL="457200" indent="-457200" algn="just">
              <a:lnSpc>
                <a:spcPct val="150000"/>
              </a:lnSpc>
              <a:spcBef>
                <a:spcPts val="300"/>
              </a:spcBef>
              <a:spcAft>
                <a:spcPts val="300"/>
              </a:spcAft>
              <a:buFont typeface="Wingdings" panose="05000000000000000000" pitchFamily="2" charset="2"/>
              <a:buChar char="§"/>
            </a:pPr>
            <a:r>
              <a:rPr lang="vi-VN" sz="3500" dirty="0">
                <a:solidFill>
                  <a:srgbClr val="000000"/>
                </a:solidFill>
                <a:ea typeface="Calibri" panose="020F0502020204030204" pitchFamily="34" charset="0"/>
                <a:cs typeface="Arial" panose="020B0604020202020204" pitchFamily="34" charset="0"/>
              </a:rPr>
              <a:t>Trong thông tin trên, người dân xã Cán Cấu đến chợ để làm gì? Việc duy trì hoạt động ở chợ Cán Cầu có vai trò gì đối với đời sống của người dân nơi đây?</a:t>
            </a:r>
          </a:p>
          <a:p>
            <a:pPr marL="457200" indent="-457200" algn="just">
              <a:lnSpc>
                <a:spcPct val="150000"/>
              </a:lnSpc>
              <a:spcBef>
                <a:spcPts val="300"/>
              </a:spcBef>
              <a:spcAft>
                <a:spcPts val="300"/>
              </a:spcAft>
              <a:buFont typeface="Wingdings" panose="05000000000000000000" pitchFamily="2" charset="2"/>
              <a:buChar char="§"/>
            </a:pPr>
            <a:r>
              <a:rPr lang="vi-VN" sz="3500" dirty="0">
                <a:solidFill>
                  <a:srgbClr val="000000"/>
                </a:solidFill>
                <a:ea typeface="Calibri" panose="020F0502020204030204" pitchFamily="34" charset="0"/>
                <a:cs typeface="Arial" panose="020B0604020202020204" pitchFamily="34" charset="0"/>
              </a:rPr>
              <a:t>Theo em, hoạt động trao đổi là gì? Hoạt động này có vai trò gì trong đời sống xã hội?</a:t>
            </a:r>
          </a:p>
        </p:txBody>
      </p:sp>
      <p:pic>
        <p:nvPicPr>
          <p:cNvPr id="2" name="Audio 1">
            <a:hlinkClick r:id="" action="ppaction://media"/>
            <a:extLst>
              <a:ext uri="{FF2B5EF4-FFF2-40B4-BE49-F238E27FC236}">
                <a16:creationId xmlns:a16="http://schemas.microsoft.com/office/drawing/2014/main" id="{7AE4F6F6-1066-F540-420D-8422B4242DFC}"/>
              </a:ext>
            </a:extLst>
          </p:cNvPr>
          <p:cNvPicPr>
            <a:picLocks noChangeAspect="1"/>
          </p:cNvPicPr>
          <p:nvPr>
            <a:audioFile r:link="rId3"/>
            <p:extLst>
              <p:ext uri="{DAA4B4D4-6D71-4841-9C94-3DE7FCFB9230}">
                <p14:media xmlns:p14="http://schemas.microsoft.com/office/powerpoint/2010/main" r:embed="rId2"/>
              </p:ext>
            </p:extLst>
          </p:nvPr>
        </p:nvPicPr>
        <p:blipFill>
          <a:blip r:embed="rId14"/>
          <a:srcRect l="-250000" t="-118750" r="-250000" b="-118750"/>
          <a:stretch>
            <a:fillRect/>
          </a:stretch>
        </p:blipFill>
        <p:spPr>
          <a:xfrm>
            <a:off x="14173200" y="7972425"/>
            <a:ext cx="3657600" cy="2057400"/>
          </a:xfrm>
          <a:prstGeom prst="rect">
            <a:avLst/>
          </a:prstGeom>
        </p:spPr>
      </p:pic>
    </p:spTree>
    <p:custDataLst>
      <p:tags r:id="rId1"/>
    </p:custDataLst>
    <p:extLst>
      <p:ext uri="{BB962C8B-B14F-4D97-AF65-F5344CB8AC3E}">
        <p14:creationId xmlns:p14="http://schemas.microsoft.com/office/powerpoint/2010/main" val="2130766041"/>
      </p:ext>
    </p:extLst>
  </p:cSld>
  <p:clrMapOvr>
    <a:masterClrMapping/>
  </p:clrMapOvr>
  <mc:AlternateContent xmlns:mc="http://schemas.openxmlformats.org/markup-compatibility/2006">
    <mc:Choice xmlns:p14="http://schemas.microsoft.com/office/powerpoint/2010/main" Requires="p14">
      <p:transition spd="slow" p14:dur="2000" advTm="30430"/>
    </mc:Choice>
    <mc:Fallback>
      <p:transition spd="slow" advTm="304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2"/>
                </p:tgtEl>
              </p:cMediaNode>
            </p:audio>
          </p:childTnLst>
        </p:cTn>
      </p:par>
    </p:tnLst>
    <p:bldLst>
      <p:bldP spid="1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370637" y="-395292"/>
            <a:ext cx="2894041" cy="2057400"/>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6135251" y="-784063"/>
            <a:ext cx="2152749" cy="2773268"/>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066800" y="-961749"/>
            <a:ext cx="4052362" cy="3190314"/>
          </a:xfrm>
          <a:prstGeom prst="rect">
            <a:avLst/>
          </a:prstGeom>
        </p:spPr>
      </p:pic>
      <p:sp>
        <p:nvSpPr>
          <p:cNvPr id="14" name="TextBox 13"/>
          <p:cNvSpPr txBox="1"/>
          <p:nvPr/>
        </p:nvSpPr>
        <p:spPr>
          <a:xfrm>
            <a:off x="1657251" y="258907"/>
            <a:ext cx="14478000" cy="2041456"/>
          </a:xfrm>
          <a:prstGeom prst="rect">
            <a:avLst/>
          </a:prstGeom>
          <a:noFill/>
        </p:spPr>
        <p:txBody>
          <a:bodyPr wrap="square" rtlCol="0">
            <a:spAutoFit/>
          </a:bodyPr>
          <a:lstStyle/>
          <a:p>
            <a:pPr algn="just">
              <a:lnSpc>
                <a:spcPct val="150000"/>
              </a:lnSpc>
            </a:pPr>
            <a:r>
              <a:rPr lang="en-US" sz="4500" b="1" dirty="0">
                <a:latin typeface="Arial" panose="020B0604020202020204" pitchFamily="34" charset="0"/>
                <a:cs typeface="Arial" panose="020B0604020202020204" pitchFamily="34" charset="0"/>
              </a:rPr>
              <a:t>2. </a:t>
            </a:r>
            <a:r>
              <a:rPr lang="en-US" sz="4500" b="1" dirty="0" err="1">
                <a:latin typeface="Arial" panose="020B0604020202020204" pitchFamily="34" charset="0"/>
                <a:cs typeface="Arial" panose="020B0604020202020204" pitchFamily="34" charset="0"/>
              </a:rPr>
              <a:t>Tìm</a:t>
            </a:r>
            <a:r>
              <a:rPr lang="en-US" sz="4500" b="1" dirty="0">
                <a:latin typeface="Arial" panose="020B0604020202020204" pitchFamily="34" charset="0"/>
                <a:cs typeface="Arial" panose="020B0604020202020204" pitchFamily="34" charset="0"/>
              </a:rPr>
              <a:t> hiểu về </a:t>
            </a:r>
            <a:r>
              <a:rPr lang="en-US" sz="4500" b="1" dirty="0" err="1">
                <a:latin typeface="Arial" panose="020B0604020202020204" pitchFamily="34" charset="0"/>
                <a:cs typeface="Arial" panose="020B0604020202020204" pitchFamily="34" charset="0"/>
              </a:rPr>
              <a:t>vai</a:t>
            </a:r>
            <a:r>
              <a:rPr lang="en-US" sz="4500" b="1" dirty="0">
                <a:latin typeface="Arial" panose="020B0604020202020204" pitchFamily="34" charset="0"/>
                <a:cs typeface="Arial" panose="020B0604020202020204" pitchFamily="34" charset="0"/>
              </a:rPr>
              <a:t> trò của </a:t>
            </a:r>
            <a:r>
              <a:rPr lang="en-US" sz="4500" b="1" dirty="0" err="1">
                <a:latin typeface="Arial" panose="020B0604020202020204" pitchFamily="34" charset="0"/>
                <a:cs typeface="Arial" panose="020B0604020202020204" pitchFamily="34" charset="0"/>
              </a:rPr>
              <a:t>hoạt</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động</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phân</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phối</a:t>
            </a:r>
            <a:r>
              <a:rPr lang="en-US" sz="4500" b="1" dirty="0">
                <a:latin typeface="Arial" panose="020B0604020202020204" pitchFamily="34" charset="0"/>
                <a:cs typeface="Arial" panose="020B0604020202020204" pitchFamily="34" charset="0"/>
              </a:rPr>
              <a:t> – </a:t>
            </a:r>
            <a:r>
              <a:rPr lang="en-US" sz="4500" b="1" dirty="0" err="1">
                <a:latin typeface="Arial" panose="020B0604020202020204" pitchFamily="34" charset="0"/>
                <a:cs typeface="Arial" panose="020B0604020202020204" pitchFamily="34" charset="0"/>
              </a:rPr>
              <a:t>trao</a:t>
            </a:r>
            <a:r>
              <a:rPr lang="en-US" sz="4500" b="1" dirty="0">
                <a:latin typeface="Arial" panose="020B0604020202020204" pitchFamily="34" charset="0"/>
                <a:cs typeface="Arial" panose="020B0604020202020204" pitchFamily="34" charset="0"/>
              </a:rPr>
              <a:t> đổi trong </a:t>
            </a:r>
            <a:r>
              <a:rPr lang="en-US" sz="4500" b="1" dirty="0" err="1">
                <a:latin typeface="Arial" panose="020B0604020202020204" pitchFamily="34" charset="0"/>
                <a:cs typeface="Arial" panose="020B0604020202020204" pitchFamily="34" charset="0"/>
              </a:rPr>
              <a:t>đời</a:t>
            </a:r>
            <a:r>
              <a:rPr lang="en-US" sz="4500" b="1" dirty="0">
                <a:latin typeface="Arial" panose="020B0604020202020204" pitchFamily="34" charset="0"/>
                <a:cs typeface="Arial" panose="020B0604020202020204" pitchFamily="34" charset="0"/>
              </a:rPr>
              <a:t> sống </a:t>
            </a:r>
            <a:r>
              <a:rPr lang="en-US" sz="4500" b="1" dirty="0" err="1">
                <a:latin typeface="Arial" panose="020B0604020202020204" pitchFamily="34" charset="0"/>
                <a:cs typeface="Arial" panose="020B0604020202020204" pitchFamily="34" charset="0"/>
              </a:rPr>
              <a:t>xã</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hội</a:t>
            </a:r>
            <a:endParaRPr lang="en-US" sz="4500"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447800" y="2628888"/>
            <a:ext cx="5334000" cy="3153199"/>
          </a:xfrm>
          <a:prstGeom prst="rect">
            <a:avLst/>
          </a:prstGeom>
        </p:spPr>
      </p:pic>
      <p:sp>
        <p:nvSpPr>
          <p:cNvPr id="3" name="Rectangle 2"/>
          <p:cNvSpPr/>
          <p:nvPr/>
        </p:nvSpPr>
        <p:spPr>
          <a:xfrm>
            <a:off x="6934200" y="2705078"/>
            <a:ext cx="10892556" cy="3000821"/>
          </a:xfrm>
          <a:prstGeom prst="rect">
            <a:avLst/>
          </a:prstGeom>
        </p:spPr>
        <p:txBody>
          <a:bodyPr wrap="square">
            <a:spAutoFit/>
          </a:bodyPr>
          <a:lstStyle/>
          <a:p>
            <a:pPr marL="571500" indent="-571500" algn="just">
              <a:lnSpc>
                <a:spcPct val="150000"/>
              </a:lnSpc>
              <a:spcBef>
                <a:spcPts val="300"/>
              </a:spcBef>
              <a:spcAft>
                <a:spcPts val="300"/>
              </a:spcAft>
              <a:buFont typeface="Wingdings" panose="05000000000000000000" pitchFamily="2" charset="2"/>
              <a:buChar char="q"/>
            </a:pPr>
            <a:r>
              <a:rPr lang="nl-NL" sz="4200" dirty="0">
                <a:solidFill>
                  <a:srgbClr val="000000"/>
                </a:solidFill>
                <a:latin typeface="Arial" panose="020B0604020202020204" pitchFamily="34" charset="0"/>
                <a:ea typeface="Calibri" panose="020F0502020204030204" pitchFamily="34" charset="0"/>
                <a:cs typeface="Arial" panose="020B0604020202020204" pitchFamily="34" charset="0"/>
              </a:rPr>
              <a:t>Bà con xã Cán Cấu thường đến chợ để trao đổi hàng hóa, mua sắm vật dụng cho sinh hoạt và sản xuất. </a:t>
            </a:r>
            <a:endParaRPr lang="vi-VN" sz="4200" dirty="0">
              <a:solidFill>
                <a:srgbClr val="000000"/>
              </a:solidFill>
              <a:latin typeface="Arial" panose="020B0604020202020204" pitchFamily="34" charset="0"/>
              <a:ea typeface="Calibri" panose="020F0502020204030204" pitchFamily="34" charset="0"/>
              <a:cs typeface="Arial" panose="020B0604020202020204" pitchFamily="34" charset="0"/>
            </a:endParaRPr>
          </a:p>
        </p:txBody>
      </p:sp>
      <p:sp>
        <p:nvSpPr>
          <p:cNvPr id="8" name="Rectangle 7"/>
          <p:cNvSpPr/>
          <p:nvPr/>
        </p:nvSpPr>
        <p:spPr>
          <a:xfrm>
            <a:off x="1438701" y="5981700"/>
            <a:ext cx="16378956" cy="3000821"/>
          </a:xfrm>
          <a:prstGeom prst="rect">
            <a:avLst/>
          </a:prstGeom>
          <a:noFill/>
        </p:spPr>
        <p:txBody>
          <a:bodyPr wrap="square">
            <a:spAutoFit/>
          </a:bodyPr>
          <a:lstStyle/>
          <a:p>
            <a:pPr algn="just">
              <a:lnSpc>
                <a:spcPct val="150000"/>
              </a:lnSpc>
              <a:spcBef>
                <a:spcPts val="300"/>
              </a:spcBef>
              <a:spcAft>
                <a:spcPts val="300"/>
              </a:spcAft>
            </a:pPr>
            <a:r>
              <a:rPr lang="nl-NL" sz="4200" b="1" dirty="0">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r>
              <a:rPr lang="nl-NL" sz="4200" b="1" dirty="0">
                <a:latin typeface="Arial" panose="020B0604020202020204" pitchFamily="34" charset="0"/>
                <a:ea typeface="Calibri" panose="020F0502020204030204" pitchFamily="34" charset="0"/>
                <a:cs typeface="Arial" panose="020B0604020202020204" pitchFamily="34" charset="0"/>
              </a:rPr>
              <a:t>Việc duy trì chợ phiên là nơi giao thương mua bán: </a:t>
            </a:r>
            <a:r>
              <a:rPr lang="nl-NL" sz="4200" dirty="0">
                <a:solidFill>
                  <a:srgbClr val="000000"/>
                </a:solidFill>
                <a:latin typeface="Arial" panose="020B0604020202020204" pitchFamily="34" charset="0"/>
                <a:ea typeface="Calibri" panose="020F0502020204030204" pitchFamily="34" charset="0"/>
                <a:cs typeface="Arial" panose="020B0604020202020204" pitchFamily="34" charset="0"/>
              </a:rPr>
              <a:t>người sản xuất bán được sản phẩm làm ra, người tiêu dùng mua được những thứ mình cần. </a:t>
            </a:r>
            <a:endParaRPr lang="en-US" sz="4200" dirty="0">
              <a:latin typeface="Arial" panose="020B0604020202020204" pitchFamily="34" charset="0"/>
              <a:ea typeface="Calibri" panose="020F0502020204030204" pitchFamily="34" charset="0"/>
              <a:cs typeface="Arial" panose="020B0604020202020204" pitchFamily="34" charset="0"/>
            </a:endParaRPr>
          </a:p>
        </p:txBody>
      </p:sp>
      <p:pic>
        <p:nvPicPr>
          <p:cNvPr id="4" name="Audio 3">
            <a:hlinkClick r:id="" action="ppaction://media"/>
            <a:extLst>
              <a:ext uri="{FF2B5EF4-FFF2-40B4-BE49-F238E27FC236}">
                <a16:creationId xmlns:a16="http://schemas.microsoft.com/office/drawing/2014/main" id="{F000A203-9CC1-3E39-9438-92A95676D029}"/>
              </a:ext>
            </a:extLst>
          </p:cNvPr>
          <p:cNvPicPr>
            <a:picLocks noChangeAspect="1"/>
          </p:cNvPicPr>
          <p:nvPr>
            <a:audioFile r:link="rId3"/>
            <p:extLst>
              <p:ext uri="{DAA4B4D4-6D71-4841-9C94-3DE7FCFB9230}">
                <p14:media xmlns:p14="http://schemas.microsoft.com/office/powerpoint/2010/main" r:embed="rId2"/>
              </p:ext>
            </p:extLst>
          </p:nvPr>
        </p:nvPicPr>
        <p:blipFill>
          <a:blip r:embed="rId12"/>
          <a:srcRect l="-250000" t="-118750" r="-250000" b="-118750"/>
          <a:stretch>
            <a:fillRect/>
          </a:stretch>
        </p:blipFill>
        <p:spPr>
          <a:xfrm>
            <a:off x="14173200" y="7972425"/>
            <a:ext cx="3657600" cy="2057400"/>
          </a:xfrm>
          <a:prstGeom prst="rect">
            <a:avLst/>
          </a:prstGeom>
        </p:spPr>
      </p:pic>
    </p:spTree>
    <p:custDataLst>
      <p:tags r:id="rId1"/>
    </p:custDataLst>
    <p:extLst>
      <p:ext uri="{BB962C8B-B14F-4D97-AF65-F5344CB8AC3E}">
        <p14:creationId xmlns:p14="http://schemas.microsoft.com/office/powerpoint/2010/main" val="789310405"/>
      </p:ext>
    </p:extLst>
  </p:cSld>
  <p:clrMapOvr>
    <a:masterClrMapping/>
  </p:clrMapOvr>
  <mc:AlternateContent xmlns:mc="http://schemas.openxmlformats.org/markup-compatibility/2006">
    <mc:Choice xmlns:p14="http://schemas.microsoft.com/office/powerpoint/2010/main" Requires="p14">
      <p:transition spd="slow" p14:dur="2000" advTm="25936"/>
    </mc:Choice>
    <mc:Fallback>
      <p:transition spd="slow" advTm="259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randombar(horizontal)">
                                      <p:cBhvr>
                                        <p:cTn id="11" dur="500"/>
                                        <p:tgtEl>
                                          <p:spTgt spid="2"/>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 calcmode="lin" valueType="num">
                                      <p:cBhvr>
                                        <p:cTn id="19"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4"/>
                </p:tgtEl>
              </p:cMediaNode>
            </p:audio>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370637" y="-395292"/>
            <a:ext cx="2894041" cy="2057400"/>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6135251" y="-784063"/>
            <a:ext cx="2152749" cy="2773268"/>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066800" y="-961749"/>
            <a:ext cx="4052362" cy="3190314"/>
          </a:xfrm>
          <a:prstGeom prst="rect">
            <a:avLst/>
          </a:prstGeom>
        </p:spPr>
      </p:pic>
      <p:sp>
        <p:nvSpPr>
          <p:cNvPr id="14" name="TextBox 13"/>
          <p:cNvSpPr txBox="1"/>
          <p:nvPr/>
        </p:nvSpPr>
        <p:spPr>
          <a:xfrm>
            <a:off x="1657251" y="258907"/>
            <a:ext cx="14478000" cy="2041456"/>
          </a:xfrm>
          <a:prstGeom prst="rect">
            <a:avLst/>
          </a:prstGeom>
          <a:noFill/>
        </p:spPr>
        <p:txBody>
          <a:bodyPr wrap="square" rtlCol="0">
            <a:spAutoFit/>
          </a:bodyPr>
          <a:lstStyle/>
          <a:p>
            <a:pPr algn="just">
              <a:lnSpc>
                <a:spcPct val="150000"/>
              </a:lnSpc>
            </a:pPr>
            <a:r>
              <a:rPr lang="en-US" sz="4500" b="1" dirty="0">
                <a:latin typeface="Arial" panose="020B0604020202020204" pitchFamily="34" charset="0"/>
                <a:cs typeface="Arial" panose="020B0604020202020204" pitchFamily="34" charset="0"/>
              </a:rPr>
              <a:t>2. </a:t>
            </a:r>
            <a:r>
              <a:rPr lang="en-US" sz="4500" b="1" dirty="0" err="1">
                <a:latin typeface="Arial" panose="020B0604020202020204" pitchFamily="34" charset="0"/>
                <a:cs typeface="Arial" panose="020B0604020202020204" pitchFamily="34" charset="0"/>
              </a:rPr>
              <a:t>Tìm</a:t>
            </a:r>
            <a:r>
              <a:rPr lang="en-US" sz="4500" b="1" dirty="0">
                <a:latin typeface="Arial" panose="020B0604020202020204" pitchFamily="34" charset="0"/>
                <a:cs typeface="Arial" panose="020B0604020202020204" pitchFamily="34" charset="0"/>
              </a:rPr>
              <a:t> hiểu về </a:t>
            </a:r>
            <a:r>
              <a:rPr lang="en-US" sz="4500" b="1" dirty="0" err="1">
                <a:latin typeface="Arial" panose="020B0604020202020204" pitchFamily="34" charset="0"/>
                <a:cs typeface="Arial" panose="020B0604020202020204" pitchFamily="34" charset="0"/>
              </a:rPr>
              <a:t>vai</a:t>
            </a:r>
            <a:r>
              <a:rPr lang="en-US" sz="4500" b="1" dirty="0">
                <a:latin typeface="Arial" panose="020B0604020202020204" pitchFamily="34" charset="0"/>
                <a:cs typeface="Arial" panose="020B0604020202020204" pitchFamily="34" charset="0"/>
              </a:rPr>
              <a:t> trò của </a:t>
            </a:r>
            <a:r>
              <a:rPr lang="en-US" sz="4500" b="1" dirty="0" err="1">
                <a:latin typeface="Arial" panose="020B0604020202020204" pitchFamily="34" charset="0"/>
                <a:cs typeface="Arial" panose="020B0604020202020204" pitchFamily="34" charset="0"/>
              </a:rPr>
              <a:t>hoạt</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động</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phân</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phối</a:t>
            </a:r>
            <a:r>
              <a:rPr lang="en-US" sz="4500" b="1" dirty="0">
                <a:latin typeface="Arial" panose="020B0604020202020204" pitchFamily="34" charset="0"/>
                <a:cs typeface="Arial" panose="020B0604020202020204" pitchFamily="34" charset="0"/>
              </a:rPr>
              <a:t> – </a:t>
            </a:r>
            <a:r>
              <a:rPr lang="en-US" sz="4500" b="1" dirty="0" err="1">
                <a:latin typeface="Arial" panose="020B0604020202020204" pitchFamily="34" charset="0"/>
                <a:cs typeface="Arial" panose="020B0604020202020204" pitchFamily="34" charset="0"/>
              </a:rPr>
              <a:t>trao</a:t>
            </a:r>
            <a:r>
              <a:rPr lang="en-US" sz="4500" b="1" dirty="0">
                <a:latin typeface="Arial" panose="020B0604020202020204" pitchFamily="34" charset="0"/>
                <a:cs typeface="Arial" panose="020B0604020202020204" pitchFamily="34" charset="0"/>
              </a:rPr>
              <a:t> đổi trong </a:t>
            </a:r>
            <a:r>
              <a:rPr lang="en-US" sz="4500" b="1" dirty="0" err="1">
                <a:latin typeface="Arial" panose="020B0604020202020204" pitchFamily="34" charset="0"/>
                <a:cs typeface="Arial" panose="020B0604020202020204" pitchFamily="34" charset="0"/>
              </a:rPr>
              <a:t>đời</a:t>
            </a:r>
            <a:r>
              <a:rPr lang="en-US" sz="4500" b="1" dirty="0">
                <a:latin typeface="Arial" panose="020B0604020202020204" pitchFamily="34" charset="0"/>
                <a:cs typeface="Arial" panose="020B0604020202020204" pitchFamily="34" charset="0"/>
              </a:rPr>
              <a:t> sống </a:t>
            </a:r>
            <a:r>
              <a:rPr lang="en-US" sz="4500" b="1" dirty="0" err="1">
                <a:latin typeface="Arial" panose="020B0604020202020204" pitchFamily="34" charset="0"/>
                <a:cs typeface="Arial" panose="020B0604020202020204" pitchFamily="34" charset="0"/>
              </a:rPr>
              <a:t>xã</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hội</a:t>
            </a:r>
            <a:endParaRPr lang="en-US" sz="4500" b="1" dirty="0">
              <a:latin typeface="Arial" panose="020B0604020202020204" pitchFamily="34" charset="0"/>
              <a:cs typeface="Arial" panose="020B0604020202020204" pitchFamily="34" charset="0"/>
            </a:endParaRPr>
          </a:p>
        </p:txBody>
      </p:sp>
      <p:sp>
        <p:nvSpPr>
          <p:cNvPr id="9" name="Rectangle 8"/>
          <p:cNvSpPr/>
          <p:nvPr/>
        </p:nvSpPr>
        <p:spPr>
          <a:xfrm>
            <a:off x="7620000" y="3080911"/>
            <a:ext cx="9982199" cy="2031325"/>
          </a:xfrm>
          <a:prstGeom prst="rect">
            <a:avLst/>
          </a:prstGeom>
          <a:solidFill>
            <a:srgbClr val="FED5CE"/>
          </a:solidFill>
        </p:spPr>
        <p:txBody>
          <a:bodyPr wrap="square">
            <a:spAutoFit/>
          </a:bodyPr>
          <a:lstStyle/>
          <a:p>
            <a:pPr marL="571500" indent="-571500" algn="just">
              <a:lnSpc>
                <a:spcPct val="150000"/>
              </a:lnSpc>
              <a:buFont typeface="Wingdings" panose="05000000000000000000" pitchFamily="2" charset="2"/>
              <a:buChar char="q"/>
            </a:pPr>
            <a:r>
              <a:rPr lang="nl-NL" sz="4200" b="1" dirty="0">
                <a:solidFill>
                  <a:srgbClr val="FF0000"/>
                </a:solidFill>
                <a:latin typeface="Arial" panose="020B0604020202020204" pitchFamily="34" charset="0"/>
                <a:ea typeface="Calibri" panose="020F0502020204030204" pitchFamily="34" charset="0"/>
                <a:cs typeface="Arial" panose="020B0604020202020204" pitchFamily="34" charset="0"/>
              </a:rPr>
              <a:t>Trao đổi </a:t>
            </a:r>
            <a:r>
              <a:rPr lang="nl-NL" sz="4200" dirty="0">
                <a:solidFill>
                  <a:srgbClr val="000000"/>
                </a:solidFill>
                <a:latin typeface="Arial" panose="020B0604020202020204" pitchFamily="34" charset="0"/>
                <a:ea typeface="Calibri" panose="020F0502020204030204" pitchFamily="34" charset="0"/>
                <a:cs typeface="Arial" panose="020B0604020202020204" pitchFamily="34" charset="0"/>
              </a:rPr>
              <a:t>là hoạt động đưa sản phẩm đến tay người tiê</a:t>
            </a:r>
            <a:r>
              <a:rPr lang="vi-VN" sz="4200" dirty="0">
                <a:solidFill>
                  <a:srgbClr val="000000"/>
                </a:solidFill>
                <a:latin typeface="Arial" panose="020B0604020202020204" pitchFamily="34" charset="0"/>
                <a:ea typeface="Calibri" panose="020F0502020204030204" pitchFamily="34" charset="0"/>
                <a:cs typeface="Arial" panose="020B0604020202020204" pitchFamily="34" charset="0"/>
              </a:rPr>
              <a:t>u dùng.</a:t>
            </a:r>
            <a:endParaRPr lang="en-US" sz="4200" dirty="0">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59381" y="2069692"/>
            <a:ext cx="6434332" cy="4713611"/>
          </a:xfrm>
          <a:prstGeom prst="rect">
            <a:avLst/>
          </a:prstGeom>
        </p:spPr>
      </p:pic>
      <p:sp>
        <p:nvSpPr>
          <p:cNvPr id="12" name="Rectangle 11"/>
          <p:cNvSpPr/>
          <p:nvPr/>
        </p:nvSpPr>
        <p:spPr>
          <a:xfrm>
            <a:off x="950282" y="6515100"/>
            <a:ext cx="16651917" cy="3000821"/>
          </a:xfrm>
          <a:prstGeom prst="rect">
            <a:avLst/>
          </a:prstGeom>
          <a:solidFill>
            <a:srgbClr val="FED5CE"/>
          </a:solidFill>
        </p:spPr>
        <p:txBody>
          <a:bodyPr wrap="square">
            <a:spAutoFit/>
          </a:bodyPr>
          <a:lstStyle/>
          <a:p>
            <a:pPr marL="571500" indent="-571500" algn="just">
              <a:lnSpc>
                <a:spcPct val="150000"/>
              </a:lnSpc>
              <a:buFont typeface="Wingdings" panose="05000000000000000000" pitchFamily="2" charset="2"/>
              <a:buChar char="q"/>
            </a:pPr>
            <a:r>
              <a:rPr lang="vi-VN" sz="4200" b="1" dirty="0">
                <a:solidFill>
                  <a:srgbClr val="FF0000"/>
                </a:solidFill>
                <a:latin typeface="Arial" panose="020B0604020202020204" pitchFamily="34" charset="0"/>
                <a:ea typeface="Calibri" panose="020F0502020204030204" pitchFamily="34" charset="0"/>
                <a:cs typeface="Arial" panose="020B0604020202020204" pitchFamily="34" charset="0"/>
              </a:rPr>
              <a:t>Vai trò của trao đổi: </a:t>
            </a:r>
            <a:r>
              <a:rPr lang="nl-NL" sz="4200" dirty="0">
                <a:solidFill>
                  <a:srgbClr val="000000"/>
                </a:solidFill>
                <a:latin typeface="Arial" panose="020B0604020202020204" pitchFamily="34" charset="0"/>
                <a:ea typeface="Calibri" panose="020F0502020204030204" pitchFamily="34" charset="0"/>
                <a:cs typeface="Arial" panose="020B0604020202020204" pitchFamily="34" charset="0"/>
              </a:rPr>
              <a:t>cầu nối giữa sản xuất và tiêu dùng, giúp người sản xuất bán được hàng, duy trì và phát triển được hoạt động sản xuất và người tiêu dùng</a:t>
            </a:r>
            <a:r>
              <a:rPr lang="vi-VN" sz="4200" dirty="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en-US" sz="4200" dirty="0">
              <a:latin typeface="Arial" panose="020B0604020202020204" pitchFamily="34" charset="0"/>
              <a:cs typeface="Arial" panose="020B0604020202020204" pitchFamily="34" charset="0"/>
            </a:endParaRPr>
          </a:p>
        </p:txBody>
      </p:sp>
      <p:pic>
        <p:nvPicPr>
          <p:cNvPr id="2" name="Audio 1">
            <a:hlinkClick r:id="" action="ppaction://media"/>
            <a:extLst>
              <a:ext uri="{FF2B5EF4-FFF2-40B4-BE49-F238E27FC236}">
                <a16:creationId xmlns:a16="http://schemas.microsoft.com/office/drawing/2014/main" id="{63227476-EAF1-FC82-F056-AEDE68F2A99E}"/>
              </a:ext>
            </a:extLst>
          </p:cNvPr>
          <p:cNvPicPr>
            <a:picLocks noChangeAspect="1"/>
          </p:cNvPicPr>
          <p:nvPr>
            <a:audioFile r:link="rId3"/>
            <p:extLst>
              <p:ext uri="{DAA4B4D4-6D71-4841-9C94-3DE7FCFB9230}">
                <p14:media xmlns:p14="http://schemas.microsoft.com/office/powerpoint/2010/main" r:embed="rId2"/>
              </p:ext>
            </p:extLst>
          </p:nvPr>
        </p:nvPicPr>
        <p:blipFill>
          <a:blip r:embed="rId12"/>
          <a:srcRect l="-250000" t="-118750" r="-250000" b="-118750"/>
          <a:stretch>
            <a:fillRect/>
          </a:stretch>
        </p:blipFill>
        <p:spPr>
          <a:xfrm>
            <a:off x="14173200" y="7972425"/>
            <a:ext cx="3657600" cy="2057400"/>
          </a:xfrm>
          <a:prstGeom prst="rect">
            <a:avLst/>
          </a:prstGeom>
        </p:spPr>
      </p:pic>
    </p:spTree>
    <p:custDataLst>
      <p:tags r:id="rId1"/>
    </p:custDataLst>
    <p:extLst>
      <p:ext uri="{BB962C8B-B14F-4D97-AF65-F5344CB8AC3E}">
        <p14:creationId xmlns:p14="http://schemas.microsoft.com/office/powerpoint/2010/main" val="2348556741"/>
      </p:ext>
    </p:extLst>
  </p:cSld>
  <p:clrMapOvr>
    <a:masterClrMapping/>
  </p:clrMapOvr>
  <mc:AlternateContent xmlns:mc="http://schemas.openxmlformats.org/markup-compatibility/2006">
    <mc:Choice xmlns:p14="http://schemas.microsoft.com/office/powerpoint/2010/main" Requires="p14">
      <p:transition spd="slow" p14:dur="2000" advTm="38826"/>
    </mc:Choice>
    <mc:Fallback>
      <p:transition spd="slow" advTm="388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500"/>
                                        <p:tgtEl>
                                          <p:spTgt spid="10"/>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down)">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0" fill="hold" display="0">
                  <p:stCondLst>
                    <p:cond delay="indefinite"/>
                  </p:stCondLst>
                  <p:endCondLst>
                    <p:cond evt="onStopAudio" delay="0">
                      <p:tgtEl>
                        <p:sldTgt/>
                      </p:tgtEl>
                    </p:cond>
                  </p:endCondLst>
                </p:cTn>
                <p:tgtEl>
                  <p:spTgt spid="2"/>
                </p:tgtEl>
              </p:cMediaNode>
            </p:audio>
          </p:childTnLst>
        </p:cTn>
      </p:par>
    </p:tnLst>
    <p:bldLst>
      <p:bldP spid="9"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370637" y="-395292"/>
            <a:ext cx="2894041" cy="2057400"/>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6135251" y="-784063"/>
            <a:ext cx="2152749" cy="2773268"/>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066800" y="-961749"/>
            <a:ext cx="4052362" cy="3190314"/>
          </a:xfrm>
          <a:prstGeom prst="rect">
            <a:avLst/>
          </a:prstGeom>
        </p:spPr>
      </p:pic>
      <p:sp>
        <p:nvSpPr>
          <p:cNvPr id="14" name="TextBox 13"/>
          <p:cNvSpPr txBox="1"/>
          <p:nvPr/>
        </p:nvSpPr>
        <p:spPr>
          <a:xfrm>
            <a:off x="1657251" y="258907"/>
            <a:ext cx="14478000" cy="2041456"/>
          </a:xfrm>
          <a:prstGeom prst="rect">
            <a:avLst/>
          </a:prstGeom>
          <a:noFill/>
        </p:spPr>
        <p:txBody>
          <a:bodyPr wrap="square" rtlCol="0">
            <a:spAutoFit/>
          </a:bodyPr>
          <a:lstStyle/>
          <a:p>
            <a:pPr algn="just">
              <a:lnSpc>
                <a:spcPct val="150000"/>
              </a:lnSpc>
            </a:pPr>
            <a:r>
              <a:rPr lang="vi-VN" sz="4500" b="1" dirty="0">
                <a:latin typeface="Arial" panose="020B0604020202020204" pitchFamily="34" charset="0"/>
                <a:cs typeface="Arial" panose="020B0604020202020204" pitchFamily="34" charset="0"/>
              </a:rPr>
              <a:t>3</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Tìm</a:t>
            </a:r>
            <a:r>
              <a:rPr lang="en-US" sz="4500" b="1" dirty="0">
                <a:latin typeface="Arial" panose="020B0604020202020204" pitchFamily="34" charset="0"/>
                <a:cs typeface="Arial" panose="020B0604020202020204" pitchFamily="34" charset="0"/>
              </a:rPr>
              <a:t> hiểu về </a:t>
            </a:r>
            <a:r>
              <a:rPr lang="en-US" sz="4500" b="1" dirty="0" err="1">
                <a:latin typeface="Arial" panose="020B0604020202020204" pitchFamily="34" charset="0"/>
                <a:cs typeface="Arial" panose="020B0604020202020204" pitchFamily="34" charset="0"/>
              </a:rPr>
              <a:t>vai</a:t>
            </a:r>
            <a:r>
              <a:rPr lang="en-US" sz="4500" b="1" dirty="0">
                <a:latin typeface="Arial" panose="020B0604020202020204" pitchFamily="34" charset="0"/>
                <a:cs typeface="Arial" panose="020B0604020202020204" pitchFamily="34" charset="0"/>
              </a:rPr>
              <a:t> trò của </a:t>
            </a:r>
            <a:r>
              <a:rPr lang="en-US" sz="4500" b="1" dirty="0" err="1">
                <a:latin typeface="Arial" panose="020B0604020202020204" pitchFamily="34" charset="0"/>
                <a:cs typeface="Arial" panose="020B0604020202020204" pitchFamily="34" charset="0"/>
              </a:rPr>
              <a:t>hoạt</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động</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tiêu</a:t>
            </a:r>
            <a:r>
              <a:rPr lang="en-US" sz="4500" b="1" dirty="0">
                <a:latin typeface="Arial" panose="020B0604020202020204" pitchFamily="34" charset="0"/>
                <a:cs typeface="Arial" panose="020B0604020202020204" pitchFamily="34" charset="0"/>
              </a:rPr>
              <a:t> dùng trong </a:t>
            </a:r>
            <a:r>
              <a:rPr lang="en-US" sz="4500" b="1" dirty="0" err="1">
                <a:latin typeface="Arial" panose="020B0604020202020204" pitchFamily="34" charset="0"/>
                <a:cs typeface="Arial" panose="020B0604020202020204" pitchFamily="34" charset="0"/>
              </a:rPr>
              <a:t>đời</a:t>
            </a:r>
            <a:r>
              <a:rPr lang="en-US" sz="4500" b="1" dirty="0">
                <a:latin typeface="Arial" panose="020B0604020202020204" pitchFamily="34" charset="0"/>
                <a:cs typeface="Arial" panose="020B0604020202020204" pitchFamily="34" charset="0"/>
              </a:rPr>
              <a:t> sống </a:t>
            </a:r>
            <a:r>
              <a:rPr lang="en-US" sz="4500" b="1" dirty="0" err="1">
                <a:latin typeface="Arial" panose="020B0604020202020204" pitchFamily="34" charset="0"/>
                <a:cs typeface="Arial" panose="020B0604020202020204" pitchFamily="34" charset="0"/>
              </a:rPr>
              <a:t>xã</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hội</a:t>
            </a:r>
            <a:endParaRPr lang="en-US" sz="4500" b="1" dirty="0">
              <a:latin typeface="Arial" panose="020B0604020202020204" pitchFamily="34" charset="0"/>
              <a:cs typeface="Arial" panose="020B0604020202020204" pitchFamily="34" charset="0"/>
            </a:endParaRPr>
          </a:p>
        </p:txBody>
      </p:sp>
      <p:sp>
        <p:nvSpPr>
          <p:cNvPr id="13" name="Rectangle 12"/>
          <p:cNvSpPr/>
          <p:nvPr/>
        </p:nvSpPr>
        <p:spPr>
          <a:xfrm>
            <a:off x="1660663" y="2228565"/>
            <a:ext cx="13579338" cy="1927002"/>
          </a:xfrm>
          <a:prstGeom prst="rect">
            <a:avLst/>
          </a:prstGeom>
        </p:spPr>
        <p:txBody>
          <a:bodyPr wrap="square">
            <a:spAutoFit/>
          </a:bodyPr>
          <a:lstStyle/>
          <a:p>
            <a:pPr marL="571500" indent="-571500" algn="just">
              <a:lnSpc>
                <a:spcPct val="150000"/>
              </a:lnSpc>
              <a:buFont typeface="Wingdings" panose="05000000000000000000" pitchFamily="2" charset="2"/>
              <a:buChar char="Ø"/>
            </a:pPr>
            <a:r>
              <a:rPr lang="vi-VN" sz="4200" b="1" dirty="0">
                <a:solidFill>
                  <a:srgbClr val="FF0000"/>
                </a:solidFill>
                <a:ea typeface="Calibri" panose="020F0502020204030204" pitchFamily="34" charset="0"/>
                <a:cs typeface="Arial" panose="020B0604020202020204" pitchFamily="34" charset="0"/>
              </a:rPr>
              <a:t>HS quan sát tranh 1, 2 và đọc thông tin SGK tr.8</a:t>
            </a:r>
            <a:r>
              <a:rPr lang="en-US" sz="4200" b="1" dirty="0">
                <a:solidFill>
                  <a:srgbClr val="FF0000"/>
                </a:solidFill>
                <a:ea typeface="Calibri" panose="020F0502020204030204" pitchFamily="34" charset="0"/>
                <a:cs typeface="Arial" panose="020B0604020202020204" pitchFamily="34" charset="0"/>
              </a:rPr>
              <a:t> </a:t>
            </a:r>
            <a:r>
              <a:rPr lang="en-US" sz="4200" b="1" dirty="0" err="1">
                <a:solidFill>
                  <a:srgbClr val="FF0000"/>
                </a:solidFill>
                <a:ea typeface="Calibri" panose="020F0502020204030204" pitchFamily="34" charset="0"/>
                <a:cs typeface="Arial" panose="020B0604020202020204" pitchFamily="34" charset="0"/>
              </a:rPr>
              <a:t>và</a:t>
            </a:r>
            <a:r>
              <a:rPr lang="en-US" sz="4200" b="1" dirty="0">
                <a:solidFill>
                  <a:srgbClr val="FF0000"/>
                </a:solidFill>
                <a:ea typeface="Calibri" panose="020F0502020204030204" pitchFamily="34" charset="0"/>
                <a:cs typeface="Arial" panose="020B0604020202020204" pitchFamily="34" charset="0"/>
              </a:rPr>
              <a:t> </a:t>
            </a:r>
            <a:r>
              <a:rPr lang="en-US" sz="4200" b="1" dirty="0" err="1">
                <a:solidFill>
                  <a:srgbClr val="FF0000"/>
                </a:solidFill>
                <a:ea typeface="Calibri" panose="020F0502020204030204" pitchFamily="34" charset="0"/>
                <a:cs typeface="Arial" panose="020B0604020202020204" pitchFamily="34" charset="0"/>
              </a:rPr>
              <a:t>trả</a:t>
            </a:r>
            <a:r>
              <a:rPr lang="en-US" sz="4200" b="1" dirty="0">
                <a:solidFill>
                  <a:srgbClr val="FF0000"/>
                </a:solidFill>
                <a:ea typeface="Calibri" panose="020F0502020204030204" pitchFamily="34" charset="0"/>
                <a:cs typeface="Arial" panose="020B0604020202020204" pitchFamily="34" charset="0"/>
              </a:rPr>
              <a:t> </a:t>
            </a:r>
            <a:r>
              <a:rPr lang="en-US" sz="4200" b="1" dirty="0" err="1">
                <a:solidFill>
                  <a:srgbClr val="FF0000"/>
                </a:solidFill>
                <a:ea typeface="Calibri" panose="020F0502020204030204" pitchFamily="34" charset="0"/>
                <a:cs typeface="Arial" panose="020B0604020202020204" pitchFamily="34" charset="0"/>
              </a:rPr>
              <a:t>lời</a:t>
            </a:r>
            <a:r>
              <a:rPr lang="en-US" sz="4200" b="1" dirty="0">
                <a:solidFill>
                  <a:srgbClr val="FF0000"/>
                </a:solidFill>
                <a:ea typeface="Calibri" panose="020F0502020204030204" pitchFamily="34" charset="0"/>
                <a:cs typeface="Arial" panose="020B0604020202020204" pitchFamily="34" charset="0"/>
              </a:rPr>
              <a:t> </a:t>
            </a:r>
            <a:r>
              <a:rPr lang="en-US" sz="4200" b="1" dirty="0" err="1">
                <a:solidFill>
                  <a:srgbClr val="FF0000"/>
                </a:solidFill>
                <a:ea typeface="Calibri" panose="020F0502020204030204" pitchFamily="34" charset="0"/>
                <a:cs typeface="Arial" panose="020B0604020202020204" pitchFamily="34" charset="0"/>
              </a:rPr>
              <a:t>câu</a:t>
            </a:r>
            <a:r>
              <a:rPr lang="en-US" sz="4200" b="1" dirty="0">
                <a:solidFill>
                  <a:srgbClr val="FF0000"/>
                </a:solidFill>
                <a:ea typeface="Calibri" panose="020F0502020204030204" pitchFamily="34" charset="0"/>
                <a:cs typeface="Arial" panose="020B0604020202020204" pitchFamily="34" charset="0"/>
              </a:rPr>
              <a:t> </a:t>
            </a:r>
            <a:r>
              <a:rPr lang="en-US" sz="4200" b="1" dirty="0" err="1">
                <a:solidFill>
                  <a:srgbClr val="FF0000"/>
                </a:solidFill>
                <a:ea typeface="Calibri" panose="020F0502020204030204" pitchFamily="34" charset="0"/>
                <a:cs typeface="Arial" panose="020B0604020202020204" pitchFamily="34" charset="0"/>
              </a:rPr>
              <a:t>hỏi</a:t>
            </a:r>
            <a:endParaRPr lang="en-US" sz="4200" b="1" dirty="0">
              <a:solidFill>
                <a:srgbClr val="FF0000"/>
              </a:solidFill>
              <a:latin typeface="Arial" panose="020B0604020202020204" pitchFamily="34" charset="0"/>
              <a:cs typeface="Arial" panose="020B0604020202020204" pitchFamily="34" charset="0"/>
            </a:endParaRPr>
          </a:p>
        </p:txBody>
      </p:sp>
      <p:pic>
        <p:nvPicPr>
          <p:cNvPr id="15" name="Picture 9"/>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2341820">
            <a:off x="1353669" y="2461520"/>
            <a:ext cx="816256" cy="1200377"/>
          </a:xfrm>
          <a:prstGeom prst="rect">
            <a:avLst/>
          </a:prstGeom>
        </p:spPr>
      </p:pic>
      <p:pic>
        <p:nvPicPr>
          <p:cNvPr id="16" name="Picture 15"/>
          <p:cNvPicPr/>
          <p:nvPr/>
        </p:nvPicPr>
        <p:blipFill rotWithShape="1">
          <a:blip r:embed="rId13">
            <a:extLst>
              <a:ext uri="{28A0092B-C50C-407E-A947-70E740481C1C}">
                <a14:useLocalDpi xmlns:a14="http://schemas.microsoft.com/office/drawing/2010/main" val="0"/>
              </a:ext>
            </a:extLst>
          </a:blip>
          <a:srcRect l="4736" r="12848" b="47506"/>
          <a:stretch/>
        </p:blipFill>
        <p:spPr>
          <a:xfrm>
            <a:off x="762000" y="4198223"/>
            <a:ext cx="7315200" cy="5093689"/>
          </a:xfrm>
          <a:prstGeom prst="rect">
            <a:avLst/>
          </a:prstGeom>
        </p:spPr>
      </p:pic>
      <p:sp>
        <p:nvSpPr>
          <p:cNvPr id="3" name="Rectangle 2"/>
          <p:cNvSpPr/>
          <p:nvPr/>
        </p:nvSpPr>
        <p:spPr>
          <a:xfrm>
            <a:off x="8458200" y="4286512"/>
            <a:ext cx="9373105" cy="5016758"/>
          </a:xfrm>
          <a:prstGeom prst="rect">
            <a:avLst/>
          </a:prstGeom>
        </p:spPr>
        <p:txBody>
          <a:bodyPr wrap="square">
            <a:spAutoFit/>
          </a:bodyPr>
          <a:lstStyle/>
          <a:p>
            <a:pPr marL="457200" indent="-457200" algn="just">
              <a:lnSpc>
                <a:spcPct val="150000"/>
              </a:lnSpc>
              <a:spcBef>
                <a:spcPts val="300"/>
              </a:spcBef>
              <a:spcAft>
                <a:spcPts val="300"/>
              </a:spcAft>
              <a:buFont typeface="Wingdings" panose="05000000000000000000" pitchFamily="2" charset="2"/>
              <a:buChar char="§"/>
            </a:pP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Các</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nhân</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vật</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trong</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hai</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bức</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tranh</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trên</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đang</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sử</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dụng</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sản</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phẩm</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gạo</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với</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mục</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đích</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gì</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en-US" sz="3500" dirty="0">
              <a:latin typeface="Arial" panose="020B0604020202020204" pitchFamily="34" charset="0"/>
              <a:ea typeface="Calibri" panose="020F0502020204030204" pitchFamily="34" charset="0"/>
              <a:cs typeface="Arial" panose="020B0604020202020204" pitchFamily="34" charset="0"/>
            </a:endParaRPr>
          </a:p>
          <a:p>
            <a:pPr marL="457200" indent="-457200" algn="just">
              <a:lnSpc>
                <a:spcPct val="150000"/>
              </a:lnSpc>
              <a:spcBef>
                <a:spcPts val="300"/>
              </a:spcBef>
              <a:spcAft>
                <a:spcPts val="300"/>
              </a:spcAft>
              <a:buFont typeface="Wingdings" panose="05000000000000000000" pitchFamily="2" charset="2"/>
              <a:buChar char="§"/>
            </a:pP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Dịch</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bệnh</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COVID-19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khiến</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hoạt</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động</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tiêu</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dùng</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thay</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đổi</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như</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thế</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nào</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Những</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thay</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đổi</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của</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hoạt</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động</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tiêu</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dùng</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có</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tác</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động</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gì</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đến</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đời</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sống</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xã</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hội</a:t>
            </a:r>
            <a:r>
              <a:rPr lang="vi-VN" sz="3500" dirty="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en-US" sz="3500" dirty="0">
              <a:latin typeface="Arial" panose="020B0604020202020204" pitchFamily="34" charset="0"/>
              <a:ea typeface="Calibri" panose="020F0502020204030204" pitchFamily="34" charset="0"/>
              <a:cs typeface="Arial" panose="020B0604020202020204" pitchFamily="34" charset="0"/>
            </a:endParaRPr>
          </a:p>
        </p:txBody>
      </p:sp>
      <p:pic>
        <p:nvPicPr>
          <p:cNvPr id="4" name="Audio 3">
            <a:hlinkClick r:id="" action="ppaction://media"/>
            <a:extLst>
              <a:ext uri="{FF2B5EF4-FFF2-40B4-BE49-F238E27FC236}">
                <a16:creationId xmlns:a16="http://schemas.microsoft.com/office/drawing/2014/main" id="{B9DC286A-8440-ED70-E2A7-88ECC9AE4346}"/>
              </a:ext>
            </a:extLst>
          </p:cNvPr>
          <p:cNvPicPr>
            <a:picLocks noChangeAspect="1"/>
          </p:cNvPicPr>
          <p:nvPr>
            <a:audioFile r:link="rId3"/>
            <p:extLst>
              <p:ext uri="{DAA4B4D4-6D71-4841-9C94-3DE7FCFB9230}">
                <p14:media xmlns:p14="http://schemas.microsoft.com/office/powerpoint/2010/main" r:embed="rId2"/>
              </p:ext>
            </p:extLst>
          </p:nvPr>
        </p:nvPicPr>
        <p:blipFill>
          <a:blip r:embed="rId14"/>
          <a:srcRect l="-250000" t="-118750" r="-250000" b="-118750"/>
          <a:stretch>
            <a:fillRect/>
          </a:stretch>
        </p:blipFill>
        <p:spPr>
          <a:xfrm>
            <a:off x="14173200" y="7972425"/>
            <a:ext cx="3657600" cy="2057400"/>
          </a:xfrm>
          <a:prstGeom prst="rect">
            <a:avLst/>
          </a:prstGeom>
        </p:spPr>
      </p:pic>
    </p:spTree>
    <p:custDataLst>
      <p:tags r:id="rId1"/>
    </p:custDataLst>
    <p:extLst>
      <p:ext uri="{BB962C8B-B14F-4D97-AF65-F5344CB8AC3E}">
        <p14:creationId xmlns:p14="http://schemas.microsoft.com/office/powerpoint/2010/main" val="150964413"/>
      </p:ext>
    </p:extLst>
  </p:cSld>
  <p:clrMapOvr>
    <a:masterClrMapping/>
  </p:clrMapOvr>
  <mc:AlternateContent xmlns:mc="http://schemas.openxmlformats.org/markup-compatibility/2006">
    <mc:Choice xmlns:p14="http://schemas.microsoft.com/office/powerpoint/2010/main" Requires="p14">
      <p:transition spd="slow" p14:dur="2000" advTm="47229"/>
    </mc:Choice>
    <mc:Fallback>
      <p:transition spd="slow" advTm="472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randombar(horizontal)">
                                      <p:cBhvr>
                                        <p:cTn id="25" dur="500"/>
                                        <p:tgtEl>
                                          <p:spTgt spid="16"/>
                                        </p:tgtEl>
                                      </p:cBhvr>
                                    </p:animEffect>
                                  </p:childTnLst>
                                </p:cTn>
                              </p:par>
                              <p:par>
                                <p:cTn id="26" presetID="17" presetClass="entr" presetSubtype="10" fill="hold" grpId="0" nodeType="withEffect">
                                  <p:stCondLst>
                                    <p:cond delay="0"/>
                                  </p:stCondLst>
                                  <p:childTnLst>
                                    <p:set>
                                      <p:cBhvr>
                                        <p:cTn id="27" dur="1" fill="hold">
                                          <p:stCondLst>
                                            <p:cond delay="0"/>
                                          </p:stCondLst>
                                        </p:cTn>
                                        <p:tgtEl>
                                          <p:spTgt spid="3"/>
                                        </p:tgtEl>
                                        <p:attrNameLst>
                                          <p:attrName>style.visibility</p:attrName>
                                        </p:attrNameLst>
                                      </p:cBhvr>
                                      <p:to>
                                        <p:strVal val="visible"/>
                                      </p:to>
                                    </p:set>
                                    <p:anim calcmode="lin" valueType="num">
                                      <p:cBhvr>
                                        <p:cTn id="28" dur="500" fill="hold"/>
                                        <p:tgtEl>
                                          <p:spTgt spid="3"/>
                                        </p:tgtEl>
                                        <p:attrNameLst>
                                          <p:attrName>ppt_w</p:attrName>
                                        </p:attrNameLst>
                                      </p:cBhvr>
                                      <p:tavLst>
                                        <p:tav tm="0">
                                          <p:val>
                                            <p:fltVal val="0"/>
                                          </p:val>
                                        </p:tav>
                                        <p:tav tm="100000">
                                          <p:val>
                                            <p:strVal val="#ppt_w"/>
                                          </p:val>
                                        </p:tav>
                                      </p:tavLst>
                                    </p:anim>
                                    <p:anim calcmode="lin" valueType="num">
                                      <p:cBhvr>
                                        <p:cTn id="29" dur="5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0" fill="hold" display="0">
                  <p:stCondLst>
                    <p:cond delay="indefinite"/>
                  </p:stCondLst>
                  <p:endCondLst>
                    <p:cond evt="onStopAudio" delay="0">
                      <p:tgtEl>
                        <p:sldTgt/>
                      </p:tgtEl>
                    </p:cond>
                  </p:endCondLst>
                </p:cTn>
                <p:tgtEl>
                  <p:spTgt spid="4"/>
                </p:tgtEl>
              </p:cMediaNode>
            </p:audio>
          </p:childTnLst>
        </p:cTn>
      </p:par>
    </p:tnLst>
    <p:bldLst>
      <p:bldP spid="14" grpId="0"/>
      <p:bldP spid="13"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370637" y="-395292"/>
            <a:ext cx="2894041" cy="2057400"/>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6135251" y="-784063"/>
            <a:ext cx="2152749" cy="2773268"/>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066800" y="-961749"/>
            <a:ext cx="4052362" cy="3190314"/>
          </a:xfrm>
          <a:prstGeom prst="rect">
            <a:avLst/>
          </a:prstGeom>
        </p:spPr>
      </p:pic>
      <p:sp>
        <p:nvSpPr>
          <p:cNvPr id="14" name="TextBox 13"/>
          <p:cNvSpPr txBox="1"/>
          <p:nvPr/>
        </p:nvSpPr>
        <p:spPr>
          <a:xfrm>
            <a:off x="1657251" y="258907"/>
            <a:ext cx="14478000" cy="2041456"/>
          </a:xfrm>
          <a:prstGeom prst="rect">
            <a:avLst/>
          </a:prstGeom>
          <a:noFill/>
        </p:spPr>
        <p:txBody>
          <a:bodyPr wrap="square" rtlCol="0">
            <a:spAutoFit/>
          </a:bodyPr>
          <a:lstStyle/>
          <a:p>
            <a:pPr algn="just">
              <a:lnSpc>
                <a:spcPct val="150000"/>
              </a:lnSpc>
            </a:pPr>
            <a:r>
              <a:rPr lang="vi-VN" sz="4500" b="1" dirty="0">
                <a:latin typeface="Arial" panose="020B0604020202020204" pitchFamily="34" charset="0"/>
                <a:cs typeface="Arial" panose="020B0604020202020204" pitchFamily="34" charset="0"/>
              </a:rPr>
              <a:t>3</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Tìm</a:t>
            </a:r>
            <a:r>
              <a:rPr lang="en-US" sz="4500" b="1" dirty="0">
                <a:latin typeface="Arial" panose="020B0604020202020204" pitchFamily="34" charset="0"/>
                <a:cs typeface="Arial" panose="020B0604020202020204" pitchFamily="34" charset="0"/>
              </a:rPr>
              <a:t> hiểu về </a:t>
            </a:r>
            <a:r>
              <a:rPr lang="en-US" sz="4500" b="1" dirty="0" err="1">
                <a:latin typeface="Arial" panose="020B0604020202020204" pitchFamily="34" charset="0"/>
                <a:cs typeface="Arial" panose="020B0604020202020204" pitchFamily="34" charset="0"/>
              </a:rPr>
              <a:t>vai</a:t>
            </a:r>
            <a:r>
              <a:rPr lang="en-US" sz="4500" b="1" dirty="0">
                <a:latin typeface="Arial" panose="020B0604020202020204" pitchFamily="34" charset="0"/>
                <a:cs typeface="Arial" panose="020B0604020202020204" pitchFamily="34" charset="0"/>
              </a:rPr>
              <a:t> trò của </a:t>
            </a:r>
            <a:r>
              <a:rPr lang="en-US" sz="4500" b="1" dirty="0" err="1">
                <a:latin typeface="Arial" panose="020B0604020202020204" pitchFamily="34" charset="0"/>
                <a:cs typeface="Arial" panose="020B0604020202020204" pitchFamily="34" charset="0"/>
              </a:rPr>
              <a:t>hoạt</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động</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tiêu</a:t>
            </a:r>
            <a:r>
              <a:rPr lang="en-US" sz="4500" b="1" dirty="0">
                <a:latin typeface="Arial" panose="020B0604020202020204" pitchFamily="34" charset="0"/>
                <a:cs typeface="Arial" panose="020B0604020202020204" pitchFamily="34" charset="0"/>
              </a:rPr>
              <a:t> dùng trong </a:t>
            </a:r>
            <a:r>
              <a:rPr lang="en-US" sz="4500" b="1" dirty="0" err="1">
                <a:latin typeface="Arial" panose="020B0604020202020204" pitchFamily="34" charset="0"/>
                <a:cs typeface="Arial" panose="020B0604020202020204" pitchFamily="34" charset="0"/>
              </a:rPr>
              <a:t>đời</a:t>
            </a:r>
            <a:r>
              <a:rPr lang="en-US" sz="4500" b="1" dirty="0">
                <a:latin typeface="Arial" panose="020B0604020202020204" pitchFamily="34" charset="0"/>
                <a:cs typeface="Arial" panose="020B0604020202020204" pitchFamily="34" charset="0"/>
              </a:rPr>
              <a:t> sống </a:t>
            </a:r>
            <a:r>
              <a:rPr lang="en-US" sz="4500" b="1" dirty="0" err="1">
                <a:latin typeface="Arial" panose="020B0604020202020204" pitchFamily="34" charset="0"/>
                <a:cs typeface="Arial" panose="020B0604020202020204" pitchFamily="34" charset="0"/>
              </a:rPr>
              <a:t>xã</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hội</a:t>
            </a:r>
            <a:endParaRPr lang="en-US" sz="4500" b="1" dirty="0">
              <a:latin typeface="Arial" panose="020B0604020202020204" pitchFamily="34" charset="0"/>
              <a:cs typeface="Arial" panose="020B0604020202020204" pitchFamily="34" charset="0"/>
            </a:endParaRPr>
          </a:p>
        </p:txBody>
      </p:sp>
      <p:pic>
        <p:nvPicPr>
          <p:cNvPr id="16" name="Picture 15"/>
          <p:cNvPicPr/>
          <p:nvPr/>
        </p:nvPicPr>
        <p:blipFill rotWithShape="1">
          <a:blip r:embed="rId11">
            <a:extLst>
              <a:ext uri="{28A0092B-C50C-407E-A947-70E740481C1C}">
                <a14:useLocalDpi xmlns:a14="http://schemas.microsoft.com/office/drawing/2010/main" val="0"/>
              </a:ext>
            </a:extLst>
          </a:blip>
          <a:srcRect l="4736" r="54056" b="47506"/>
          <a:stretch/>
        </p:blipFill>
        <p:spPr>
          <a:xfrm>
            <a:off x="1627681" y="2628900"/>
            <a:ext cx="6248400" cy="4876800"/>
          </a:xfrm>
          <a:prstGeom prst="rect">
            <a:avLst/>
          </a:prstGeom>
        </p:spPr>
      </p:pic>
      <p:pic>
        <p:nvPicPr>
          <p:cNvPr id="12" name="Picture 11"/>
          <p:cNvPicPr/>
          <p:nvPr/>
        </p:nvPicPr>
        <p:blipFill rotWithShape="1">
          <a:blip r:embed="rId11">
            <a:extLst>
              <a:ext uri="{28A0092B-C50C-407E-A947-70E740481C1C}">
                <a14:useLocalDpi xmlns:a14="http://schemas.microsoft.com/office/drawing/2010/main" val="0"/>
              </a:ext>
            </a:extLst>
          </a:blip>
          <a:srcRect l="45229" t="772" r="13563" b="46734"/>
          <a:stretch/>
        </p:blipFill>
        <p:spPr>
          <a:xfrm>
            <a:off x="9448800" y="2628900"/>
            <a:ext cx="6248400" cy="4876800"/>
          </a:xfrm>
          <a:prstGeom prst="rect">
            <a:avLst/>
          </a:prstGeom>
        </p:spPr>
      </p:pic>
      <p:sp>
        <p:nvSpPr>
          <p:cNvPr id="4" name="Rectangle 3"/>
          <p:cNvSpPr/>
          <p:nvPr/>
        </p:nvSpPr>
        <p:spPr>
          <a:xfrm>
            <a:off x="1503341" y="7482386"/>
            <a:ext cx="6497079" cy="2615460"/>
          </a:xfrm>
          <a:prstGeom prst="rect">
            <a:avLst/>
          </a:prstGeom>
        </p:spPr>
        <p:txBody>
          <a:bodyPr wrap="square">
            <a:spAutoFit/>
          </a:bodyPr>
          <a:lstStyle/>
          <a:p>
            <a:pPr algn="just">
              <a:lnSpc>
                <a:spcPct val="150000"/>
              </a:lnSpc>
            </a:pPr>
            <a:r>
              <a:rPr lang="vi-VN" sz="3800" b="1" dirty="0">
                <a:solidFill>
                  <a:srgbClr val="000000"/>
                </a:solidFill>
                <a:latin typeface="Arial" panose="020B0604020202020204" pitchFamily="34" charset="0"/>
                <a:ea typeface="Calibri" panose="020F0502020204030204" pitchFamily="34" charset="0"/>
                <a:cs typeface="Arial" panose="020B0604020202020204" pitchFamily="34" charset="0"/>
              </a:rPr>
              <a:t>T</a:t>
            </a:r>
            <a:r>
              <a:rPr lang="nl-NL" sz="3800" b="1" dirty="0">
                <a:solidFill>
                  <a:srgbClr val="000000"/>
                </a:solidFill>
                <a:latin typeface="Arial" panose="020B0604020202020204" pitchFamily="34" charset="0"/>
                <a:ea typeface="Calibri" panose="020F0502020204030204" pitchFamily="34" charset="0"/>
                <a:cs typeface="Arial" panose="020B0604020202020204" pitchFamily="34" charset="0"/>
              </a:rPr>
              <a:t>ranh 1</a:t>
            </a:r>
            <a:r>
              <a:rPr lang="vi-VN" sz="3800" b="1" dirty="0">
                <a:solidFill>
                  <a:srgbClr val="000000"/>
                </a:solidFill>
                <a:latin typeface="Arial" panose="020B0604020202020204" pitchFamily="34" charset="0"/>
                <a:ea typeface="Calibri" panose="020F0502020204030204" pitchFamily="34" charset="0"/>
                <a:cs typeface="Arial" panose="020B0604020202020204" pitchFamily="34" charset="0"/>
              </a:rPr>
              <a:t>:</a:t>
            </a:r>
            <a:r>
              <a:rPr lang="nl-NL" sz="3800" b="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nl-NL" sz="3800" dirty="0">
                <a:solidFill>
                  <a:srgbClr val="000000"/>
                </a:solidFill>
                <a:latin typeface="Arial" panose="020B0604020202020204" pitchFamily="34" charset="0"/>
                <a:ea typeface="Calibri" panose="020F0502020204030204" pitchFamily="34" charset="0"/>
                <a:cs typeface="Arial" panose="020B0604020202020204" pitchFamily="34" charset="0"/>
              </a:rPr>
              <a:t>gạo được sử dụng với mục đích để con người tiêu dùng trực tiếp. </a:t>
            </a:r>
            <a:endParaRPr lang="en-US" sz="3800" dirty="0">
              <a:latin typeface="Arial" panose="020B0604020202020204" pitchFamily="34" charset="0"/>
              <a:cs typeface="Arial" panose="020B0604020202020204" pitchFamily="34" charset="0"/>
            </a:endParaRPr>
          </a:p>
        </p:txBody>
      </p:sp>
      <p:sp>
        <p:nvSpPr>
          <p:cNvPr id="17" name="Rectangle 16"/>
          <p:cNvSpPr/>
          <p:nvPr/>
        </p:nvSpPr>
        <p:spPr>
          <a:xfrm>
            <a:off x="9324460" y="7482386"/>
            <a:ext cx="6497079" cy="2615460"/>
          </a:xfrm>
          <a:prstGeom prst="rect">
            <a:avLst/>
          </a:prstGeom>
        </p:spPr>
        <p:txBody>
          <a:bodyPr wrap="square">
            <a:spAutoFit/>
          </a:bodyPr>
          <a:lstStyle/>
          <a:p>
            <a:pPr algn="just">
              <a:lnSpc>
                <a:spcPct val="150000"/>
              </a:lnSpc>
            </a:pPr>
            <a:r>
              <a:rPr lang="vi-VN" sz="3800" b="1" dirty="0">
                <a:solidFill>
                  <a:srgbClr val="000000"/>
                </a:solidFill>
                <a:latin typeface="Arial" panose="020B0604020202020204" pitchFamily="34" charset="0"/>
                <a:ea typeface="Calibri" panose="020F0502020204030204" pitchFamily="34" charset="0"/>
                <a:cs typeface="Arial" panose="020B0604020202020204" pitchFamily="34" charset="0"/>
              </a:rPr>
              <a:t>T</a:t>
            </a:r>
            <a:r>
              <a:rPr lang="nl-NL" sz="3800" b="1" dirty="0">
                <a:solidFill>
                  <a:srgbClr val="000000"/>
                </a:solidFill>
                <a:latin typeface="Arial" panose="020B0604020202020204" pitchFamily="34" charset="0"/>
                <a:ea typeface="Calibri" panose="020F0502020204030204" pitchFamily="34" charset="0"/>
                <a:cs typeface="Arial" panose="020B0604020202020204" pitchFamily="34" charset="0"/>
              </a:rPr>
              <a:t>ranh </a:t>
            </a:r>
            <a:r>
              <a:rPr lang="vi-VN" sz="3800" b="1" dirty="0">
                <a:solidFill>
                  <a:srgbClr val="000000"/>
                </a:solidFill>
                <a:latin typeface="Arial" panose="020B0604020202020204" pitchFamily="34" charset="0"/>
                <a:ea typeface="Calibri" panose="020F0502020204030204" pitchFamily="34" charset="0"/>
                <a:cs typeface="Arial" panose="020B0604020202020204" pitchFamily="34" charset="0"/>
              </a:rPr>
              <a:t>2:</a:t>
            </a:r>
            <a:r>
              <a:rPr lang="nl-NL" sz="3800" b="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vi-VN" sz="3800" dirty="0">
                <a:solidFill>
                  <a:srgbClr val="000000"/>
                </a:solidFill>
                <a:ea typeface="Calibri" panose="020F0502020204030204" pitchFamily="34" charset="0"/>
                <a:cs typeface="Arial" panose="020B0604020202020204" pitchFamily="34" charset="0"/>
              </a:rPr>
              <a:t>gạo được sử dụng làm đầu vào của một hoạt động kinh tế khác.</a:t>
            </a:r>
            <a:endParaRPr lang="en-US" sz="3800" dirty="0">
              <a:latin typeface="Arial" panose="020B0604020202020204" pitchFamily="34" charset="0"/>
              <a:cs typeface="Arial" panose="020B0604020202020204" pitchFamily="34" charset="0"/>
            </a:endParaRPr>
          </a:p>
        </p:txBody>
      </p:sp>
      <p:pic>
        <p:nvPicPr>
          <p:cNvPr id="2" name="Audio 1">
            <a:hlinkClick r:id="" action="ppaction://media"/>
            <a:extLst>
              <a:ext uri="{FF2B5EF4-FFF2-40B4-BE49-F238E27FC236}">
                <a16:creationId xmlns:a16="http://schemas.microsoft.com/office/drawing/2014/main" id="{4E9A86E7-5640-7F75-6303-F2A18A909B32}"/>
              </a:ext>
            </a:extLst>
          </p:cNvPr>
          <p:cNvPicPr>
            <a:picLocks noChangeAspect="1"/>
          </p:cNvPicPr>
          <p:nvPr>
            <a:audioFile r:link="rId3"/>
            <p:extLst>
              <p:ext uri="{DAA4B4D4-6D71-4841-9C94-3DE7FCFB9230}">
                <p14:media xmlns:p14="http://schemas.microsoft.com/office/powerpoint/2010/main" r:embed="rId2"/>
              </p:ext>
            </p:extLst>
          </p:nvPr>
        </p:nvPicPr>
        <p:blipFill>
          <a:blip r:embed="rId12"/>
          <a:srcRect l="-250000" t="-118750" r="-250000" b="-118750"/>
          <a:stretch>
            <a:fillRect/>
          </a:stretch>
        </p:blipFill>
        <p:spPr>
          <a:xfrm>
            <a:off x="14173200" y="7972425"/>
            <a:ext cx="3657600" cy="2057400"/>
          </a:xfrm>
          <a:prstGeom prst="rect">
            <a:avLst/>
          </a:prstGeom>
        </p:spPr>
      </p:pic>
    </p:spTree>
    <p:custDataLst>
      <p:tags r:id="rId1"/>
    </p:custDataLst>
    <p:extLst>
      <p:ext uri="{BB962C8B-B14F-4D97-AF65-F5344CB8AC3E}">
        <p14:creationId xmlns:p14="http://schemas.microsoft.com/office/powerpoint/2010/main" val="1827488219"/>
      </p:ext>
    </p:extLst>
  </p:cSld>
  <p:clrMapOvr>
    <a:masterClrMapping/>
  </p:clrMapOvr>
  <mc:AlternateContent xmlns:mc="http://schemas.openxmlformats.org/markup-compatibility/2006">
    <mc:Choice xmlns:p14="http://schemas.microsoft.com/office/powerpoint/2010/main" Requires="p14">
      <p:transition spd="slow" p14:dur="2000" advTm="25098"/>
    </mc:Choice>
    <mc:Fallback>
      <p:transition spd="slow" advTm="250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barn(inVertical)">
                                      <p:cBhvr>
                                        <p:cTn id="11" dur="500"/>
                                        <p:tgtEl>
                                          <p:spTgt spid="16"/>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2"/>
                </p:tgtEl>
              </p:cMediaNode>
            </p:audio>
          </p:childTnLst>
        </p:cTn>
      </p:par>
    </p:tnLst>
    <p:bldLst>
      <p:bldP spid="4"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370637" y="-395292"/>
            <a:ext cx="2894041" cy="2057400"/>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6135251" y="-784063"/>
            <a:ext cx="2152749" cy="2773268"/>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066800" y="-961749"/>
            <a:ext cx="4052362" cy="3190314"/>
          </a:xfrm>
          <a:prstGeom prst="rect">
            <a:avLst/>
          </a:prstGeom>
        </p:spPr>
      </p:pic>
      <p:sp>
        <p:nvSpPr>
          <p:cNvPr id="14" name="TextBox 13"/>
          <p:cNvSpPr txBox="1"/>
          <p:nvPr/>
        </p:nvSpPr>
        <p:spPr>
          <a:xfrm>
            <a:off x="1657251" y="258907"/>
            <a:ext cx="14478000" cy="2041456"/>
          </a:xfrm>
          <a:prstGeom prst="rect">
            <a:avLst/>
          </a:prstGeom>
          <a:noFill/>
        </p:spPr>
        <p:txBody>
          <a:bodyPr wrap="square" rtlCol="0">
            <a:spAutoFit/>
          </a:bodyPr>
          <a:lstStyle/>
          <a:p>
            <a:pPr algn="just">
              <a:lnSpc>
                <a:spcPct val="150000"/>
              </a:lnSpc>
            </a:pPr>
            <a:r>
              <a:rPr lang="vi-VN" sz="4500" b="1" dirty="0">
                <a:latin typeface="Arial" panose="020B0604020202020204" pitchFamily="34" charset="0"/>
                <a:cs typeface="Arial" panose="020B0604020202020204" pitchFamily="34" charset="0"/>
              </a:rPr>
              <a:t>3</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Tìm</a:t>
            </a:r>
            <a:r>
              <a:rPr lang="en-US" sz="4500" b="1" dirty="0">
                <a:latin typeface="Arial" panose="020B0604020202020204" pitchFamily="34" charset="0"/>
                <a:cs typeface="Arial" panose="020B0604020202020204" pitchFamily="34" charset="0"/>
              </a:rPr>
              <a:t> hiểu về </a:t>
            </a:r>
            <a:r>
              <a:rPr lang="en-US" sz="4500" b="1" dirty="0" err="1">
                <a:latin typeface="Arial" panose="020B0604020202020204" pitchFamily="34" charset="0"/>
                <a:cs typeface="Arial" panose="020B0604020202020204" pitchFamily="34" charset="0"/>
              </a:rPr>
              <a:t>vai</a:t>
            </a:r>
            <a:r>
              <a:rPr lang="en-US" sz="4500" b="1" dirty="0">
                <a:latin typeface="Arial" panose="020B0604020202020204" pitchFamily="34" charset="0"/>
                <a:cs typeface="Arial" panose="020B0604020202020204" pitchFamily="34" charset="0"/>
              </a:rPr>
              <a:t> trò của </a:t>
            </a:r>
            <a:r>
              <a:rPr lang="en-US" sz="4500" b="1" dirty="0" err="1">
                <a:latin typeface="Arial" panose="020B0604020202020204" pitchFamily="34" charset="0"/>
                <a:cs typeface="Arial" panose="020B0604020202020204" pitchFamily="34" charset="0"/>
              </a:rPr>
              <a:t>hoạt</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động</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tiêu</a:t>
            </a:r>
            <a:r>
              <a:rPr lang="en-US" sz="4500" b="1" dirty="0">
                <a:latin typeface="Arial" panose="020B0604020202020204" pitchFamily="34" charset="0"/>
                <a:cs typeface="Arial" panose="020B0604020202020204" pitchFamily="34" charset="0"/>
              </a:rPr>
              <a:t> dùng trong </a:t>
            </a:r>
            <a:r>
              <a:rPr lang="en-US" sz="4500" b="1" dirty="0" err="1">
                <a:latin typeface="Arial" panose="020B0604020202020204" pitchFamily="34" charset="0"/>
                <a:cs typeface="Arial" panose="020B0604020202020204" pitchFamily="34" charset="0"/>
              </a:rPr>
              <a:t>đời</a:t>
            </a:r>
            <a:r>
              <a:rPr lang="en-US" sz="4500" b="1" dirty="0">
                <a:latin typeface="Arial" panose="020B0604020202020204" pitchFamily="34" charset="0"/>
                <a:cs typeface="Arial" panose="020B0604020202020204" pitchFamily="34" charset="0"/>
              </a:rPr>
              <a:t> sống </a:t>
            </a:r>
            <a:r>
              <a:rPr lang="en-US" sz="4500" b="1" dirty="0" err="1">
                <a:latin typeface="Arial" panose="020B0604020202020204" pitchFamily="34" charset="0"/>
                <a:cs typeface="Arial" panose="020B0604020202020204" pitchFamily="34" charset="0"/>
              </a:rPr>
              <a:t>xã</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hội</a:t>
            </a:r>
            <a:endParaRPr lang="en-US" sz="4500"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rotWithShape="1">
          <a:blip r:embed="rId11">
            <a:extLst>
              <a:ext uri="{28A0092B-C50C-407E-A947-70E740481C1C}">
                <a14:useLocalDpi xmlns:a14="http://schemas.microsoft.com/office/drawing/2010/main" val="0"/>
              </a:ext>
            </a:extLst>
          </a:blip>
          <a:srcRect l="18628" r="18628"/>
          <a:stretch/>
        </p:blipFill>
        <p:spPr>
          <a:xfrm>
            <a:off x="670024" y="1562098"/>
            <a:ext cx="7620000" cy="8096250"/>
          </a:xfrm>
          <a:prstGeom prst="rect">
            <a:avLst/>
          </a:prstGeom>
        </p:spPr>
      </p:pic>
      <p:grpSp>
        <p:nvGrpSpPr>
          <p:cNvPr id="13" name="Group 9"/>
          <p:cNvGrpSpPr/>
          <p:nvPr/>
        </p:nvGrpSpPr>
        <p:grpSpPr>
          <a:xfrm flipH="1">
            <a:off x="8290024" y="3725003"/>
            <a:ext cx="8626375" cy="3770444"/>
            <a:chOff x="0" y="0"/>
            <a:chExt cx="6583680" cy="5078039"/>
          </a:xfrm>
          <a:solidFill>
            <a:srgbClr val="FED5CE"/>
          </a:solidFill>
        </p:grpSpPr>
        <p:sp>
          <p:nvSpPr>
            <p:cNvPr id="15" name="Freeform 10"/>
            <p:cNvSpPr/>
            <p:nvPr/>
          </p:nvSpPr>
          <p:spPr>
            <a:xfrm>
              <a:off x="0" y="0"/>
              <a:ext cx="6583680" cy="5078038"/>
            </a:xfrm>
            <a:custGeom>
              <a:avLst/>
              <a:gdLst/>
              <a:ahLst/>
              <a:cxnLst/>
              <a:rect l="l" t="t" r="r" b="b"/>
              <a:pathLst>
                <a:path w="6583680" h="5078038">
                  <a:moveTo>
                    <a:pt x="5877560" y="1894840"/>
                  </a:moveTo>
                  <a:lnTo>
                    <a:pt x="5877560" y="0"/>
                  </a:lnTo>
                  <a:lnTo>
                    <a:pt x="5507990" y="0"/>
                  </a:lnTo>
                  <a:lnTo>
                    <a:pt x="0" y="0"/>
                  </a:lnTo>
                  <a:lnTo>
                    <a:pt x="0" y="5078038"/>
                  </a:lnTo>
                  <a:lnTo>
                    <a:pt x="5507990" y="5078038"/>
                  </a:lnTo>
                  <a:lnTo>
                    <a:pt x="5877560" y="5078038"/>
                  </a:lnTo>
                  <a:lnTo>
                    <a:pt x="5877560" y="2476500"/>
                  </a:lnTo>
                  <a:lnTo>
                    <a:pt x="6583680" y="2185670"/>
                  </a:lnTo>
                  <a:lnTo>
                    <a:pt x="5877560" y="1894840"/>
                  </a:lnTo>
                  <a:close/>
                </a:path>
              </a:pathLst>
            </a:custGeom>
            <a:grpFill/>
          </p:spPr>
          <p:txBody>
            <a:bodyPr/>
            <a:lstStyle/>
            <a:p>
              <a:endParaRPr lang="en-US"/>
            </a:p>
          </p:txBody>
        </p:sp>
      </p:grpSp>
      <p:sp>
        <p:nvSpPr>
          <p:cNvPr id="3" name="Rectangle 2"/>
          <p:cNvSpPr/>
          <p:nvPr/>
        </p:nvSpPr>
        <p:spPr>
          <a:xfrm>
            <a:off x="9372600" y="4109813"/>
            <a:ext cx="7207450" cy="3000821"/>
          </a:xfrm>
          <a:prstGeom prst="rect">
            <a:avLst/>
          </a:prstGeom>
        </p:spPr>
        <p:txBody>
          <a:bodyPr wrap="square">
            <a:spAutoFit/>
          </a:bodyPr>
          <a:lstStyle/>
          <a:p>
            <a:pPr algn="just">
              <a:lnSpc>
                <a:spcPct val="150000"/>
              </a:lnSpc>
              <a:spcBef>
                <a:spcPts val="300"/>
              </a:spcBef>
              <a:spcAft>
                <a:spcPts val="300"/>
              </a:spcAft>
            </a:pPr>
            <a:r>
              <a:rPr lang="nl-NL" sz="4200" b="1" dirty="0">
                <a:solidFill>
                  <a:srgbClr val="FF0000"/>
                </a:solidFill>
                <a:latin typeface="Arial" panose="020B0604020202020204" pitchFamily="34" charset="0"/>
                <a:ea typeface="Calibri" panose="020F0502020204030204" pitchFamily="34" charset="0"/>
                <a:cs typeface="Arial" panose="020B0604020202020204" pitchFamily="34" charset="0"/>
              </a:rPr>
              <a:t>Dịch bệnh COVID-19 </a:t>
            </a:r>
            <a:r>
              <a:rPr lang="nl-NL" sz="4200" dirty="0">
                <a:solidFill>
                  <a:srgbClr val="000000"/>
                </a:solidFill>
                <a:latin typeface="Arial" panose="020B0604020202020204" pitchFamily="34" charset="0"/>
                <a:ea typeface="Calibri" panose="020F0502020204030204" pitchFamily="34" charset="0"/>
                <a:cs typeface="Arial" panose="020B0604020202020204" pitchFamily="34" charset="0"/>
              </a:rPr>
              <a:t>khiến hoạt động tiêu dùng bị gián đoán và chậm lại. </a:t>
            </a:r>
            <a:endParaRPr lang="en-US" sz="4200" dirty="0">
              <a:latin typeface="Arial" panose="020B0604020202020204" pitchFamily="34" charset="0"/>
              <a:ea typeface="Calibri" panose="020F0502020204030204" pitchFamily="34" charset="0"/>
              <a:cs typeface="Arial" panose="020B0604020202020204" pitchFamily="34" charset="0"/>
            </a:endParaRPr>
          </a:p>
        </p:txBody>
      </p:sp>
      <p:pic>
        <p:nvPicPr>
          <p:cNvPr id="4" name="Audio 3">
            <a:hlinkClick r:id="" action="ppaction://media"/>
            <a:extLst>
              <a:ext uri="{FF2B5EF4-FFF2-40B4-BE49-F238E27FC236}">
                <a16:creationId xmlns:a16="http://schemas.microsoft.com/office/drawing/2014/main" id="{03FCDC6B-2145-C5CC-A659-927923A8C0B1}"/>
              </a:ext>
            </a:extLst>
          </p:cNvPr>
          <p:cNvPicPr>
            <a:picLocks noChangeAspect="1"/>
          </p:cNvPicPr>
          <p:nvPr>
            <a:audioFile r:link="rId3"/>
            <p:extLst>
              <p:ext uri="{DAA4B4D4-6D71-4841-9C94-3DE7FCFB9230}">
                <p14:media xmlns:p14="http://schemas.microsoft.com/office/powerpoint/2010/main" r:embed="rId2"/>
              </p:ext>
            </p:extLst>
          </p:nvPr>
        </p:nvPicPr>
        <p:blipFill>
          <a:blip r:embed="rId12"/>
          <a:srcRect l="-250000" t="-118750" r="-250000" b="-118750"/>
          <a:stretch>
            <a:fillRect/>
          </a:stretch>
        </p:blipFill>
        <p:spPr>
          <a:xfrm>
            <a:off x="14173200" y="7972425"/>
            <a:ext cx="3657600" cy="2057400"/>
          </a:xfrm>
          <a:prstGeom prst="rect">
            <a:avLst/>
          </a:prstGeom>
        </p:spPr>
      </p:pic>
    </p:spTree>
    <p:custDataLst>
      <p:tags r:id="rId1"/>
    </p:custDataLst>
    <p:extLst>
      <p:ext uri="{BB962C8B-B14F-4D97-AF65-F5344CB8AC3E}">
        <p14:creationId xmlns:p14="http://schemas.microsoft.com/office/powerpoint/2010/main" val="1283019587"/>
      </p:ext>
    </p:extLst>
  </p:cSld>
  <p:clrMapOvr>
    <a:masterClrMapping/>
  </p:clrMapOvr>
  <mc:AlternateContent xmlns:mc="http://schemas.openxmlformats.org/markup-compatibility/2006">
    <mc:Choice xmlns:p14="http://schemas.microsoft.com/office/powerpoint/2010/main" Requires="p14">
      <p:transition spd="slow" p14:dur="2000" advTm="17537"/>
    </mc:Choice>
    <mc:Fallback>
      <p:transition spd="slow" advTm="175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par>
                                <p:cTn id="15" presetID="16" presetClass="entr" presetSubtype="21"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8" fill="hold" display="0">
                  <p:stCondLst>
                    <p:cond delay="indefinite"/>
                  </p:stCondLst>
                  <p:endCondLst>
                    <p:cond evt="onStopAudio" delay="0">
                      <p:tgtEl>
                        <p:sldTgt/>
                      </p:tgtEl>
                    </p:cond>
                  </p:endCondLst>
                </p:cTn>
                <p:tgtEl>
                  <p:spTgt spid="4"/>
                </p:tgtEl>
              </p:cMediaNode>
            </p:audio>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370637" y="-395292"/>
            <a:ext cx="2894041" cy="2057400"/>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6135251" y="-784063"/>
            <a:ext cx="2152749" cy="2773268"/>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066800" y="-961749"/>
            <a:ext cx="4052362" cy="3190314"/>
          </a:xfrm>
          <a:prstGeom prst="rect">
            <a:avLst/>
          </a:prstGeom>
        </p:spPr>
      </p:pic>
      <p:sp>
        <p:nvSpPr>
          <p:cNvPr id="14" name="TextBox 13"/>
          <p:cNvSpPr txBox="1"/>
          <p:nvPr/>
        </p:nvSpPr>
        <p:spPr>
          <a:xfrm>
            <a:off x="1657251" y="258907"/>
            <a:ext cx="14478000" cy="2041456"/>
          </a:xfrm>
          <a:prstGeom prst="rect">
            <a:avLst/>
          </a:prstGeom>
          <a:noFill/>
        </p:spPr>
        <p:txBody>
          <a:bodyPr wrap="square" rtlCol="0">
            <a:spAutoFit/>
          </a:bodyPr>
          <a:lstStyle/>
          <a:p>
            <a:pPr algn="just">
              <a:lnSpc>
                <a:spcPct val="150000"/>
              </a:lnSpc>
            </a:pPr>
            <a:r>
              <a:rPr lang="vi-VN" sz="4500" b="1" dirty="0">
                <a:latin typeface="Arial" panose="020B0604020202020204" pitchFamily="34" charset="0"/>
                <a:cs typeface="Arial" panose="020B0604020202020204" pitchFamily="34" charset="0"/>
              </a:rPr>
              <a:t>3</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Tìm</a:t>
            </a:r>
            <a:r>
              <a:rPr lang="en-US" sz="4500" b="1" dirty="0">
                <a:latin typeface="Arial" panose="020B0604020202020204" pitchFamily="34" charset="0"/>
                <a:cs typeface="Arial" panose="020B0604020202020204" pitchFamily="34" charset="0"/>
              </a:rPr>
              <a:t> hiểu về </a:t>
            </a:r>
            <a:r>
              <a:rPr lang="en-US" sz="4500" b="1" dirty="0" err="1">
                <a:latin typeface="Arial" panose="020B0604020202020204" pitchFamily="34" charset="0"/>
                <a:cs typeface="Arial" panose="020B0604020202020204" pitchFamily="34" charset="0"/>
              </a:rPr>
              <a:t>vai</a:t>
            </a:r>
            <a:r>
              <a:rPr lang="en-US" sz="4500" b="1" dirty="0">
                <a:latin typeface="Arial" panose="020B0604020202020204" pitchFamily="34" charset="0"/>
                <a:cs typeface="Arial" panose="020B0604020202020204" pitchFamily="34" charset="0"/>
              </a:rPr>
              <a:t> trò của </a:t>
            </a:r>
            <a:r>
              <a:rPr lang="en-US" sz="4500" b="1" dirty="0" err="1">
                <a:latin typeface="Arial" panose="020B0604020202020204" pitchFamily="34" charset="0"/>
                <a:cs typeface="Arial" panose="020B0604020202020204" pitchFamily="34" charset="0"/>
              </a:rPr>
              <a:t>hoạt</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động</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tiêu</a:t>
            </a:r>
            <a:r>
              <a:rPr lang="en-US" sz="4500" b="1" dirty="0">
                <a:latin typeface="Arial" panose="020B0604020202020204" pitchFamily="34" charset="0"/>
                <a:cs typeface="Arial" panose="020B0604020202020204" pitchFamily="34" charset="0"/>
              </a:rPr>
              <a:t> dùng trong </a:t>
            </a:r>
            <a:r>
              <a:rPr lang="en-US" sz="4500" b="1" dirty="0" err="1">
                <a:latin typeface="Arial" panose="020B0604020202020204" pitchFamily="34" charset="0"/>
                <a:cs typeface="Arial" panose="020B0604020202020204" pitchFamily="34" charset="0"/>
              </a:rPr>
              <a:t>đời</a:t>
            </a:r>
            <a:r>
              <a:rPr lang="en-US" sz="4500" b="1" dirty="0">
                <a:latin typeface="Arial" panose="020B0604020202020204" pitchFamily="34" charset="0"/>
                <a:cs typeface="Arial" panose="020B0604020202020204" pitchFamily="34" charset="0"/>
              </a:rPr>
              <a:t> sống </a:t>
            </a:r>
            <a:r>
              <a:rPr lang="en-US" sz="4500" b="1" dirty="0" err="1">
                <a:latin typeface="Arial" panose="020B0604020202020204" pitchFamily="34" charset="0"/>
                <a:cs typeface="Arial" panose="020B0604020202020204" pitchFamily="34" charset="0"/>
              </a:rPr>
              <a:t>xã</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hội</a:t>
            </a:r>
            <a:endParaRPr lang="en-US" sz="4500" b="1" dirty="0">
              <a:latin typeface="Arial" panose="020B0604020202020204" pitchFamily="34" charset="0"/>
              <a:cs typeface="Arial" panose="020B0604020202020204" pitchFamily="34" charset="0"/>
            </a:endParaRPr>
          </a:p>
        </p:txBody>
      </p:sp>
      <p:pic>
        <p:nvPicPr>
          <p:cNvPr id="10" name="Picture 3"/>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959381" y="5524500"/>
            <a:ext cx="7364192" cy="6170977"/>
          </a:xfrm>
          <a:prstGeom prst="rect">
            <a:avLst/>
          </a:prstGeom>
        </p:spPr>
      </p:pic>
      <p:sp>
        <p:nvSpPr>
          <p:cNvPr id="12" name="Cloud Callout 11"/>
          <p:cNvSpPr/>
          <p:nvPr/>
        </p:nvSpPr>
        <p:spPr>
          <a:xfrm>
            <a:off x="8458200" y="2228565"/>
            <a:ext cx="8610600" cy="5048535"/>
          </a:xfrm>
          <a:prstGeom prst="cloudCallout">
            <a:avLst>
              <a:gd name="adj1" fmla="val -53167"/>
              <a:gd name="adj2" fmla="val 51417"/>
            </a:avLst>
          </a:prstGeom>
          <a:solidFill>
            <a:srgbClr val="E6DF82"/>
          </a:solid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3500" dirty="0">
                <a:solidFill>
                  <a:schemeClr val="tx1"/>
                </a:solidFill>
                <a:cs typeface="Arial" panose="020B0604020202020204" pitchFamily="34" charset="0"/>
              </a:rPr>
              <a:t>Tiêu dùng là gì? Tiêu dùng có vai trò và tác động như thế nào đến sản xuất. </a:t>
            </a:r>
          </a:p>
        </p:txBody>
      </p:sp>
      <p:pic>
        <p:nvPicPr>
          <p:cNvPr id="2" name="Audio 1">
            <a:hlinkClick r:id="" action="ppaction://media"/>
            <a:extLst>
              <a:ext uri="{FF2B5EF4-FFF2-40B4-BE49-F238E27FC236}">
                <a16:creationId xmlns:a16="http://schemas.microsoft.com/office/drawing/2014/main" id="{92FECD66-F573-3ABB-1ECA-6DC27ACB8CDF}"/>
              </a:ext>
            </a:extLst>
          </p:cNvPr>
          <p:cNvPicPr>
            <a:picLocks noChangeAspect="1"/>
          </p:cNvPicPr>
          <p:nvPr>
            <a:audioFile r:link="rId3"/>
            <p:extLst>
              <p:ext uri="{DAA4B4D4-6D71-4841-9C94-3DE7FCFB9230}">
                <p14:media xmlns:p14="http://schemas.microsoft.com/office/powerpoint/2010/main" r:embed="rId2"/>
              </p:ext>
            </p:extLst>
          </p:nvPr>
        </p:nvPicPr>
        <p:blipFill>
          <a:blip r:embed="rId13"/>
          <a:srcRect l="-250000" t="-118750" r="-250000" b="-118750"/>
          <a:stretch>
            <a:fillRect/>
          </a:stretch>
        </p:blipFill>
        <p:spPr>
          <a:xfrm>
            <a:off x="14173200" y="7972425"/>
            <a:ext cx="3657600" cy="2057400"/>
          </a:xfrm>
          <a:prstGeom prst="rect">
            <a:avLst/>
          </a:prstGeom>
        </p:spPr>
      </p:pic>
    </p:spTree>
    <p:custDataLst>
      <p:tags r:id="rId1"/>
    </p:custDataLst>
    <p:extLst>
      <p:ext uri="{BB962C8B-B14F-4D97-AF65-F5344CB8AC3E}">
        <p14:creationId xmlns:p14="http://schemas.microsoft.com/office/powerpoint/2010/main" val="2410953299"/>
      </p:ext>
    </p:extLst>
  </p:cSld>
  <p:clrMapOvr>
    <a:masterClrMapping/>
  </p:clrMapOvr>
  <mc:AlternateContent xmlns:mc="http://schemas.openxmlformats.org/markup-compatibility/2006">
    <mc:Choice xmlns:p14="http://schemas.microsoft.com/office/powerpoint/2010/main" Requires="p14">
      <p:transition spd="slow" p14:dur="2000" advTm="17935"/>
    </mc:Choice>
    <mc:Fallback>
      <p:transition spd="slow" advTm="179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50" presetClass="entr" presetSubtype="0" decel="10000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1000" fill="hold"/>
                                        <p:tgtEl>
                                          <p:spTgt spid="10"/>
                                        </p:tgtEl>
                                        <p:attrNameLst>
                                          <p:attrName>ppt_w</p:attrName>
                                        </p:attrNameLst>
                                      </p:cBhvr>
                                      <p:tavLst>
                                        <p:tav tm="0">
                                          <p:val>
                                            <p:strVal val="#ppt_w+.3"/>
                                          </p:val>
                                        </p:tav>
                                        <p:tav tm="100000">
                                          <p:val>
                                            <p:strVal val="#ppt_w"/>
                                          </p:val>
                                        </p:tav>
                                      </p:tavLst>
                                    </p:anim>
                                    <p:anim calcmode="lin" valueType="num">
                                      <p:cBhvr>
                                        <p:cTn id="12" dur="1000" fill="hold"/>
                                        <p:tgtEl>
                                          <p:spTgt spid="10"/>
                                        </p:tgtEl>
                                        <p:attrNameLst>
                                          <p:attrName>ppt_h</p:attrName>
                                        </p:attrNameLst>
                                      </p:cBhvr>
                                      <p:tavLst>
                                        <p:tav tm="0">
                                          <p:val>
                                            <p:strVal val="#ppt_h"/>
                                          </p:val>
                                        </p:tav>
                                        <p:tav tm="100000">
                                          <p:val>
                                            <p:strVal val="#ppt_h"/>
                                          </p:val>
                                        </p:tav>
                                      </p:tavLst>
                                    </p:anim>
                                    <p:animEffect transition="in" filter="fade">
                                      <p:cBhvr>
                                        <p:cTn id="13" dur="1000"/>
                                        <p:tgtEl>
                                          <p:spTgt spid="10"/>
                                        </p:tgtEl>
                                      </p:cBhvr>
                                    </p:animEffect>
                                  </p:childTnLst>
                                </p:cTn>
                              </p:par>
                              <p:par>
                                <p:cTn id="14" presetID="50" presetClass="entr" presetSubtype="0" decel="10000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1000" fill="hold"/>
                                        <p:tgtEl>
                                          <p:spTgt spid="12"/>
                                        </p:tgtEl>
                                        <p:attrNameLst>
                                          <p:attrName>ppt_w</p:attrName>
                                        </p:attrNameLst>
                                      </p:cBhvr>
                                      <p:tavLst>
                                        <p:tav tm="0">
                                          <p:val>
                                            <p:strVal val="#ppt_w+.3"/>
                                          </p:val>
                                        </p:tav>
                                        <p:tav tm="100000">
                                          <p:val>
                                            <p:strVal val="#ppt_w"/>
                                          </p:val>
                                        </p:tav>
                                      </p:tavLst>
                                    </p:anim>
                                    <p:anim calcmode="lin" valueType="num">
                                      <p:cBhvr>
                                        <p:cTn id="17" dur="1000" fill="hold"/>
                                        <p:tgtEl>
                                          <p:spTgt spid="12"/>
                                        </p:tgtEl>
                                        <p:attrNameLst>
                                          <p:attrName>ppt_h</p:attrName>
                                        </p:attrNameLst>
                                      </p:cBhvr>
                                      <p:tavLst>
                                        <p:tav tm="0">
                                          <p:val>
                                            <p:strVal val="#ppt_h"/>
                                          </p:val>
                                        </p:tav>
                                        <p:tav tm="100000">
                                          <p:val>
                                            <p:strVal val="#ppt_h"/>
                                          </p:val>
                                        </p:tav>
                                      </p:tavLst>
                                    </p:anim>
                                    <p:animEffect transition="in" filter="fade">
                                      <p:cBhvr>
                                        <p:cTn id="18"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2"/>
                </p:tgtEl>
              </p:cMediaNode>
            </p:audio>
          </p:childTnLst>
        </p:cTn>
      </p:par>
    </p:tnLst>
    <p:bldLst>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370637" y="-395292"/>
            <a:ext cx="2894041" cy="2057400"/>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6135251" y="-784063"/>
            <a:ext cx="2152749" cy="2773268"/>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066800" y="-961749"/>
            <a:ext cx="4052362" cy="3190314"/>
          </a:xfrm>
          <a:prstGeom prst="rect">
            <a:avLst/>
          </a:prstGeom>
        </p:spPr>
      </p:pic>
      <p:grpSp>
        <p:nvGrpSpPr>
          <p:cNvPr id="9" name="Group 11"/>
          <p:cNvGrpSpPr/>
          <p:nvPr/>
        </p:nvGrpSpPr>
        <p:grpSpPr>
          <a:xfrm>
            <a:off x="1828800" y="2722706"/>
            <a:ext cx="15544800" cy="2987582"/>
            <a:chOff x="0" y="0"/>
            <a:chExt cx="6238240" cy="2012950"/>
          </a:xfrm>
          <a:solidFill>
            <a:srgbClr val="FED5CE"/>
          </a:solidFill>
        </p:grpSpPr>
        <p:sp>
          <p:nvSpPr>
            <p:cNvPr id="10" name="Freeform 12"/>
            <p:cNvSpPr/>
            <p:nvPr/>
          </p:nvSpPr>
          <p:spPr>
            <a:xfrm>
              <a:off x="0" y="0"/>
              <a:ext cx="6238240" cy="2112010"/>
            </a:xfrm>
            <a:custGeom>
              <a:avLst/>
              <a:gdLst/>
              <a:ahLst/>
              <a:cxnLst/>
              <a:rect l="l" t="t" r="r" b="b"/>
              <a:pathLst>
                <a:path w="6238240" h="2112010">
                  <a:moveTo>
                    <a:pt x="5615940" y="1541780"/>
                  </a:moveTo>
                  <a:cubicBezTo>
                    <a:pt x="5615940" y="1535430"/>
                    <a:pt x="5617210" y="1530350"/>
                    <a:pt x="5617210" y="1522730"/>
                  </a:cubicBezTo>
                  <a:lnTo>
                    <a:pt x="5617210" y="490220"/>
                  </a:lnTo>
                  <a:cubicBezTo>
                    <a:pt x="5617210" y="220980"/>
                    <a:pt x="5407660" y="0"/>
                    <a:pt x="5151120" y="0"/>
                  </a:cubicBezTo>
                  <a:lnTo>
                    <a:pt x="467360" y="0"/>
                  </a:lnTo>
                  <a:cubicBezTo>
                    <a:pt x="210820" y="0"/>
                    <a:pt x="0" y="220980"/>
                    <a:pt x="0" y="490220"/>
                  </a:cubicBezTo>
                  <a:lnTo>
                    <a:pt x="0" y="1522730"/>
                  </a:lnTo>
                  <a:cubicBezTo>
                    <a:pt x="0" y="1791970"/>
                    <a:pt x="209550" y="2012950"/>
                    <a:pt x="466090" y="2012950"/>
                  </a:cubicBezTo>
                  <a:lnTo>
                    <a:pt x="5149850" y="2012950"/>
                  </a:lnTo>
                  <a:cubicBezTo>
                    <a:pt x="5262880" y="2012950"/>
                    <a:pt x="5367020" y="1969770"/>
                    <a:pt x="5447030" y="1899920"/>
                  </a:cubicBezTo>
                  <a:cubicBezTo>
                    <a:pt x="5577840" y="1971040"/>
                    <a:pt x="5890260" y="2112010"/>
                    <a:pt x="6236970" y="1905000"/>
                  </a:cubicBezTo>
                  <a:cubicBezTo>
                    <a:pt x="6238240" y="1905000"/>
                    <a:pt x="5925820" y="1906270"/>
                    <a:pt x="5615940" y="1541780"/>
                  </a:cubicBezTo>
                  <a:lnTo>
                    <a:pt x="5615940" y="1541780"/>
                  </a:lnTo>
                  <a:close/>
                </a:path>
              </a:pathLst>
            </a:custGeom>
            <a:grpFill/>
          </p:spPr>
          <p:txBody>
            <a:bodyPr/>
            <a:lstStyle/>
            <a:p>
              <a:endParaRPr lang="en-US"/>
            </a:p>
          </p:txBody>
        </p:sp>
      </p:grpSp>
      <p:sp>
        <p:nvSpPr>
          <p:cNvPr id="2" name="Rectangle 1"/>
          <p:cNvSpPr/>
          <p:nvPr/>
        </p:nvSpPr>
        <p:spPr>
          <a:xfrm>
            <a:off x="2310069" y="2709467"/>
            <a:ext cx="13106400" cy="2881045"/>
          </a:xfrm>
          <a:prstGeom prst="rect">
            <a:avLst/>
          </a:prstGeom>
        </p:spPr>
        <p:txBody>
          <a:bodyPr wrap="square">
            <a:spAutoFit/>
          </a:bodyPr>
          <a:lstStyle/>
          <a:p>
            <a:pPr algn="just">
              <a:lnSpc>
                <a:spcPct val="150000"/>
              </a:lnSpc>
            </a:pPr>
            <a:r>
              <a:rPr lang="vi-VN" sz="4200" b="1" dirty="0">
                <a:solidFill>
                  <a:srgbClr val="FF0000"/>
                </a:solidFill>
                <a:ea typeface="Calibri" panose="020F0502020204030204" pitchFamily="34" charset="0"/>
                <a:cs typeface="Arial" panose="020B0604020202020204" pitchFamily="34" charset="0"/>
              </a:rPr>
              <a:t>Tiêu dùng </a:t>
            </a:r>
            <a:r>
              <a:rPr lang="vi-VN" sz="4200" dirty="0">
                <a:ea typeface="Calibri" panose="020F0502020204030204" pitchFamily="34" charset="0"/>
                <a:cs typeface="Arial" panose="020B0604020202020204" pitchFamily="34" charset="0"/>
              </a:rPr>
              <a:t>là mục đích của sản xuất, giữa vai trò là căn cứ quan trọng để xác định số lượng, cơ cấu, chất lượng, hình thức sản phẩm. </a:t>
            </a:r>
            <a:endParaRPr lang="en-US" sz="4200" dirty="0">
              <a:latin typeface="Arial" panose="020B0604020202020204" pitchFamily="34" charset="0"/>
              <a:cs typeface="Arial" panose="020B0604020202020204" pitchFamily="34" charset="0"/>
            </a:endParaRPr>
          </a:p>
        </p:txBody>
      </p:sp>
      <p:grpSp>
        <p:nvGrpSpPr>
          <p:cNvPr id="12" name="Group 11"/>
          <p:cNvGrpSpPr/>
          <p:nvPr/>
        </p:nvGrpSpPr>
        <p:grpSpPr>
          <a:xfrm>
            <a:off x="1828800" y="6403877"/>
            <a:ext cx="15544800" cy="3006823"/>
            <a:chOff x="0" y="0"/>
            <a:chExt cx="6238240" cy="2012950"/>
          </a:xfrm>
          <a:solidFill>
            <a:srgbClr val="FED5CE"/>
          </a:solidFill>
        </p:grpSpPr>
        <p:sp>
          <p:nvSpPr>
            <p:cNvPr id="13" name="Freeform 12"/>
            <p:cNvSpPr/>
            <p:nvPr/>
          </p:nvSpPr>
          <p:spPr>
            <a:xfrm>
              <a:off x="0" y="0"/>
              <a:ext cx="6238240" cy="2112010"/>
            </a:xfrm>
            <a:custGeom>
              <a:avLst/>
              <a:gdLst/>
              <a:ahLst/>
              <a:cxnLst/>
              <a:rect l="l" t="t" r="r" b="b"/>
              <a:pathLst>
                <a:path w="6238240" h="2112010">
                  <a:moveTo>
                    <a:pt x="5615940" y="1541780"/>
                  </a:moveTo>
                  <a:cubicBezTo>
                    <a:pt x="5615940" y="1535430"/>
                    <a:pt x="5617210" y="1530350"/>
                    <a:pt x="5617210" y="1522730"/>
                  </a:cubicBezTo>
                  <a:lnTo>
                    <a:pt x="5617210" y="490220"/>
                  </a:lnTo>
                  <a:cubicBezTo>
                    <a:pt x="5617210" y="220980"/>
                    <a:pt x="5407660" y="0"/>
                    <a:pt x="5151120" y="0"/>
                  </a:cubicBezTo>
                  <a:lnTo>
                    <a:pt x="467360" y="0"/>
                  </a:lnTo>
                  <a:cubicBezTo>
                    <a:pt x="210820" y="0"/>
                    <a:pt x="0" y="220980"/>
                    <a:pt x="0" y="490220"/>
                  </a:cubicBezTo>
                  <a:lnTo>
                    <a:pt x="0" y="1522730"/>
                  </a:lnTo>
                  <a:cubicBezTo>
                    <a:pt x="0" y="1791970"/>
                    <a:pt x="209550" y="2012950"/>
                    <a:pt x="466090" y="2012950"/>
                  </a:cubicBezTo>
                  <a:lnTo>
                    <a:pt x="5149850" y="2012950"/>
                  </a:lnTo>
                  <a:cubicBezTo>
                    <a:pt x="5262880" y="2012950"/>
                    <a:pt x="5367020" y="1969770"/>
                    <a:pt x="5447030" y="1899920"/>
                  </a:cubicBezTo>
                  <a:cubicBezTo>
                    <a:pt x="5577840" y="1971040"/>
                    <a:pt x="5890260" y="2112010"/>
                    <a:pt x="6236970" y="1905000"/>
                  </a:cubicBezTo>
                  <a:cubicBezTo>
                    <a:pt x="6238240" y="1905000"/>
                    <a:pt x="5925820" y="1906270"/>
                    <a:pt x="5615940" y="1541780"/>
                  </a:cubicBezTo>
                  <a:lnTo>
                    <a:pt x="5615940" y="1541780"/>
                  </a:lnTo>
                  <a:close/>
                </a:path>
              </a:pathLst>
            </a:custGeom>
            <a:grpFill/>
          </p:spPr>
          <p:txBody>
            <a:bodyPr/>
            <a:lstStyle/>
            <a:p>
              <a:endParaRPr lang="en-US"/>
            </a:p>
          </p:txBody>
        </p:sp>
      </p:grpSp>
      <p:sp>
        <p:nvSpPr>
          <p:cNvPr id="15" name="Rectangle 14"/>
          <p:cNvSpPr/>
          <p:nvPr/>
        </p:nvSpPr>
        <p:spPr>
          <a:xfrm>
            <a:off x="2343051" y="6285855"/>
            <a:ext cx="13106400" cy="3000821"/>
          </a:xfrm>
          <a:prstGeom prst="rect">
            <a:avLst/>
          </a:prstGeom>
        </p:spPr>
        <p:txBody>
          <a:bodyPr wrap="square">
            <a:spAutoFit/>
          </a:bodyPr>
          <a:lstStyle/>
          <a:p>
            <a:pPr algn="just">
              <a:lnSpc>
                <a:spcPct val="150000"/>
              </a:lnSpc>
            </a:pPr>
            <a:r>
              <a:rPr lang="vi-VN" sz="4200" b="1" dirty="0">
                <a:solidFill>
                  <a:srgbClr val="FF0000"/>
                </a:solidFill>
                <a:ea typeface="Calibri" panose="020F0502020204030204" pitchFamily="34" charset="0"/>
                <a:cs typeface="Arial" panose="020B0604020202020204" pitchFamily="34" charset="0"/>
              </a:rPr>
              <a:t>Vai trò của tiêu dùng: </a:t>
            </a:r>
            <a:r>
              <a:rPr lang="vi-VN" sz="4200" dirty="0">
                <a:ea typeface="Calibri" panose="020F0502020204030204" pitchFamily="34" charset="0"/>
                <a:cs typeface="Arial" panose="020B0604020202020204" pitchFamily="34" charset="0"/>
              </a:rPr>
              <a:t>thúc đẩy mở rộng sản xuất nếu sản phẩm tiêu thụ được và ngược lại, sản xuất sẽ suy giảm khi sản phẩm không tiêu thụ được. </a:t>
            </a:r>
            <a:endParaRPr lang="en-US" sz="4200" dirty="0">
              <a:latin typeface="Arial" panose="020B0604020202020204" pitchFamily="34" charset="0"/>
              <a:cs typeface="Arial" panose="020B0604020202020204" pitchFamily="34" charset="0"/>
            </a:endParaRPr>
          </a:p>
        </p:txBody>
      </p:sp>
      <p:sp>
        <p:nvSpPr>
          <p:cNvPr id="16" name="TextBox 15"/>
          <p:cNvSpPr txBox="1"/>
          <p:nvPr/>
        </p:nvSpPr>
        <p:spPr>
          <a:xfrm>
            <a:off x="1657251" y="258907"/>
            <a:ext cx="14478000" cy="2041456"/>
          </a:xfrm>
          <a:prstGeom prst="rect">
            <a:avLst/>
          </a:prstGeom>
          <a:noFill/>
        </p:spPr>
        <p:txBody>
          <a:bodyPr wrap="square" rtlCol="0">
            <a:spAutoFit/>
          </a:bodyPr>
          <a:lstStyle/>
          <a:p>
            <a:pPr algn="just">
              <a:lnSpc>
                <a:spcPct val="150000"/>
              </a:lnSpc>
            </a:pPr>
            <a:r>
              <a:rPr lang="vi-VN" sz="4500" b="1" dirty="0">
                <a:latin typeface="Arial" panose="020B0604020202020204" pitchFamily="34" charset="0"/>
                <a:cs typeface="Arial" panose="020B0604020202020204" pitchFamily="34" charset="0"/>
              </a:rPr>
              <a:t>3</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Tìm</a:t>
            </a:r>
            <a:r>
              <a:rPr lang="en-US" sz="4500" b="1" dirty="0">
                <a:latin typeface="Arial" panose="020B0604020202020204" pitchFamily="34" charset="0"/>
                <a:cs typeface="Arial" panose="020B0604020202020204" pitchFamily="34" charset="0"/>
              </a:rPr>
              <a:t> hiểu về </a:t>
            </a:r>
            <a:r>
              <a:rPr lang="en-US" sz="4500" b="1" dirty="0" err="1">
                <a:latin typeface="Arial" panose="020B0604020202020204" pitchFamily="34" charset="0"/>
                <a:cs typeface="Arial" panose="020B0604020202020204" pitchFamily="34" charset="0"/>
              </a:rPr>
              <a:t>vai</a:t>
            </a:r>
            <a:r>
              <a:rPr lang="en-US" sz="4500" b="1" dirty="0">
                <a:latin typeface="Arial" panose="020B0604020202020204" pitchFamily="34" charset="0"/>
                <a:cs typeface="Arial" panose="020B0604020202020204" pitchFamily="34" charset="0"/>
              </a:rPr>
              <a:t> trò của </a:t>
            </a:r>
            <a:r>
              <a:rPr lang="en-US" sz="4500" b="1" dirty="0" err="1">
                <a:latin typeface="Arial" panose="020B0604020202020204" pitchFamily="34" charset="0"/>
                <a:cs typeface="Arial" panose="020B0604020202020204" pitchFamily="34" charset="0"/>
              </a:rPr>
              <a:t>hoạt</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động</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tiêu</a:t>
            </a:r>
            <a:r>
              <a:rPr lang="en-US" sz="4500" b="1" dirty="0">
                <a:latin typeface="Arial" panose="020B0604020202020204" pitchFamily="34" charset="0"/>
                <a:cs typeface="Arial" panose="020B0604020202020204" pitchFamily="34" charset="0"/>
              </a:rPr>
              <a:t> dùng trong </a:t>
            </a:r>
            <a:r>
              <a:rPr lang="en-US" sz="4500" b="1" dirty="0" err="1">
                <a:latin typeface="Arial" panose="020B0604020202020204" pitchFamily="34" charset="0"/>
                <a:cs typeface="Arial" panose="020B0604020202020204" pitchFamily="34" charset="0"/>
              </a:rPr>
              <a:t>đời</a:t>
            </a:r>
            <a:r>
              <a:rPr lang="en-US" sz="4500" b="1" dirty="0">
                <a:latin typeface="Arial" panose="020B0604020202020204" pitchFamily="34" charset="0"/>
                <a:cs typeface="Arial" panose="020B0604020202020204" pitchFamily="34" charset="0"/>
              </a:rPr>
              <a:t> sống </a:t>
            </a:r>
            <a:r>
              <a:rPr lang="en-US" sz="4500" b="1" dirty="0" err="1">
                <a:latin typeface="Arial" panose="020B0604020202020204" pitchFamily="34" charset="0"/>
                <a:cs typeface="Arial" panose="020B0604020202020204" pitchFamily="34" charset="0"/>
              </a:rPr>
              <a:t>xã</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hội</a:t>
            </a:r>
            <a:endParaRPr lang="en-US" sz="4500" b="1" dirty="0">
              <a:latin typeface="Arial" panose="020B0604020202020204" pitchFamily="34" charset="0"/>
              <a:cs typeface="Arial" panose="020B0604020202020204" pitchFamily="34" charset="0"/>
            </a:endParaRPr>
          </a:p>
        </p:txBody>
      </p:sp>
      <p:pic>
        <p:nvPicPr>
          <p:cNvPr id="3" name="Audio 2">
            <a:hlinkClick r:id="" action="ppaction://media"/>
            <a:extLst>
              <a:ext uri="{FF2B5EF4-FFF2-40B4-BE49-F238E27FC236}">
                <a16:creationId xmlns:a16="http://schemas.microsoft.com/office/drawing/2014/main" id="{2F52F49A-C71A-9A53-5E64-22E02C94B3C0}"/>
              </a:ext>
            </a:extLst>
          </p:cNvPr>
          <p:cNvPicPr>
            <a:picLocks noChangeAspect="1"/>
          </p:cNvPicPr>
          <p:nvPr>
            <a:audioFile r:link="rId3"/>
            <p:extLst>
              <p:ext uri="{DAA4B4D4-6D71-4841-9C94-3DE7FCFB9230}">
                <p14:media xmlns:p14="http://schemas.microsoft.com/office/powerpoint/2010/main" r:embed="rId2"/>
              </p:ext>
            </p:extLst>
          </p:nvPr>
        </p:nvPicPr>
        <p:blipFill>
          <a:blip r:embed="rId11"/>
          <a:srcRect l="-250000" t="-118750" r="-250000" b="-118750"/>
          <a:stretch>
            <a:fillRect/>
          </a:stretch>
        </p:blipFill>
        <p:spPr>
          <a:xfrm>
            <a:off x="14173200" y="7972425"/>
            <a:ext cx="3657600" cy="2057400"/>
          </a:xfrm>
          <a:prstGeom prst="rect">
            <a:avLst/>
          </a:prstGeom>
        </p:spPr>
      </p:pic>
    </p:spTree>
    <p:custDataLst>
      <p:tags r:id="rId1"/>
    </p:custDataLst>
    <p:extLst>
      <p:ext uri="{BB962C8B-B14F-4D97-AF65-F5344CB8AC3E}">
        <p14:creationId xmlns:p14="http://schemas.microsoft.com/office/powerpoint/2010/main" val="1471023740"/>
      </p:ext>
    </p:extLst>
  </p:cSld>
  <p:clrMapOvr>
    <a:masterClrMapping/>
  </p:clrMapOvr>
  <mc:AlternateContent xmlns:mc="http://schemas.openxmlformats.org/markup-compatibility/2006">
    <mc:Choice xmlns:p14="http://schemas.microsoft.com/office/powerpoint/2010/main" Requires="p14">
      <p:transition spd="slow" p14:dur="2000" advTm="39129"/>
    </mc:Choice>
    <mc:Fallback>
      <p:transition spd="slow" advTm="391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circle(in)">
                                      <p:cBhvr>
                                        <p:cTn id="11" dur="1000"/>
                                        <p:tgtEl>
                                          <p:spTgt spid="9"/>
                                        </p:tgtEl>
                                      </p:cBhvr>
                                    </p:animEffect>
                                  </p:childTnLst>
                                </p:cTn>
                              </p:par>
                              <p:par>
                                <p:cTn id="12" presetID="6" presetClass="entr" presetSubtype="16"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circle(in)">
                                      <p:cBhvr>
                                        <p:cTn id="19" dur="1000"/>
                                        <p:tgtEl>
                                          <p:spTgt spid="12"/>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circle(in)">
                                      <p:cBhvr>
                                        <p:cTn id="22"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3"/>
                </p:tgtEl>
              </p:cMediaNode>
            </p:audio>
          </p:childTnLst>
        </p:cTn>
      </p:par>
    </p:tnLst>
    <p:bldLst>
      <p:bldP spid="2"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6E2D1"/>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04800" y="186647"/>
            <a:ext cx="17983200" cy="9829800"/>
          </a:xfrm>
          <a:prstGeom prst="rect">
            <a:avLst/>
          </a:prstGeom>
        </p:spPr>
      </p:pic>
      <p:pic>
        <p:nvPicPr>
          <p:cNvPr id="3"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66414" y="7006799"/>
            <a:ext cx="2152749" cy="2773268"/>
          </a:xfrm>
          <a:prstGeom prst="rect">
            <a:avLst/>
          </a:prstGeom>
        </p:spPr>
      </p:pic>
      <p:pic>
        <p:nvPicPr>
          <p:cNvPr id="4" name="Picture 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5324367" y="364407"/>
            <a:ext cx="2026756" cy="2779840"/>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3183857" y="7831032"/>
            <a:ext cx="3959845" cy="1907925"/>
          </a:xfrm>
          <a:prstGeom prst="rect">
            <a:avLst/>
          </a:prstGeom>
        </p:spPr>
      </p:pic>
      <p:pic>
        <p:nvPicPr>
          <p:cNvPr id="7" name="Picture 7"/>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403402">
            <a:off x="956663" y="135236"/>
            <a:ext cx="1572249" cy="2892097"/>
          </a:xfrm>
          <a:prstGeom prst="rect">
            <a:avLst/>
          </a:prstGeom>
        </p:spPr>
      </p:pic>
      <p:grpSp>
        <p:nvGrpSpPr>
          <p:cNvPr id="11" name="Group 13"/>
          <p:cNvGrpSpPr/>
          <p:nvPr/>
        </p:nvGrpSpPr>
        <p:grpSpPr>
          <a:xfrm>
            <a:off x="2716082" y="1754327"/>
            <a:ext cx="12608286" cy="5859452"/>
            <a:chOff x="0" y="0"/>
            <a:chExt cx="3778457" cy="1190493"/>
          </a:xfrm>
        </p:grpSpPr>
        <p:sp>
          <p:nvSpPr>
            <p:cNvPr id="12" name="Freeform 14"/>
            <p:cNvSpPr/>
            <p:nvPr/>
          </p:nvSpPr>
          <p:spPr>
            <a:xfrm>
              <a:off x="0" y="0"/>
              <a:ext cx="3778457" cy="1190493"/>
            </a:xfrm>
            <a:custGeom>
              <a:avLst/>
              <a:gdLst/>
              <a:ahLst/>
              <a:cxnLst/>
              <a:rect l="l" t="t" r="r" b="b"/>
              <a:pathLst>
                <a:path w="3778457" h="1190493">
                  <a:moveTo>
                    <a:pt x="3653997" y="1190493"/>
                  </a:moveTo>
                  <a:lnTo>
                    <a:pt x="124460" y="1190493"/>
                  </a:lnTo>
                  <a:cubicBezTo>
                    <a:pt x="55880" y="1190493"/>
                    <a:pt x="0" y="1134613"/>
                    <a:pt x="0" y="1066033"/>
                  </a:cubicBezTo>
                  <a:lnTo>
                    <a:pt x="0" y="124460"/>
                  </a:lnTo>
                  <a:cubicBezTo>
                    <a:pt x="0" y="55880"/>
                    <a:pt x="55880" y="0"/>
                    <a:pt x="124460" y="0"/>
                  </a:cubicBezTo>
                  <a:lnTo>
                    <a:pt x="3653997" y="0"/>
                  </a:lnTo>
                  <a:cubicBezTo>
                    <a:pt x="3722577" y="0"/>
                    <a:pt x="3778457" y="55880"/>
                    <a:pt x="3778457" y="124460"/>
                  </a:cubicBezTo>
                  <a:lnTo>
                    <a:pt x="3778457" y="1066033"/>
                  </a:lnTo>
                  <a:cubicBezTo>
                    <a:pt x="3778457" y="1134613"/>
                    <a:pt x="3722577" y="1190493"/>
                    <a:pt x="3653997" y="1190493"/>
                  </a:cubicBezTo>
                  <a:close/>
                </a:path>
              </a:pathLst>
            </a:custGeom>
            <a:solidFill>
              <a:srgbClr val="FAF9F5"/>
            </a:solidFill>
          </p:spPr>
          <p:txBody>
            <a:bodyPr/>
            <a:lstStyle/>
            <a:p>
              <a:endParaRPr lang="en-US"/>
            </a:p>
          </p:txBody>
        </p:sp>
      </p:grpSp>
      <p:pic>
        <p:nvPicPr>
          <p:cNvPr id="13" name="Picture 5"/>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478056">
            <a:off x="263717" y="6284844"/>
            <a:ext cx="3636443" cy="3312469"/>
          </a:xfrm>
          <a:prstGeom prst="rect">
            <a:avLst/>
          </a:prstGeom>
        </p:spPr>
      </p:pic>
      <p:pic>
        <p:nvPicPr>
          <p:cNvPr id="14" name="Picture 7"/>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6483674" y="1648554"/>
            <a:ext cx="5625449" cy="1461019"/>
          </a:xfrm>
          <a:prstGeom prst="rect">
            <a:avLst/>
          </a:prstGeom>
        </p:spPr>
      </p:pic>
      <p:sp>
        <p:nvSpPr>
          <p:cNvPr id="15" name="TextBox 15"/>
          <p:cNvSpPr txBox="1"/>
          <p:nvPr/>
        </p:nvSpPr>
        <p:spPr>
          <a:xfrm>
            <a:off x="6952414" y="2219622"/>
            <a:ext cx="4687971" cy="691215"/>
          </a:xfrm>
          <a:prstGeom prst="rect">
            <a:avLst/>
          </a:prstGeom>
        </p:spPr>
        <p:txBody>
          <a:bodyPr wrap="square" lIns="0" tIns="0" rIns="0" bIns="0" rtlCol="0" anchor="t">
            <a:spAutoFit/>
          </a:bodyPr>
          <a:lstStyle/>
          <a:p>
            <a:pPr algn="ctr">
              <a:lnSpc>
                <a:spcPts val="5032"/>
              </a:lnSpc>
            </a:pPr>
            <a:r>
              <a:rPr lang="vi-VN" sz="6400" b="1" dirty="0">
                <a:solidFill>
                  <a:srgbClr val="FAF9F5"/>
                </a:solidFill>
              </a:rPr>
              <a:t>Bài 1:</a:t>
            </a:r>
            <a:endParaRPr lang="en-US" sz="6400" b="1" dirty="0">
              <a:solidFill>
                <a:srgbClr val="FAF9F5"/>
              </a:solidFill>
            </a:endParaRPr>
          </a:p>
        </p:txBody>
      </p:sp>
      <p:sp>
        <p:nvSpPr>
          <p:cNvPr id="16" name="TextBox 8"/>
          <p:cNvSpPr txBox="1"/>
          <p:nvPr/>
        </p:nvSpPr>
        <p:spPr>
          <a:xfrm>
            <a:off x="2324100" y="3167666"/>
            <a:ext cx="13944600" cy="3118674"/>
          </a:xfrm>
          <a:prstGeom prst="rect">
            <a:avLst/>
          </a:prstGeom>
        </p:spPr>
        <p:txBody>
          <a:bodyPr wrap="square" lIns="0" tIns="0" rIns="0" bIns="0" rtlCol="0" anchor="t">
            <a:spAutoFit/>
          </a:bodyPr>
          <a:lstStyle/>
          <a:p>
            <a:pPr algn="ctr">
              <a:lnSpc>
                <a:spcPct val="150000"/>
              </a:lnSpc>
              <a:spcBef>
                <a:spcPct val="0"/>
              </a:spcBef>
            </a:pPr>
            <a:r>
              <a:rPr lang="vi-VN" sz="7200" b="1" dirty="0">
                <a:solidFill>
                  <a:srgbClr val="C6AA33"/>
                </a:solidFill>
              </a:rPr>
              <a:t>CÁC HOẠT ĐỘNG KINH TẾ CƠ BẢN TRONG ĐỜI SỐNG XÃ HỘI</a:t>
            </a:r>
          </a:p>
        </p:txBody>
      </p:sp>
      <p:pic>
        <p:nvPicPr>
          <p:cNvPr id="5" name="Audio 4">
            <a:hlinkClick r:id="" action="ppaction://media"/>
            <a:extLst>
              <a:ext uri="{FF2B5EF4-FFF2-40B4-BE49-F238E27FC236}">
                <a16:creationId xmlns:a16="http://schemas.microsoft.com/office/drawing/2014/main" id="{B902CE52-3F09-8153-E093-7AADAB71FC05}"/>
              </a:ext>
            </a:extLst>
          </p:cNvPr>
          <p:cNvPicPr>
            <a:picLocks noChangeAspect="1"/>
          </p:cNvPicPr>
          <p:nvPr>
            <a:audioFile r:link="rId2"/>
            <p:extLst>
              <p:ext uri="{DAA4B4D4-6D71-4841-9C94-3DE7FCFB9230}">
                <p14:media xmlns:p14="http://schemas.microsoft.com/office/powerpoint/2010/main" r:embed="rId1"/>
              </p:ext>
            </p:extLst>
          </p:nvPr>
        </p:nvPicPr>
        <p:blipFill>
          <a:blip r:embed="rId18"/>
          <a:srcRect l="-250000" t="-118750" r="-250000" b="-118750"/>
          <a:stretch>
            <a:fillRect/>
          </a:stretch>
        </p:blipFill>
        <p:spPr>
          <a:xfrm>
            <a:off x="14173200" y="7972425"/>
            <a:ext cx="3657600" cy="2057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35230">
        <p:split orient="vert"/>
      </p:transition>
    </mc:Choice>
    <mc:Fallback>
      <p:transition spd="slow" advTm="3523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259285" y="-97842"/>
            <a:ext cx="1065315" cy="1084290"/>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4976864" y="1317098"/>
            <a:ext cx="7315200" cy="226106"/>
          </a:xfrm>
          <a:prstGeom prst="rect">
            <a:avLst/>
          </a:prstGeom>
        </p:spPr>
      </p:pic>
      <p:pic>
        <p:nvPicPr>
          <p:cNvPr id="5" name="Picture 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5434006" y="6998588"/>
            <a:ext cx="3650588" cy="935878"/>
          </a:xfrm>
          <a:prstGeom prst="rect">
            <a:avLst/>
          </a:prstGeom>
        </p:spPr>
      </p:pic>
      <p:sp>
        <p:nvSpPr>
          <p:cNvPr id="7" name="TextBox 7"/>
          <p:cNvSpPr txBox="1"/>
          <p:nvPr/>
        </p:nvSpPr>
        <p:spPr>
          <a:xfrm>
            <a:off x="4343400" y="137733"/>
            <a:ext cx="9242250" cy="1063496"/>
          </a:xfrm>
          <a:prstGeom prst="rect">
            <a:avLst/>
          </a:prstGeom>
        </p:spPr>
        <p:txBody>
          <a:bodyPr lIns="0" tIns="0" rIns="0" bIns="0" rtlCol="0" anchor="t">
            <a:spAutoFit/>
          </a:bodyPr>
          <a:lstStyle/>
          <a:p>
            <a:pPr algn="ctr">
              <a:lnSpc>
                <a:spcPts val="8600"/>
              </a:lnSpc>
              <a:spcBef>
                <a:spcPct val="0"/>
              </a:spcBef>
            </a:pPr>
            <a:r>
              <a:rPr lang="vi-VN" sz="6400" b="1" dirty="0">
                <a:solidFill>
                  <a:srgbClr val="C6AA33"/>
                </a:solidFill>
              </a:rPr>
              <a:t>LUYỆN TẬP</a:t>
            </a:r>
            <a:endParaRPr lang="en-US" sz="6400" b="1" dirty="0">
              <a:solidFill>
                <a:srgbClr val="C6AA33"/>
              </a:solidFill>
            </a:endParaRPr>
          </a:p>
        </p:txBody>
      </p:sp>
      <p:pic>
        <p:nvPicPr>
          <p:cNvPr id="11" name="Picture 11"/>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6370637" y="-395292"/>
            <a:ext cx="2894041" cy="2057400"/>
          </a:xfrm>
          <a:prstGeom prst="rect">
            <a:avLst/>
          </a:prstGeom>
        </p:spPr>
      </p:pic>
      <p:pic>
        <p:nvPicPr>
          <p:cNvPr id="12" name="Picture 12"/>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411293" flipV="1">
            <a:off x="15648086" y="-1206578"/>
            <a:ext cx="2025530" cy="2121983"/>
          </a:xfrm>
          <a:prstGeom prst="rect">
            <a:avLst/>
          </a:prstGeom>
        </p:spPr>
      </p:pic>
      <p:pic>
        <p:nvPicPr>
          <p:cNvPr id="13" name="Picture 13"/>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15966" y="8473704"/>
            <a:ext cx="2066161" cy="2530933"/>
          </a:xfrm>
          <a:prstGeom prst="rect">
            <a:avLst/>
          </a:prstGeom>
        </p:spPr>
      </p:pic>
      <p:pic>
        <p:nvPicPr>
          <p:cNvPr id="14" name="Picture 14"/>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flipV="1">
            <a:off x="-1714171" y="-1136179"/>
            <a:ext cx="3196411" cy="2272357"/>
          </a:xfrm>
          <a:prstGeom prst="rect">
            <a:avLst/>
          </a:prstGeom>
        </p:spPr>
      </p:pic>
      <p:sp>
        <p:nvSpPr>
          <p:cNvPr id="18" name="Rectangle 17"/>
          <p:cNvSpPr/>
          <p:nvPr/>
        </p:nvSpPr>
        <p:spPr>
          <a:xfrm>
            <a:off x="1482240" y="2476500"/>
            <a:ext cx="14375360" cy="6963445"/>
          </a:xfrm>
          <a:prstGeom prst="rect">
            <a:avLst/>
          </a:prstGeom>
        </p:spPr>
        <p:txBody>
          <a:bodyPr wrap="square">
            <a:spAutoFit/>
          </a:bodyPr>
          <a:lstStyle/>
          <a:p>
            <a:pPr algn="just">
              <a:lnSpc>
                <a:spcPct val="150000"/>
              </a:lnSpc>
              <a:spcBef>
                <a:spcPts val="300"/>
              </a:spcBef>
              <a:spcAft>
                <a:spcPts val="300"/>
              </a:spcAft>
            </a:pPr>
            <a:r>
              <a:rPr lang="vi-VN" sz="3500" b="1" dirty="0">
                <a:latin typeface="Arial" panose="020B0604020202020204" pitchFamily="34" charset="0"/>
                <a:ea typeface="Calibri" panose="020F0502020204030204" pitchFamily="34" charset="0"/>
                <a:cs typeface="Arial" panose="020B0604020202020204" pitchFamily="34" charset="0"/>
              </a:rPr>
              <a:t>a. </a:t>
            </a:r>
            <a:r>
              <a:rPr lang="nl-NL" sz="3500" b="1" dirty="0">
                <a:latin typeface="Arial" panose="020B0604020202020204" pitchFamily="34" charset="0"/>
                <a:ea typeface="Calibri" panose="020F0502020204030204" pitchFamily="34" charset="0"/>
                <a:cs typeface="Arial" panose="020B0604020202020204" pitchFamily="34" charset="0"/>
              </a:rPr>
              <a:t>Trường hợp a:</a:t>
            </a:r>
            <a:endParaRPr lang="en-US" sz="3500" b="1" dirty="0">
              <a:latin typeface="Arial" panose="020B0604020202020204" pitchFamily="34" charset="0"/>
              <a:ea typeface="Calibri" panose="020F0502020204030204" pitchFamily="34" charset="0"/>
              <a:cs typeface="Arial" panose="020B0604020202020204" pitchFamily="34" charset="0"/>
            </a:endParaRPr>
          </a:p>
          <a:p>
            <a:pPr marL="914400" lvl="1" indent="-457200" algn="just">
              <a:lnSpc>
                <a:spcPct val="150000"/>
              </a:lnSpc>
              <a:spcBef>
                <a:spcPts val="300"/>
              </a:spcBef>
              <a:spcAft>
                <a:spcPts val="300"/>
              </a:spcAft>
              <a:buFont typeface="Wingdings" panose="05000000000000000000" pitchFamily="2" charset="2"/>
              <a:buChar char="v"/>
            </a:pPr>
            <a:r>
              <a:rPr lang="nl-NL" sz="3200" b="1" dirty="0">
                <a:latin typeface="Arial" panose="020B0604020202020204" pitchFamily="34" charset="0"/>
                <a:ea typeface="Calibri" panose="020F0502020204030204" pitchFamily="34" charset="0"/>
                <a:cs typeface="Arial" panose="020B0604020202020204" pitchFamily="34" charset="0"/>
              </a:rPr>
              <a:t>Sản xuất xanh </a:t>
            </a:r>
            <a:r>
              <a:rPr lang="nl-NL" sz="3200" dirty="0">
                <a:latin typeface="Arial" panose="020B0604020202020204" pitchFamily="34" charset="0"/>
                <a:ea typeface="Calibri" panose="020F0502020204030204" pitchFamily="34" charset="0"/>
                <a:cs typeface="Arial" panose="020B0604020202020204" pitchFamily="34" charset="0"/>
              </a:rPr>
              <a:t>là việc áp dụng các giải pháp tiết kiệm năng lượng như: sử dụng nguyên vật liệu, phương tiện tiêu thụ ít điện năng, điện mặt trời, không gây ô nhiễm môi trường,...</a:t>
            </a:r>
            <a:endParaRPr lang="vi-VN" sz="3200" dirty="0">
              <a:latin typeface="Arial" panose="020B0604020202020204" pitchFamily="34" charset="0"/>
              <a:ea typeface="Calibri" panose="020F0502020204030204" pitchFamily="34" charset="0"/>
              <a:cs typeface="Arial" panose="020B0604020202020204" pitchFamily="34" charset="0"/>
            </a:endParaRPr>
          </a:p>
          <a:p>
            <a:pPr marL="914400" lvl="1" indent="-457200" algn="just">
              <a:lnSpc>
                <a:spcPct val="150000"/>
              </a:lnSpc>
              <a:spcBef>
                <a:spcPts val="300"/>
              </a:spcBef>
              <a:spcAft>
                <a:spcPts val="300"/>
              </a:spcAft>
              <a:buFont typeface="Wingdings" panose="05000000000000000000" pitchFamily="2" charset="2"/>
              <a:buChar char="v"/>
            </a:pPr>
            <a:r>
              <a:rPr lang="nl-NL" sz="3200" b="1" dirty="0">
                <a:latin typeface="Arial" panose="020B0604020202020204" pitchFamily="34" charset="0"/>
                <a:ea typeface="Calibri" panose="020F0502020204030204" pitchFamily="34" charset="0"/>
                <a:cs typeface="Arial" panose="020B0604020202020204" pitchFamily="34" charset="0"/>
              </a:rPr>
              <a:t>Việc thực hiện sản xuất mang lại lợi ích cho doanh nghiệp như: </a:t>
            </a:r>
            <a:r>
              <a:rPr lang="nl-NL" sz="3200" dirty="0">
                <a:latin typeface="Arial" panose="020B0604020202020204" pitchFamily="34" charset="0"/>
                <a:ea typeface="Calibri" panose="020F0502020204030204" pitchFamily="34" charset="0"/>
                <a:cs typeface="Arial" panose="020B0604020202020204" pitchFamily="34" charset="0"/>
              </a:rPr>
              <a:t>tiết kiệm chi phí, hạ giá thành sản phẩm, tăng lợi thế cạnh tranh, có cơ hội bước chân vào thị trường khó tính đồng thời góp phần bảo vệ môi trường, giảm thiểu ô nhiễm và phát thải khí nhà kính hướng tới phát triển bền vững cho nền kinh tế. </a:t>
            </a:r>
            <a:endParaRPr lang="en-US" sz="32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19" name="Picture 4"/>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r="61135"/>
          <a:stretch>
            <a:fillRect/>
          </a:stretch>
        </p:blipFill>
        <p:spPr>
          <a:xfrm>
            <a:off x="15857600" y="5657435"/>
            <a:ext cx="2430400" cy="5632537"/>
          </a:xfrm>
          <a:prstGeom prst="rect">
            <a:avLst/>
          </a:prstGeom>
        </p:spPr>
      </p:pic>
      <p:sp>
        <p:nvSpPr>
          <p:cNvPr id="20" name="Rectangle 19"/>
          <p:cNvSpPr/>
          <p:nvPr/>
        </p:nvSpPr>
        <p:spPr>
          <a:xfrm>
            <a:off x="1136403" y="1512548"/>
            <a:ext cx="15656243" cy="942053"/>
          </a:xfrm>
          <a:prstGeom prst="rect">
            <a:avLst/>
          </a:prstGeom>
        </p:spPr>
        <p:txBody>
          <a:bodyPr wrap="square">
            <a:spAutoFit/>
          </a:bodyPr>
          <a:lstStyle/>
          <a:p>
            <a:pPr algn="ctr">
              <a:lnSpc>
                <a:spcPct val="150000"/>
              </a:lnSpc>
            </a:pPr>
            <a:r>
              <a:rPr lang="vi-VN" sz="4200" b="1" dirty="0">
                <a:solidFill>
                  <a:srgbClr val="FF0000"/>
                </a:solidFill>
                <a:ea typeface="Calibri" panose="020F0502020204030204" pitchFamily="34" charset="0"/>
                <a:cs typeface="Arial" panose="020B0604020202020204" pitchFamily="34" charset="0"/>
              </a:rPr>
              <a:t>Bài 1: </a:t>
            </a:r>
            <a:r>
              <a:rPr lang="vi-VN" sz="4200" dirty="0">
                <a:solidFill>
                  <a:srgbClr val="FF0000"/>
                </a:solidFill>
                <a:ea typeface="Calibri" panose="020F0502020204030204" pitchFamily="34" charset="0"/>
                <a:cs typeface="Arial" panose="020B0604020202020204" pitchFamily="34" charset="0"/>
              </a:rPr>
              <a:t>HS đọc các trường hợp SGK tr.9 và trả lời câu hỏi.</a:t>
            </a:r>
            <a:endParaRPr lang="en-US" sz="4200" dirty="0">
              <a:solidFill>
                <a:srgbClr val="FF0000"/>
              </a:solidFill>
              <a:latin typeface="Arial" panose="020B0604020202020204" pitchFamily="34" charset="0"/>
              <a:cs typeface="Arial" panose="020B0604020202020204" pitchFamily="34" charset="0"/>
            </a:endParaRPr>
          </a:p>
        </p:txBody>
      </p:sp>
      <p:pic>
        <p:nvPicPr>
          <p:cNvPr id="3" name="Audio 2">
            <a:hlinkClick r:id="" action="ppaction://media"/>
            <a:extLst>
              <a:ext uri="{FF2B5EF4-FFF2-40B4-BE49-F238E27FC236}">
                <a16:creationId xmlns:a16="http://schemas.microsoft.com/office/drawing/2014/main" id="{37EA5BEA-D9D9-432E-A647-1CC9C52F2A63}"/>
              </a:ext>
            </a:extLst>
          </p:cNvPr>
          <p:cNvPicPr>
            <a:picLocks noChangeAspect="1"/>
          </p:cNvPicPr>
          <p:nvPr>
            <a:audioFile r:link="rId3"/>
            <p:extLst>
              <p:ext uri="{DAA4B4D4-6D71-4841-9C94-3DE7FCFB9230}">
                <p14:media xmlns:p14="http://schemas.microsoft.com/office/powerpoint/2010/main" r:embed="rId2"/>
              </p:ext>
            </p:extLst>
          </p:nvPr>
        </p:nvPicPr>
        <p:blipFill>
          <a:blip r:embed="rId21"/>
          <a:srcRect l="-250000" t="-118750" r="-250000" b="-118750"/>
          <a:stretch>
            <a:fillRect/>
          </a:stretch>
        </p:blipFill>
        <p:spPr>
          <a:xfrm>
            <a:off x="14173200" y="7972425"/>
            <a:ext cx="3657600" cy="20574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2930"/>
    </mc:Choice>
    <mc:Fallback>
      <p:transition spd="slow" advTm="29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ppt_x"/>
                                          </p:val>
                                        </p:tav>
                                        <p:tav tm="100000">
                                          <p:val>
                                            <p:strVal val="#ppt_x"/>
                                          </p:val>
                                        </p:tav>
                                      </p:tavLst>
                                    </p:anim>
                                    <p:anim calcmode="lin" valueType="num">
                                      <p:cBhvr additive="base">
                                        <p:cTn id="1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8">
                                            <p:txEl>
                                              <p:pRg st="0" end="0"/>
                                            </p:txEl>
                                          </p:spTgt>
                                        </p:tgtEl>
                                        <p:attrNameLst>
                                          <p:attrName>style.visibility</p:attrName>
                                        </p:attrNameLst>
                                      </p:cBhvr>
                                      <p:to>
                                        <p:strVal val="visible"/>
                                      </p:to>
                                    </p:set>
                                    <p:animEffect transition="in" filter="barn(inVertical)">
                                      <p:cBhvr>
                                        <p:cTn id="17" dur="500"/>
                                        <p:tgtEl>
                                          <p:spTgt spid="1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8">
                                            <p:txEl>
                                              <p:pRg st="1" end="1"/>
                                            </p:txEl>
                                          </p:spTgt>
                                        </p:tgtEl>
                                        <p:attrNameLst>
                                          <p:attrName>style.visibility</p:attrName>
                                        </p:attrNameLst>
                                      </p:cBhvr>
                                      <p:to>
                                        <p:strVal val="visible"/>
                                      </p:to>
                                    </p:set>
                                    <p:animEffect transition="in" filter="randombar(horizontal)">
                                      <p:cBhvr>
                                        <p:cTn id="22" dur="500"/>
                                        <p:tgtEl>
                                          <p:spTgt spid="18">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8">
                                            <p:txEl>
                                              <p:pRg st="2" end="2"/>
                                            </p:txEl>
                                          </p:spTgt>
                                        </p:tgtEl>
                                        <p:attrNameLst>
                                          <p:attrName>style.visibility</p:attrName>
                                        </p:attrNameLst>
                                      </p:cBhvr>
                                      <p:to>
                                        <p:strVal val="visible"/>
                                      </p:to>
                                    </p:set>
                                    <p:animEffect transition="in" filter="randombar(horizontal)">
                                      <p:cBhvr>
                                        <p:cTn id="27" dur="500"/>
                                        <p:tgtEl>
                                          <p:spTgt spid="1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8" fill="hold" display="0">
                  <p:stCondLst>
                    <p:cond delay="indefinite"/>
                  </p:stCondLst>
                  <p:endCondLst>
                    <p:cond evt="onStopAudio" delay="0">
                      <p:tgtEl>
                        <p:sldTgt/>
                      </p:tgtEl>
                    </p:cond>
                  </p:endCondLst>
                </p:cTn>
                <p:tgtEl>
                  <p:spTgt spid="3"/>
                </p:tgtEl>
              </p:cMediaNode>
            </p:audio>
          </p:childTnLst>
        </p:cTn>
      </p:par>
    </p:tnLst>
    <p:bldLst>
      <p:bldP spid="20"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259285" y="-97842"/>
            <a:ext cx="1065315" cy="1084290"/>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4976864" y="1317098"/>
            <a:ext cx="7315200" cy="226106"/>
          </a:xfrm>
          <a:prstGeom prst="rect">
            <a:avLst/>
          </a:prstGeom>
        </p:spPr>
      </p:pic>
      <p:pic>
        <p:nvPicPr>
          <p:cNvPr id="5" name="Picture 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5434006" y="6998588"/>
            <a:ext cx="3650588" cy="935878"/>
          </a:xfrm>
          <a:prstGeom prst="rect">
            <a:avLst/>
          </a:prstGeom>
        </p:spPr>
      </p:pic>
      <p:sp>
        <p:nvSpPr>
          <p:cNvPr id="7" name="TextBox 7"/>
          <p:cNvSpPr txBox="1"/>
          <p:nvPr/>
        </p:nvSpPr>
        <p:spPr>
          <a:xfrm>
            <a:off x="4343400" y="137733"/>
            <a:ext cx="9242250" cy="1063496"/>
          </a:xfrm>
          <a:prstGeom prst="rect">
            <a:avLst/>
          </a:prstGeom>
        </p:spPr>
        <p:txBody>
          <a:bodyPr lIns="0" tIns="0" rIns="0" bIns="0" rtlCol="0" anchor="t">
            <a:spAutoFit/>
          </a:bodyPr>
          <a:lstStyle/>
          <a:p>
            <a:pPr algn="ctr">
              <a:lnSpc>
                <a:spcPts val="8600"/>
              </a:lnSpc>
              <a:spcBef>
                <a:spcPct val="0"/>
              </a:spcBef>
            </a:pPr>
            <a:r>
              <a:rPr lang="vi-VN" sz="6400" b="1" dirty="0">
                <a:solidFill>
                  <a:srgbClr val="C6AA33"/>
                </a:solidFill>
              </a:rPr>
              <a:t>LUYỆN TẬP</a:t>
            </a:r>
            <a:endParaRPr lang="en-US" sz="6400" b="1" dirty="0">
              <a:solidFill>
                <a:srgbClr val="C6AA33"/>
              </a:solidFill>
            </a:endParaRPr>
          </a:p>
        </p:txBody>
      </p:sp>
      <p:pic>
        <p:nvPicPr>
          <p:cNvPr id="11" name="Picture 11"/>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6370637" y="-395292"/>
            <a:ext cx="2894041" cy="2057400"/>
          </a:xfrm>
          <a:prstGeom prst="rect">
            <a:avLst/>
          </a:prstGeom>
        </p:spPr>
      </p:pic>
      <p:pic>
        <p:nvPicPr>
          <p:cNvPr id="12" name="Picture 12"/>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411293" flipV="1">
            <a:off x="15648086" y="-1206578"/>
            <a:ext cx="2025530" cy="2121983"/>
          </a:xfrm>
          <a:prstGeom prst="rect">
            <a:avLst/>
          </a:prstGeom>
        </p:spPr>
      </p:pic>
      <p:pic>
        <p:nvPicPr>
          <p:cNvPr id="13" name="Picture 13"/>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15966" y="8473704"/>
            <a:ext cx="2066161" cy="2530933"/>
          </a:xfrm>
          <a:prstGeom prst="rect">
            <a:avLst/>
          </a:prstGeom>
        </p:spPr>
      </p:pic>
      <p:pic>
        <p:nvPicPr>
          <p:cNvPr id="14" name="Picture 14"/>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flipV="1">
            <a:off x="-1714171" y="-1136179"/>
            <a:ext cx="3196411" cy="2272357"/>
          </a:xfrm>
          <a:prstGeom prst="rect">
            <a:avLst/>
          </a:prstGeom>
        </p:spPr>
      </p:pic>
      <p:sp>
        <p:nvSpPr>
          <p:cNvPr id="18" name="Rectangle 17"/>
          <p:cNvSpPr/>
          <p:nvPr/>
        </p:nvSpPr>
        <p:spPr>
          <a:xfrm>
            <a:off x="1487136" y="1627941"/>
            <a:ext cx="15429263" cy="4208844"/>
          </a:xfrm>
          <a:prstGeom prst="rect">
            <a:avLst/>
          </a:prstGeom>
        </p:spPr>
        <p:txBody>
          <a:bodyPr wrap="square">
            <a:spAutoFit/>
          </a:bodyPr>
          <a:lstStyle/>
          <a:p>
            <a:pPr algn="just">
              <a:lnSpc>
                <a:spcPct val="150000"/>
              </a:lnSpc>
              <a:spcBef>
                <a:spcPts val="300"/>
              </a:spcBef>
              <a:spcAft>
                <a:spcPts val="300"/>
              </a:spcAft>
            </a:pPr>
            <a:r>
              <a:rPr lang="vi-VN" sz="3500" b="1" dirty="0">
                <a:ea typeface="Calibri" panose="020F0502020204030204" pitchFamily="34" charset="0"/>
                <a:cs typeface="Arial" panose="020B0604020202020204" pitchFamily="34" charset="0"/>
              </a:rPr>
              <a:t>b. Trường hợp b: </a:t>
            </a:r>
          </a:p>
          <a:p>
            <a:pPr marL="914400" lvl="1" indent="-457200" algn="just">
              <a:lnSpc>
                <a:spcPct val="150000"/>
              </a:lnSpc>
              <a:spcBef>
                <a:spcPts val="300"/>
              </a:spcBef>
              <a:spcAft>
                <a:spcPts val="300"/>
              </a:spcAft>
              <a:buFont typeface="Wingdings" panose="05000000000000000000" pitchFamily="2" charset="2"/>
              <a:buChar char="v"/>
            </a:pPr>
            <a:r>
              <a:rPr lang="vi-VN" sz="3500" dirty="0">
                <a:ea typeface="Calibri" panose="020F0502020204030204" pitchFamily="34" charset="0"/>
                <a:cs typeface="Arial" panose="020B0604020202020204" pitchFamily="34" charset="0"/>
              </a:rPr>
              <a:t>Giải pháp điều chỉnh hoạt động phân phối thu nhập của doanh nghiệp Y giúp doanh nghiệp tiếp tục duy trì được hoạt động sản xuất, giữ chân người lao động. Người lao động sẽ tiếp tục có việc làm, có thu nhập tuy thấp nhưng vẫn duy trì được cuộc sống, giữ được việc làm ổn định. </a:t>
            </a:r>
            <a:endParaRPr lang="en-US" sz="32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17" name="Picture 4"/>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r="61135"/>
          <a:stretch>
            <a:fillRect/>
          </a:stretch>
        </p:blipFill>
        <p:spPr>
          <a:xfrm>
            <a:off x="15857600" y="5657435"/>
            <a:ext cx="2430400" cy="5632537"/>
          </a:xfrm>
          <a:prstGeom prst="rect">
            <a:avLst/>
          </a:prstGeom>
        </p:spPr>
      </p:pic>
      <p:pic>
        <p:nvPicPr>
          <p:cNvPr id="3" name="Audio 2">
            <a:hlinkClick r:id="" action="ppaction://media"/>
            <a:extLst>
              <a:ext uri="{FF2B5EF4-FFF2-40B4-BE49-F238E27FC236}">
                <a16:creationId xmlns:a16="http://schemas.microsoft.com/office/drawing/2014/main" id="{DB014511-8C74-FEF0-FE2A-76A709236787}"/>
              </a:ext>
            </a:extLst>
          </p:cNvPr>
          <p:cNvPicPr>
            <a:picLocks noChangeAspect="1"/>
          </p:cNvPicPr>
          <p:nvPr>
            <a:audioFile r:link="rId3"/>
            <p:extLst>
              <p:ext uri="{DAA4B4D4-6D71-4841-9C94-3DE7FCFB9230}">
                <p14:media xmlns:p14="http://schemas.microsoft.com/office/powerpoint/2010/main" r:embed="rId2"/>
              </p:ext>
            </p:extLst>
          </p:nvPr>
        </p:nvPicPr>
        <p:blipFill>
          <a:blip r:embed="rId21"/>
          <a:srcRect l="-250000" t="-118750" r="-250000" b="-118750"/>
          <a:stretch>
            <a:fillRect/>
          </a:stretch>
        </p:blipFill>
        <p:spPr>
          <a:xfrm>
            <a:off x="14173200" y="7972425"/>
            <a:ext cx="3657600" cy="2057400"/>
          </a:xfrm>
          <a:prstGeom prst="rect">
            <a:avLst/>
          </a:prstGeom>
        </p:spPr>
      </p:pic>
    </p:spTree>
    <p:custDataLst>
      <p:tags r:id="rId1"/>
    </p:custDataLst>
    <p:extLst>
      <p:ext uri="{BB962C8B-B14F-4D97-AF65-F5344CB8AC3E}">
        <p14:creationId xmlns:p14="http://schemas.microsoft.com/office/powerpoint/2010/main" val="1797384596"/>
      </p:ext>
    </p:extLst>
  </p:cSld>
  <p:clrMapOvr>
    <a:masterClrMapping/>
  </p:clrMapOvr>
  <mc:AlternateContent xmlns:mc="http://schemas.openxmlformats.org/markup-compatibility/2006">
    <mc:Choice xmlns:p14="http://schemas.microsoft.com/office/powerpoint/2010/main" Requires="p14">
      <p:transition spd="slow" p14:dur="2000" advTm="19418"/>
    </mc:Choice>
    <mc:Fallback>
      <p:transition spd="slow" advTm="194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18">
                                            <p:txEl>
                                              <p:pRg st="1" end="1"/>
                                            </p:txEl>
                                          </p:spTgt>
                                        </p:tgtEl>
                                        <p:attrNameLst>
                                          <p:attrName>style.visibility</p:attrName>
                                        </p:attrNameLst>
                                      </p:cBhvr>
                                      <p:to>
                                        <p:strVal val="visible"/>
                                      </p:to>
                                    </p:set>
                                    <p:animEffect transition="in" filter="randombar(horizontal)">
                                      <p:cBhvr>
                                        <p:cTn id="11" dur="500"/>
                                        <p:tgtEl>
                                          <p:spTgt spid="1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259285" y="-97842"/>
            <a:ext cx="1065315" cy="1084290"/>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4976864" y="1317098"/>
            <a:ext cx="7315200" cy="226106"/>
          </a:xfrm>
          <a:prstGeom prst="rect">
            <a:avLst/>
          </a:prstGeom>
        </p:spPr>
      </p:pic>
      <p:pic>
        <p:nvPicPr>
          <p:cNvPr id="5" name="Picture 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5434006" y="6998588"/>
            <a:ext cx="3650588" cy="935878"/>
          </a:xfrm>
          <a:prstGeom prst="rect">
            <a:avLst/>
          </a:prstGeom>
        </p:spPr>
      </p:pic>
      <p:sp>
        <p:nvSpPr>
          <p:cNvPr id="7" name="TextBox 7"/>
          <p:cNvSpPr txBox="1"/>
          <p:nvPr/>
        </p:nvSpPr>
        <p:spPr>
          <a:xfrm>
            <a:off x="4343400" y="137733"/>
            <a:ext cx="9242250" cy="1063496"/>
          </a:xfrm>
          <a:prstGeom prst="rect">
            <a:avLst/>
          </a:prstGeom>
        </p:spPr>
        <p:txBody>
          <a:bodyPr lIns="0" tIns="0" rIns="0" bIns="0" rtlCol="0" anchor="t">
            <a:spAutoFit/>
          </a:bodyPr>
          <a:lstStyle/>
          <a:p>
            <a:pPr algn="ctr">
              <a:lnSpc>
                <a:spcPts val="8600"/>
              </a:lnSpc>
              <a:spcBef>
                <a:spcPct val="0"/>
              </a:spcBef>
            </a:pPr>
            <a:r>
              <a:rPr lang="vi-VN" sz="6400" b="1" dirty="0">
                <a:solidFill>
                  <a:srgbClr val="C6AA33"/>
                </a:solidFill>
              </a:rPr>
              <a:t>LUYỆN TẬP</a:t>
            </a:r>
            <a:endParaRPr lang="en-US" sz="6400" b="1" dirty="0">
              <a:solidFill>
                <a:srgbClr val="C6AA33"/>
              </a:solidFill>
            </a:endParaRPr>
          </a:p>
        </p:txBody>
      </p:sp>
      <p:pic>
        <p:nvPicPr>
          <p:cNvPr id="11" name="Picture 11"/>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6370637" y="-395292"/>
            <a:ext cx="2894041" cy="2057400"/>
          </a:xfrm>
          <a:prstGeom prst="rect">
            <a:avLst/>
          </a:prstGeom>
        </p:spPr>
      </p:pic>
      <p:pic>
        <p:nvPicPr>
          <p:cNvPr id="12" name="Picture 12"/>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411293" flipV="1">
            <a:off x="15648086" y="-1206578"/>
            <a:ext cx="2025530" cy="2121983"/>
          </a:xfrm>
          <a:prstGeom prst="rect">
            <a:avLst/>
          </a:prstGeom>
        </p:spPr>
      </p:pic>
      <p:pic>
        <p:nvPicPr>
          <p:cNvPr id="13" name="Picture 13"/>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15966" y="8473704"/>
            <a:ext cx="2066161" cy="2530933"/>
          </a:xfrm>
          <a:prstGeom prst="rect">
            <a:avLst/>
          </a:prstGeom>
        </p:spPr>
      </p:pic>
      <p:pic>
        <p:nvPicPr>
          <p:cNvPr id="14" name="Picture 14"/>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flipV="1">
            <a:off x="-1714171" y="-1136179"/>
            <a:ext cx="3196411" cy="2272357"/>
          </a:xfrm>
          <a:prstGeom prst="rect">
            <a:avLst/>
          </a:prstGeom>
        </p:spPr>
      </p:pic>
      <p:sp>
        <p:nvSpPr>
          <p:cNvPr id="18" name="Rectangle 17"/>
          <p:cNvSpPr/>
          <p:nvPr/>
        </p:nvSpPr>
        <p:spPr>
          <a:xfrm>
            <a:off x="1482241" y="1659073"/>
            <a:ext cx="14519760" cy="7702108"/>
          </a:xfrm>
          <a:prstGeom prst="rect">
            <a:avLst/>
          </a:prstGeom>
        </p:spPr>
        <p:txBody>
          <a:bodyPr wrap="square">
            <a:spAutoFit/>
          </a:bodyPr>
          <a:lstStyle/>
          <a:p>
            <a:pPr algn="just">
              <a:lnSpc>
                <a:spcPct val="150000"/>
              </a:lnSpc>
              <a:spcBef>
                <a:spcPts val="300"/>
              </a:spcBef>
              <a:spcAft>
                <a:spcPts val="300"/>
              </a:spcAft>
            </a:pPr>
            <a:r>
              <a:rPr lang="vi-VN" sz="3500" b="1" dirty="0">
                <a:ea typeface="Calibri" panose="020F0502020204030204" pitchFamily="34" charset="0"/>
                <a:cs typeface="Arial" panose="020B0604020202020204" pitchFamily="34" charset="0"/>
              </a:rPr>
              <a:t>c. Trường hợp c:</a:t>
            </a:r>
          </a:p>
          <a:p>
            <a:pPr marL="914400" lvl="1" indent="-457200" algn="just">
              <a:lnSpc>
                <a:spcPct val="150000"/>
              </a:lnSpc>
              <a:spcBef>
                <a:spcPts val="300"/>
              </a:spcBef>
              <a:spcAft>
                <a:spcPts val="300"/>
              </a:spcAft>
              <a:buFont typeface="Wingdings" panose="05000000000000000000" pitchFamily="2" charset="2"/>
              <a:buChar char="v"/>
            </a:pPr>
            <a:r>
              <a:rPr lang="vi-VN" sz="3200" dirty="0">
                <a:ea typeface="Calibri" panose="020F0502020204030204" pitchFamily="34" charset="0"/>
                <a:cs typeface="Arial" panose="020B0604020202020204" pitchFamily="34" charset="0"/>
              </a:rPr>
              <a:t>Bán hàng trực tuyến là loại hoạt động trao đổi. Hoạt động này có nhiều ưu điểm: không tốn chi phí thuê mặt bằng, nguồn nhân lực, có nhiều tiện lợi cho người tiêu dùng. Tuy nhiên, cũng có những hạn chế như: mất thời gian chờ đợi để nhận được hàng hóa, sản phẩm nhận được nhiều khi không đúng với quảng cáo,...</a:t>
            </a:r>
          </a:p>
          <a:p>
            <a:pPr marL="914400" lvl="1" indent="-457200" algn="just">
              <a:lnSpc>
                <a:spcPct val="150000"/>
              </a:lnSpc>
              <a:spcBef>
                <a:spcPts val="300"/>
              </a:spcBef>
              <a:spcAft>
                <a:spcPts val="300"/>
              </a:spcAft>
              <a:buFont typeface="Wingdings" panose="05000000000000000000" pitchFamily="2" charset="2"/>
              <a:buChar char="v"/>
            </a:pPr>
            <a:r>
              <a:rPr lang="vi-VN" sz="3200" dirty="0">
                <a:ea typeface="Calibri" panose="020F0502020204030204" pitchFamily="34" charset="0"/>
                <a:cs typeface="Arial" panose="020B0604020202020204" pitchFamily="34" charset="0"/>
              </a:rPr>
              <a:t>Để hạn chế những tiêu cực của hoạt động này, Nhà nước cần tăng cường hoạt động quản lí các trang thương mại điện tử, tăng cường chế tài xử phạt các vụ việc xấu ảnh hưởng đến quyền lợi người tiêu dùng. Người tiêu dùng cũng cần tìm những nơi bán hàng có uy tín để mua sản phẩm.</a:t>
            </a:r>
          </a:p>
        </p:txBody>
      </p:sp>
      <p:pic>
        <p:nvPicPr>
          <p:cNvPr id="17" name="Picture 4"/>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r="61135"/>
          <a:stretch>
            <a:fillRect/>
          </a:stretch>
        </p:blipFill>
        <p:spPr>
          <a:xfrm>
            <a:off x="16002001" y="5905500"/>
            <a:ext cx="2430400" cy="5632537"/>
          </a:xfrm>
          <a:prstGeom prst="rect">
            <a:avLst/>
          </a:prstGeom>
        </p:spPr>
      </p:pic>
      <p:pic>
        <p:nvPicPr>
          <p:cNvPr id="3" name="Audio 2">
            <a:hlinkClick r:id="" action="ppaction://media"/>
            <a:extLst>
              <a:ext uri="{FF2B5EF4-FFF2-40B4-BE49-F238E27FC236}">
                <a16:creationId xmlns:a16="http://schemas.microsoft.com/office/drawing/2014/main" id="{DC3E860C-647B-54A5-BDA2-FB2F0FB359A5}"/>
              </a:ext>
            </a:extLst>
          </p:cNvPr>
          <p:cNvPicPr>
            <a:picLocks noChangeAspect="1"/>
          </p:cNvPicPr>
          <p:nvPr>
            <a:audioFile r:link="rId3"/>
            <p:extLst>
              <p:ext uri="{DAA4B4D4-6D71-4841-9C94-3DE7FCFB9230}">
                <p14:media xmlns:p14="http://schemas.microsoft.com/office/powerpoint/2010/main" r:embed="rId2"/>
              </p:ext>
            </p:extLst>
          </p:nvPr>
        </p:nvPicPr>
        <p:blipFill>
          <a:blip r:embed="rId21"/>
          <a:srcRect l="-250000" t="-118750" r="-250000" b="-118750"/>
          <a:stretch>
            <a:fillRect/>
          </a:stretch>
        </p:blipFill>
        <p:spPr>
          <a:xfrm>
            <a:off x="14173200" y="7972425"/>
            <a:ext cx="3657600" cy="2057400"/>
          </a:xfrm>
          <a:prstGeom prst="rect">
            <a:avLst/>
          </a:prstGeom>
        </p:spPr>
      </p:pic>
    </p:spTree>
    <p:custDataLst>
      <p:tags r:id="rId1"/>
    </p:custDataLst>
    <p:extLst>
      <p:ext uri="{BB962C8B-B14F-4D97-AF65-F5344CB8AC3E}">
        <p14:creationId xmlns:p14="http://schemas.microsoft.com/office/powerpoint/2010/main" val="645651345"/>
      </p:ext>
    </p:extLst>
  </p:cSld>
  <p:clrMapOvr>
    <a:masterClrMapping/>
  </p:clrMapOvr>
  <mc:AlternateContent xmlns:mc="http://schemas.openxmlformats.org/markup-compatibility/2006">
    <mc:Choice xmlns:p14="http://schemas.microsoft.com/office/powerpoint/2010/main" Requires="p14">
      <p:transition spd="slow" p14:dur="2000" advTm="50433"/>
    </mc:Choice>
    <mc:Fallback>
      <p:transition spd="slow" advTm="504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18">
                                            <p:txEl>
                                              <p:pRg st="1" end="1"/>
                                            </p:txEl>
                                          </p:spTgt>
                                        </p:tgtEl>
                                        <p:attrNameLst>
                                          <p:attrName>style.visibility</p:attrName>
                                        </p:attrNameLst>
                                      </p:cBhvr>
                                      <p:to>
                                        <p:strVal val="visible"/>
                                      </p:to>
                                    </p:set>
                                    <p:animEffect transition="in" filter="randombar(horizontal)">
                                      <p:cBhvr>
                                        <p:cTn id="11" dur="500"/>
                                        <p:tgtEl>
                                          <p:spTgt spid="18">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18">
                                            <p:txEl>
                                              <p:pRg st="2" end="2"/>
                                            </p:txEl>
                                          </p:spTgt>
                                        </p:tgtEl>
                                        <p:attrNameLst>
                                          <p:attrName>style.visibility</p:attrName>
                                        </p:attrNameLst>
                                      </p:cBhvr>
                                      <p:to>
                                        <p:strVal val="visible"/>
                                      </p:to>
                                    </p:set>
                                    <p:animEffect transition="in" filter="randombar(horizontal)">
                                      <p:cBhvr>
                                        <p:cTn id="16" dur="500"/>
                                        <p:tgtEl>
                                          <p:spTgt spid="1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259285" y="-97842"/>
            <a:ext cx="1065315" cy="1084290"/>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4976864" y="1317098"/>
            <a:ext cx="7315200" cy="226106"/>
          </a:xfrm>
          <a:prstGeom prst="rect">
            <a:avLst/>
          </a:prstGeom>
        </p:spPr>
      </p:pic>
      <p:pic>
        <p:nvPicPr>
          <p:cNvPr id="5" name="Picture 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5434006" y="6998588"/>
            <a:ext cx="3650588" cy="935878"/>
          </a:xfrm>
          <a:prstGeom prst="rect">
            <a:avLst/>
          </a:prstGeom>
        </p:spPr>
      </p:pic>
      <p:sp>
        <p:nvSpPr>
          <p:cNvPr id="7" name="TextBox 7"/>
          <p:cNvSpPr txBox="1"/>
          <p:nvPr/>
        </p:nvSpPr>
        <p:spPr>
          <a:xfrm>
            <a:off x="4343400" y="137733"/>
            <a:ext cx="9242250" cy="1063496"/>
          </a:xfrm>
          <a:prstGeom prst="rect">
            <a:avLst/>
          </a:prstGeom>
        </p:spPr>
        <p:txBody>
          <a:bodyPr lIns="0" tIns="0" rIns="0" bIns="0" rtlCol="0" anchor="t">
            <a:spAutoFit/>
          </a:bodyPr>
          <a:lstStyle/>
          <a:p>
            <a:pPr algn="ctr">
              <a:lnSpc>
                <a:spcPts val="8600"/>
              </a:lnSpc>
              <a:spcBef>
                <a:spcPct val="0"/>
              </a:spcBef>
            </a:pPr>
            <a:r>
              <a:rPr lang="vi-VN" sz="6400" b="1" dirty="0">
                <a:solidFill>
                  <a:srgbClr val="C6AA33"/>
                </a:solidFill>
              </a:rPr>
              <a:t>LUYỆN TẬP</a:t>
            </a:r>
            <a:endParaRPr lang="en-US" sz="6400" b="1" dirty="0">
              <a:solidFill>
                <a:srgbClr val="C6AA33"/>
              </a:solidFill>
            </a:endParaRPr>
          </a:p>
        </p:txBody>
      </p:sp>
      <p:pic>
        <p:nvPicPr>
          <p:cNvPr id="11" name="Picture 11"/>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6370637" y="-395292"/>
            <a:ext cx="2894041" cy="2057400"/>
          </a:xfrm>
          <a:prstGeom prst="rect">
            <a:avLst/>
          </a:prstGeom>
        </p:spPr>
      </p:pic>
      <p:pic>
        <p:nvPicPr>
          <p:cNvPr id="12" name="Picture 12"/>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411293" flipV="1">
            <a:off x="15648086" y="-1206578"/>
            <a:ext cx="2025530" cy="2121983"/>
          </a:xfrm>
          <a:prstGeom prst="rect">
            <a:avLst/>
          </a:prstGeom>
        </p:spPr>
      </p:pic>
      <p:pic>
        <p:nvPicPr>
          <p:cNvPr id="13" name="Picture 13"/>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15966" y="8473704"/>
            <a:ext cx="2066161" cy="2530933"/>
          </a:xfrm>
          <a:prstGeom prst="rect">
            <a:avLst/>
          </a:prstGeom>
        </p:spPr>
      </p:pic>
      <p:pic>
        <p:nvPicPr>
          <p:cNvPr id="14" name="Picture 14"/>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flipV="1">
            <a:off x="-1714171" y="-1136179"/>
            <a:ext cx="3196411" cy="2272357"/>
          </a:xfrm>
          <a:prstGeom prst="rect">
            <a:avLst/>
          </a:prstGeom>
        </p:spPr>
      </p:pic>
      <p:sp>
        <p:nvSpPr>
          <p:cNvPr id="18" name="Rectangle 17"/>
          <p:cNvSpPr/>
          <p:nvPr/>
        </p:nvSpPr>
        <p:spPr>
          <a:xfrm>
            <a:off x="1482240" y="1785982"/>
            <a:ext cx="15662760" cy="5093702"/>
          </a:xfrm>
          <a:prstGeom prst="rect">
            <a:avLst/>
          </a:prstGeom>
        </p:spPr>
        <p:txBody>
          <a:bodyPr wrap="square">
            <a:spAutoFit/>
          </a:bodyPr>
          <a:lstStyle/>
          <a:p>
            <a:pPr algn="just">
              <a:lnSpc>
                <a:spcPct val="150000"/>
              </a:lnSpc>
              <a:spcBef>
                <a:spcPts val="300"/>
              </a:spcBef>
              <a:spcAft>
                <a:spcPts val="300"/>
              </a:spcAft>
            </a:pPr>
            <a:r>
              <a:rPr lang="vi-VN" sz="3500" b="1" dirty="0">
                <a:ea typeface="Calibri" panose="020F0502020204030204" pitchFamily="34" charset="0"/>
                <a:cs typeface="Arial" panose="020B0604020202020204" pitchFamily="34" charset="0"/>
              </a:rPr>
              <a:t>d. Trường hợp d: </a:t>
            </a:r>
          </a:p>
          <a:p>
            <a:pPr marL="914400" lvl="1" indent="-457200" algn="just">
              <a:lnSpc>
                <a:spcPct val="150000"/>
              </a:lnSpc>
              <a:spcBef>
                <a:spcPts val="300"/>
              </a:spcBef>
              <a:spcAft>
                <a:spcPts val="300"/>
              </a:spcAft>
              <a:buFont typeface="Wingdings" panose="05000000000000000000" pitchFamily="2" charset="2"/>
              <a:buChar char="v"/>
            </a:pPr>
            <a:r>
              <a:rPr lang="vi-VN" sz="3500" dirty="0">
                <a:ea typeface="Calibri" panose="020F0502020204030204" pitchFamily="34" charset="0"/>
                <a:cs typeface="Arial" panose="020B0604020202020204" pitchFamily="34" charset="0"/>
              </a:rPr>
              <a:t>Hoạt động tiêu dùng các sản phẩm làm từ nhựa gây ô nhiễm môi trường nghiêm trọng và ảnh hưởng nhiều đến đời sống xã hội. </a:t>
            </a:r>
          </a:p>
          <a:p>
            <a:pPr marL="914400" lvl="1" indent="-457200" algn="just">
              <a:lnSpc>
                <a:spcPct val="150000"/>
              </a:lnSpc>
              <a:spcBef>
                <a:spcPts val="300"/>
              </a:spcBef>
              <a:spcAft>
                <a:spcPts val="300"/>
              </a:spcAft>
              <a:buFont typeface="Wingdings" panose="05000000000000000000" pitchFamily="2" charset="2"/>
              <a:buChar char="v"/>
            </a:pPr>
            <a:r>
              <a:rPr lang="vi-VN" sz="3500" dirty="0">
                <a:ea typeface="Calibri" panose="020F0502020204030204" pitchFamily="34" charset="0"/>
                <a:cs typeface="Arial" panose="020B0604020202020204" pitchFamily="34" charset="0"/>
              </a:rPr>
              <a:t>Biện pháp giảm bớt việc sử dụng này như: thay đổi thói quen dùng sản phẩm nhựa bằng sử dụng các vật dụng làm từ chất liệu dễ phân huy như gỗ, giấy,...</a:t>
            </a:r>
          </a:p>
        </p:txBody>
      </p:sp>
      <p:pic>
        <p:nvPicPr>
          <p:cNvPr id="17" name="Picture 4"/>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r="61135"/>
          <a:stretch>
            <a:fillRect/>
          </a:stretch>
        </p:blipFill>
        <p:spPr>
          <a:xfrm>
            <a:off x="15857600" y="5829300"/>
            <a:ext cx="2430400" cy="5632537"/>
          </a:xfrm>
          <a:prstGeom prst="rect">
            <a:avLst/>
          </a:prstGeom>
        </p:spPr>
      </p:pic>
      <p:pic>
        <p:nvPicPr>
          <p:cNvPr id="3" name="Audio 2">
            <a:hlinkClick r:id="" action="ppaction://media"/>
            <a:extLst>
              <a:ext uri="{FF2B5EF4-FFF2-40B4-BE49-F238E27FC236}">
                <a16:creationId xmlns:a16="http://schemas.microsoft.com/office/drawing/2014/main" id="{BFDEA357-5158-7506-0340-E6AB0E819029}"/>
              </a:ext>
            </a:extLst>
          </p:cNvPr>
          <p:cNvPicPr>
            <a:picLocks noChangeAspect="1"/>
          </p:cNvPicPr>
          <p:nvPr>
            <a:audioFile r:link="rId3"/>
            <p:extLst>
              <p:ext uri="{DAA4B4D4-6D71-4841-9C94-3DE7FCFB9230}">
                <p14:media xmlns:p14="http://schemas.microsoft.com/office/powerpoint/2010/main" r:embed="rId2"/>
              </p:ext>
            </p:extLst>
          </p:nvPr>
        </p:nvPicPr>
        <p:blipFill>
          <a:blip r:embed="rId21"/>
          <a:srcRect l="-250000" t="-118750" r="-250000" b="-118750"/>
          <a:stretch>
            <a:fillRect/>
          </a:stretch>
        </p:blipFill>
        <p:spPr>
          <a:xfrm>
            <a:off x="14173200" y="7972425"/>
            <a:ext cx="3657600" cy="2057400"/>
          </a:xfrm>
          <a:prstGeom prst="rect">
            <a:avLst/>
          </a:prstGeom>
        </p:spPr>
      </p:pic>
    </p:spTree>
    <p:custDataLst>
      <p:tags r:id="rId1"/>
    </p:custDataLst>
    <p:extLst>
      <p:ext uri="{BB962C8B-B14F-4D97-AF65-F5344CB8AC3E}">
        <p14:creationId xmlns:p14="http://schemas.microsoft.com/office/powerpoint/2010/main" val="108154952"/>
      </p:ext>
    </p:extLst>
  </p:cSld>
  <p:clrMapOvr>
    <a:masterClrMapping/>
  </p:clrMapOvr>
  <mc:AlternateContent xmlns:mc="http://schemas.openxmlformats.org/markup-compatibility/2006">
    <mc:Choice xmlns:p14="http://schemas.microsoft.com/office/powerpoint/2010/main" Requires="p14">
      <p:transition spd="slow" p14:dur="2000" advTm="23795"/>
    </mc:Choice>
    <mc:Fallback>
      <p:transition spd="slow" advTm="237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18">
                                            <p:txEl>
                                              <p:pRg st="1" end="1"/>
                                            </p:txEl>
                                          </p:spTgt>
                                        </p:tgtEl>
                                        <p:attrNameLst>
                                          <p:attrName>style.visibility</p:attrName>
                                        </p:attrNameLst>
                                      </p:cBhvr>
                                      <p:to>
                                        <p:strVal val="visible"/>
                                      </p:to>
                                    </p:set>
                                    <p:animEffect transition="in" filter="randombar(horizontal)">
                                      <p:cBhvr>
                                        <p:cTn id="11" dur="500"/>
                                        <p:tgtEl>
                                          <p:spTgt spid="18">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18">
                                            <p:txEl>
                                              <p:pRg st="2" end="2"/>
                                            </p:txEl>
                                          </p:spTgt>
                                        </p:tgtEl>
                                        <p:attrNameLst>
                                          <p:attrName>style.visibility</p:attrName>
                                        </p:attrNameLst>
                                      </p:cBhvr>
                                      <p:to>
                                        <p:strVal val="visible"/>
                                      </p:to>
                                    </p:set>
                                    <p:animEffect transition="in" filter="randombar(horizontal)">
                                      <p:cBhvr>
                                        <p:cTn id="16" dur="500"/>
                                        <p:tgtEl>
                                          <p:spTgt spid="1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259285" y="-97842"/>
            <a:ext cx="1065315" cy="1084290"/>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4976864" y="1317098"/>
            <a:ext cx="7315200" cy="226106"/>
          </a:xfrm>
          <a:prstGeom prst="rect">
            <a:avLst/>
          </a:prstGeom>
        </p:spPr>
      </p:pic>
      <p:pic>
        <p:nvPicPr>
          <p:cNvPr id="5" name="Picture 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5434006" y="6998588"/>
            <a:ext cx="3650588" cy="935878"/>
          </a:xfrm>
          <a:prstGeom prst="rect">
            <a:avLst/>
          </a:prstGeom>
        </p:spPr>
      </p:pic>
      <p:sp>
        <p:nvSpPr>
          <p:cNvPr id="7" name="TextBox 7"/>
          <p:cNvSpPr txBox="1"/>
          <p:nvPr/>
        </p:nvSpPr>
        <p:spPr>
          <a:xfrm>
            <a:off x="4343400" y="137733"/>
            <a:ext cx="9242250" cy="1063496"/>
          </a:xfrm>
          <a:prstGeom prst="rect">
            <a:avLst/>
          </a:prstGeom>
        </p:spPr>
        <p:txBody>
          <a:bodyPr lIns="0" tIns="0" rIns="0" bIns="0" rtlCol="0" anchor="t">
            <a:spAutoFit/>
          </a:bodyPr>
          <a:lstStyle/>
          <a:p>
            <a:pPr algn="ctr">
              <a:lnSpc>
                <a:spcPts val="8600"/>
              </a:lnSpc>
              <a:spcBef>
                <a:spcPct val="0"/>
              </a:spcBef>
            </a:pPr>
            <a:r>
              <a:rPr lang="vi-VN" sz="6400" b="1" dirty="0">
                <a:solidFill>
                  <a:srgbClr val="C6AA33"/>
                </a:solidFill>
              </a:rPr>
              <a:t>LUYỆN TẬP</a:t>
            </a:r>
            <a:endParaRPr lang="en-US" sz="6400" b="1" dirty="0">
              <a:solidFill>
                <a:srgbClr val="C6AA33"/>
              </a:solidFill>
            </a:endParaRPr>
          </a:p>
        </p:txBody>
      </p:sp>
      <p:pic>
        <p:nvPicPr>
          <p:cNvPr id="11" name="Picture 11"/>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6370637" y="-395292"/>
            <a:ext cx="2894041" cy="2057400"/>
          </a:xfrm>
          <a:prstGeom prst="rect">
            <a:avLst/>
          </a:prstGeom>
        </p:spPr>
      </p:pic>
      <p:pic>
        <p:nvPicPr>
          <p:cNvPr id="12" name="Picture 12"/>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411293" flipV="1">
            <a:off x="15648086" y="-1206578"/>
            <a:ext cx="2025530" cy="2121983"/>
          </a:xfrm>
          <a:prstGeom prst="rect">
            <a:avLst/>
          </a:prstGeom>
        </p:spPr>
      </p:pic>
      <p:pic>
        <p:nvPicPr>
          <p:cNvPr id="13" name="Picture 13"/>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228600" y="8572500"/>
            <a:ext cx="1985508" cy="2432137"/>
          </a:xfrm>
          <a:prstGeom prst="rect">
            <a:avLst/>
          </a:prstGeom>
        </p:spPr>
      </p:pic>
      <p:pic>
        <p:nvPicPr>
          <p:cNvPr id="14" name="Picture 14"/>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flipV="1">
            <a:off x="-1714171" y="-1136179"/>
            <a:ext cx="3196411" cy="2272357"/>
          </a:xfrm>
          <a:prstGeom prst="rect">
            <a:avLst/>
          </a:prstGeom>
        </p:spPr>
      </p:pic>
      <p:pic>
        <p:nvPicPr>
          <p:cNvPr id="15" name="Picture 15"/>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13253637" y="6743700"/>
            <a:ext cx="5825270" cy="4498106"/>
          </a:xfrm>
          <a:prstGeom prst="rect">
            <a:avLst/>
          </a:prstGeom>
        </p:spPr>
      </p:pic>
      <p:sp>
        <p:nvSpPr>
          <p:cNvPr id="16" name="Rectangle 15"/>
          <p:cNvSpPr/>
          <p:nvPr/>
        </p:nvSpPr>
        <p:spPr>
          <a:xfrm>
            <a:off x="1136403" y="1430151"/>
            <a:ext cx="15656243" cy="1911549"/>
          </a:xfrm>
          <a:prstGeom prst="rect">
            <a:avLst/>
          </a:prstGeom>
        </p:spPr>
        <p:txBody>
          <a:bodyPr wrap="square">
            <a:spAutoFit/>
          </a:bodyPr>
          <a:lstStyle/>
          <a:p>
            <a:pPr algn="just">
              <a:lnSpc>
                <a:spcPct val="150000"/>
              </a:lnSpc>
            </a:pPr>
            <a:r>
              <a:rPr lang="vi-VN" sz="4200" b="1" dirty="0">
                <a:solidFill>
                  <a:srgbClr val="FF0000"/>
                </a:solidFill>
                <a:ea typeface="Calibri" panose="020F0502020204030204" pitchFamily="34" charset="0"/>
                <a:cs typeface="Arial" panose="020B0604020202020204" pitchFamily="34" charset="0"/>
              </a:rPr>
              <a:t>Bài 2: </a:t>
            </a:r>
            <a:r>
              <a:rPr lang="vi-VN" sz="4200" dirty="0">
                <a:solidFill>
                  <a:srgbClr val="FF0000"/>
                </a:solidFill>
                <a:ea typeface="Calibri" panose="020F0502020204030204" pitchFamily="34" charset="0"/>
                <a:cs typeface="Arial" panose="020B0604020202020204" pitchFamily="34" charset="0"/>
              </a:rPr>
              <a:t>Em hãy đưa ra lời khuyên cho các nhân vật trong những tình huống sau:</a:t>
            </a:r>
            <a:endParaRPr lang="en-US" sz="4200" dirty="0">
              <a:solidFill>
                <a:srgbClr val="FF0000"/>
              </a:solidFill>
              <a:latin typeface="Arial" panose="020B0604020202020204" pitchFamily="34" charset="0"/>
              <a:cs typeface="Arial" panose="020B0604020202020204" pitchFamily="34" charset="0"/>
            </a:endParaRPr>
          </a:p>
        </p:txBody>
      </p:sp>
      <p:sp>
        <p:nvSpPr>
          <p:cNvPr id="17" name="Rectangle 16"/>
          <p:cNvSpPr/>
          <p:nvPr/>
        </p:nvSpPr>
        <p:spPr>
          <a:xfrm>
            <a:off x="1136402" y="3366152"/>
            <a:ext cx="13265397" cy="6532750"/>
          </a:xfrm>
          <a:prstGeom prst="rect">
            <a:avLst/>
          </a:prstGeom>
        </p:spPr>
        <p:txBody>
          <a:bodyPr wrap="square">
            <a:spAutoFit/>
          </a:bodyPr>
          <a:lstStyle/>
          <a:p>
            <a:pPr marL="514350" indent="-514350" algn="just">
              <a:lnSpc>
                <a:spcPct val="150000"/>
              </a:lnSpc>
              <a:spcBef>
                <a:spcPts val="300"/>
              </a:spcBef>
              <a:spcAft>
                <a:spcPts val="300"/>
              </a:spcAft>
              <a:buAutoNum type="alphaLcPeriod"/>
            </a:pPr>
            <a:r>
              <a:rPr lang="vi-VN" sz="3400" dirty="0">
                <a:effectLst/>
                <a:latin typeface="Arial" panose="020B0604020202020204" pitchFamily="34" charset="0"/>
                <a:ea typeface="Calibri" panose="020F0502020204030204" pitchFamily="34" charset="0"/>
                <a:cs typeface="Arial" panose="020B0604020202020204" pitchFamily="34" charset="0"/>
              </a:rPr>
              <a:t>Chị H có ý định sẽ mởi một xưởng sản xuất quần áo thời trang, làm giả sản phẩm của một số thương hiệu nổi tiếng đang được người tiêu dùng ưa chuộng. Theo em, chị H có nên thực hiện dự định này không? Vì sao?</a:t>
            </a:r>
          </a:p>
          <a:p>
            <a:pPr marL="514350" indent="-514350" algn="just">
              <a:lnSpc>
                <a:spcPct val="150000"/>
              </a:lnSpc>
              <a:spcBef>
                <a:spcPts val="300"/>
              </a:spcBef>
              <a:spcAft>
                <a:spcPts val="300"/>
              </a:spcAft>
              <a:buAutoNum type="alphaLcPeriod"/>
            </a:pPr>
            <a:r>
              <a:rPr lang="vi-VN" sz="3400" dirty="0">
                <a:latin typeface="Arial" panose="020B0604020202020204" pitchFamily="34" charset="0"/>
                <a:ea typeface="Calibri" panose="020F0502020204030204" pitchFamily="34" charset="0"/>
                <a:cs typeface="Arial" panose="020B0604020202020204" pitchFamily="34" charset="0"/>
              </a:rPr>
              <a:t>Bố mẹ N có ý định mở một quán trò chơi điện tử trực tuyến ngay gần cổng một trường trung học phổ thông với mong muốn sẽ thu hút được đối tượng khách hàng là các bạn học sinh. Nếu là N, em sẽ nói gì với bố mẹ trong hoạt động kinh doanh này?</a:t>
            </a:r>
            <a:endParaRPr lang="en-US" sz="34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3" name="Audio 2">
            <a:hlinkClick r:id="" action="ppaction://media"/>
            <a:extLst>
              <a:ext uri="{FF2B5EF4-FFF2-40B4-BE49-F238E27FC236}">
                <a16:creationId xmlns:a16="http://schemas.microsoft.com/office/drawing/2014/main" id="{6236E400-1BEB-CEEE-A6E2-07ED8690497E}"/>
              </a:ext>
            </a:extLst>
          </p:cNvPr>
          <p:cNvPicPr>
            <a:picLocks noChangeAspect="1"/>
          </p:cNvPicPr>
          <p:nvPr>
            <a:audioFile r:link="rId3"/>
            <p:extLst>
              <p:ext uri="{DAA4B4D4-6D71-4841-9C94-3DE7FCFB9230}">
                <p14:media xmlns:p14="http://schemas.microsoft.com/office/powerpoint/2010/main" r:embed="rId2"/>
              </p:ext>
            </p:extLst>
          </p:nvPr>
        </p:nvPicPr>
        <p:blipFill>
          <a:blip r:embed="rId21"/>
          <a:srcRect l="-250000" t="-118750" r="-250000" b="-118750"/>
          <a:stretch>
            <a:fillRect/>
          </a:stretch>
        </p:blipFill>
        <p:spPr>
          <a:xfrm>
            <a:off x="14173200" y="7972425"/>
            <a:ext cx="3657600" cy="2057400"/>
          </a:xfrm>
          <a:prstGeom prst="rect">
            <a:avLst/>
          </a:prstGeom>
        </p:spPr>
      </p:pic>
    </p:spTree>
    <p:custDataLst>
      <p:tags r:id="rId1"/>
    </p:custDataLst>
    <p:extLst>
      <p:ext uri="{BB962C8B-B14F-4D97-AF65-F5344CB8AC3E}">
        <p14:creationId xmlns:p14="http://schemas.microsoft.com/office/powerpoint/2010/main" val="927649782"/>
      </p:ext>
    </p:extLst>
  </p:cSld>
  <p:clrMapOvr>
    <a:masterClrMapping/>
  </p:clrMapOvr>
  <mc:AlternateContent xmlns:mc="http://schemas.openxmlformats.org/markup-compatibility/2006">
    <mc:Choice xmlns:p14="http://schemas.microsoft.com/office/powerpoint/2010/main" Requires="p14">
      <p:transition spd="slow" p14:dur="2000" advTm="49414"/>
    </mc:Choice>
    <mc:Fallback>
      <p:transition spd="slow" advTm="494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7">
                                            <p:txEl>
                                              <p:pRg st="0" end="0"/>
                                            </p:txEl>
                                          </p:spTgt>
                                        </p:tgtEl>
                                        <p:attrNameLst>
                                          <p:attrName>style.visibility</p:attrName>
                                        </p:attrNameLst>
                                      </p:cBhvr>
                                      <p:to>
                                        <p:strVal val="visible"/>
                                      </p:to>
                                    </p:set>
                                    <p:animEffect transition="in" filter="barn(inVertical)">
                                      <p:cBhvr>
                                        <p:cTn id="17" dur="500"/>
                                        <p:tgtEl>
                                          <p:spTgt spid="1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7">
                                            <p:txEl>
                                              <p:pRg st="1" end="1"/>
                                            </p:txEl>
                                          </p:spTgt>
                                        </p:tgtEl>
                                        <p:attrNameLst>
                                          <p:attrName>style.visibility</p:attrName>
                                        </p:attrNameLst>
                                      </p:cBhvr>
                                      <p:to>
                                        <p:strVal val="visible"/>
                                      </p:to>
                                    </p:set>
                                    <p:animEffect transition="in" filter="barn(inVertical)">
                                      <p:cBhvr>
                                        <p:cTn id="22" dur="5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3"/>
                </p:tgtEl>
              </p:cMediaNode>
            </p:audio>
          </p:childTnLst>
        </p:cTn>
      </p:par>
    </p:tnLst>
    <p:bldLst>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259285" y="-97842"/>
            <a:ext cx="1065315" cy="1084290"/>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4976864" y="1317098"/>
            <a:ext cx="7315200" cy="226106"/>
          </a:xfrm>
          <a:prstGeom prst="rect">
            <a:avLst/>
          </a:prstGeom>
        </p:spPr>
      </p:pic>
      <p:pic>
        <p:nvPicPr>
          <p:cNvPr id="5" name="Picture 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5434006" y="6998588"/>
            <a:ext cx="3650588" cy="935878"/>
          </a:xfrm>
          <a:prstGeom prst="rect">
            <a:avLst/>
          </a:prstGeom>
        </p:spPr>
      </p:pic>
      <p:sp>
        <p:nvSpPr>
          <p:cNvPr id="7" name="TextBox 7"/>
          <p:cNvSpPr txBox="1"/>
          <p:nvPr/>
        </p:nvSpPr>
        <p:spPr>
          <a:xfrm>
            <a:off x="4343400" y="137733"/>
            <a:ext cx="9242250" cy="1063496"/>
          </a:xfrm>
          <a:prstGeom prst="rect">
            <a:avLst/>
          </a:prstGeom>
        </p:spPr>
        <p:txBody>
          <a:bodyPr lIns="0" tIns="0" rIns="0" bIns="0" rtlCol="0" anchor="t">
            <a:spAutoFit/>
          </a:bodyPr>
          <a:lstStyle/>
          <a:p>
            <a:pPr algn="ctr">
              <a:lnSpc>
                <a:spcPts val="8600"/>
              </a:lnSpc>
              <a:spcBef>
                <a:spcPct val="0"/>
              </a:spcBef>
            </a:pPr>
            <a:r>
              <a:rPr lang="vi-VN" sz="6400" b="1" dirty="0">
                <a:solidFill>
                  <a:srgbClr val="C6AA33"/>
                </a:solidFill>
              </a:rPr>
              <a:t>LUYỆN TẬP</a:t>
            </a:r>
            <a:endParaRPr lang="en-US" sz="6400" b="1" dirty="0">
              <a:solidFill>
                <a:srgbClr val="C6AA33"/>
              </a:solidFill>
            </a:endParaRPr>
          </a:p>
        </p:txBody>
      </p:sp>
      <p:pic>
        <p:nvPicPr>
          <p:cNvPr id="11" name="Picture 11"/>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6370637" y="-395292"/>
            <a:ext cx="2894041" cy="2057400"/>
          </a:xfrm>
          <a:prstGeom prst="rect">
            <a:avLst/>
          </a:prstGeom>
        </p:spPr>
      </p:pic>
      <p:pic>
        <p:nvPicPr>
          <p:cNvPr id="12" name="Picture 12"/>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411293" flipV="1">
            <a:off x="15648086" y="-1206578"/>
            <a:ext cx="2025530" cy="2121983"/>
          </a:xfrm>
          <a:prstGeom prst="rect">
            <a:avLst/>
          </a:prstGeom>
        </p:spPr>
      </p:pic>
      <p:pic>
        <p:nvPicPr>
          <p:cNvPr id="13" name="Picture 13"/>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228600" y="8572500"/>
            <a:ext cx="1985508" cy="2432137"/>
          </a:xfrm>
          <a:prstGeom prst="rect">
            <a:avLst/>
          </a:prstGeom>
        </p:spPr>
      </p:pic>
      <p:pic>
        <p:nvPicPr>
          <p:cNvPr id="14" name="Picture 14"/>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flipV="1">
            <a:off x="-1714171" y="-1136179"/>
            <a:ext cx="3196411" cy="2272357"/>
          </a:xfrm>
          <a:prstGeom prst="rect">
            <a:avLst/>
          </a:prstGeom>
        </p:spPr>
      </p:pic>
      <p:sp>
        <p:nvSpPr>
          <p:cNvPr id="17" name="Rectangle 16"/>
          <p:cNvSpPr/>
          <p:nvPr/>
        </p:nvSpPr>
        <p:spPr>
          <a:xfrm>
            <a:off x="990600" y="1866900"/>
            <a:ext cx="15925800" cy="4208844"/>
          </a:xfrm>
          <a:prstGeom prst="rect">
            <a:avLst/>
          </a:prstGeom>
        </p:spPr>
        <p:txBody>
          <a:bodyPr wrap="square">
            <a:spAutoFit/>
          </a:bodyPr>
          <a:lstStyle/>
          <a:p>
            <a:pPr marL="514350" indent="-514350" algn="just">
              <a:lnSpc>
                <a:spcPct val="150000"/>
              </a:lnSpc>
              <a:spcBef>
                <a:spcPts val="300"/>
              </a:spcBef>
              <a:spcAft>
                <a:spcPts val="300"/>
              </a:spcAft>
              <a:buAutoNum type="alphaLcPeriod"/>
            </a:pPr>
            <a:r>
              <a:rPr lang="vi-VN" sz="3500" dirty="0">
                <a:ea typeface="Calibri" panose="020F0502020204030204" pitchFamily="34" charset="0"/>
                <a:cs typeface="Arial" panose="020B0604020202020204" pitchFamily="34" charset="0"/>
              </a:rPr>
              <a:t>Việc làm giả một số sản phẩm thương hiệu nổi tiếng là vi phạm pháp luật về cạnh tranh nên chị H không nên làm như vậy.</a:t>
            </a:r>
          </a:p>
          <a:p>
            <a:pPr marL="514350" indent="-514350" algn="just">
              <a:lnSpc>
                <a:spcPct val="150000"/>
              </a:lnSpc>
              <a:spcBef>
                <a:spcPts val="300"/>
              </a:spcBef>
              <a:spcAft>
                <a:spcPts val="300"/>
              </a:spcAft>
              <a:buAutoNum type="alphaLcPeriod"/>
            </a:pPr>
            <a:r>
              <a:rPr lang="vi-VN" sz="3500" dirty="0">
                <a:ea typeface="Calibri" panose="020F0502020204030204" pitchFamily="34" charset="0"/>
                <a:cs typeface="Arial" panose="020B0604020202020204" pitchFamily="34" charset="0"/>
              </a:rPr>
              <a:t>Nếu là N, em sẽ nói với bố mẹ rằng các bạn HS rất ham chơi trò chơi điện tử, bố mẹ kinh doanh vì muốn thu được nhiều tiền từ HS trốn học, bỏ tiết để chơi điện tử là không nên.</a:t>
            </a:r>
          </a:p>
        </p:txBody>
      </p:sp>
      <p:pic>
        <p:nvPicPr>
          <p:cNvPr id="18" name="Picture 8"/>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l="39143"/>
          <a:stretch>
            <a:fillRect/>
          </a:stretch>
        </p:blipFill>
        <p:spPr>
          <a:xfrm>
            <a:off x="14807247" y="6057900"/>
            <a:ext cx="3970798" cy="5876976"/>
          </a:xfrm>
          <a:prstGeom prst="rect">
            <a:avLst/>
          </a:prstGeom>
        </p:spPr>
      </p:pic>
      <p:pic>
        <p:nvPicPr>
          <p:cNvPr id="3" name="Audio 2">
            <a:hlinkClick r:id="" action="ppaction://media"/>
            <a:extLst>
              <a:ext uri="{FF2B5EF4-FFF2-40B4-BE49-F238E27FC236}">
                <a16:creationId xmlns:a16="http://schemas.microsoft.com/office/drawing/2014/main" id="{083917CF-E5CB-2BB8-5B24-5364B404D400}"/>
              </a:ext>
            </a:extLst>
          </p:cNvPr>
          <p:cNvPicPr>
            <a:picLocks noChangeAspect="1"/>
          </p:cNvPicPr>
          <p:nvPr>
            <a:audioFile r:link="rId3"/>
            <p:extLst>
              <p:ext uri="{DAA4B4D4-6D71-4841-9C94-3DE7FCFB9230}">
                <p14:media xmlns:p14="http://schemas.microsoft.com/office/powerpoint/2010/main" r:embed="rId2"/>
              </p:ext>
            </p:extLst>
          </p:nvPr>
        </p:nvPicPr>
        <p:blipFill>
          <a:blip r:embed="rId21"/>
          <a:srcRect l="-250000" t="-118750" r="-250000" b="-118750"/>
          <a:stretch>
            <a:fillRect/>
          </a:stretch>
        </p:blipFill>
        <p:spPr>
          <a:xfrm>
            <a:off x="14173200" y="7972425"/>
            <a:ext cx="3657600" cy="2057400"/>
          </a:xfrm>
          <a:prstGeom prst="rect">
            <a:avLst/>
          </a:prstGeom>
        </p:spPr>
      </p:pic>
    </p:spTree>
    <p:custDataLst>
      <p:tags r:id="rId1"/>
    </p:custDataLst>
    <p:extLst>
      <p:ext uri="{BB962C8B-B14F-4D97-AF65-F5344CB8AC3E}">
        <p14:creationId xmlns:p14="http://schemas.microsoft.com/office/powerpoint/2010/main" val="690317833"/>
      </p:ext>
    </p:extLst>
  </p:cSld>
  <p:clrMapOvr>
    <a:masterClrMapping/>
  </p:clrMapOvr>
  <mc:AlternateContent xmlns:mc="http://schemas.openxmlformats.org/markup-compatibility/2006">
    <mc:Choice xmlns:p14="http://schemas.microsoft.com/office/powerpoint/2010/main" Requires="p14">
      <p:transition spd="slow" p14:dur="2000" advTm="32791"/>
    </mc:Choice>
    <mc:Fallback>
      <p:transition spd="slow" advTm="327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anim calcmode="lin" valueType="num">
                                      <p:cBhvr>
                                        <p:cTn id="11" dur="500" fill="hold"/>
                                        <p:tgtEl>
                                          <p:spTgt spid="17">
                                            <p:txEl>
                                              <p:pRg st="0" end="0"/>
                                            </p:txEl>
                                          </p:spTgt>
                                        </p:tgtEl>
                                        <p:attrNameLst>
                                          <p:attrName>ppt_w</p:attrName>
                                        </p:attrNameLst>
                                      </p:cBhvr>
                                      <p:tavLst>
                                        <p:tav tm="0">
                                          <p:val>
                                            <p:fltVal val="0"/>
                                          </p:val>
                                        </p:tav>
                                        <p:tav tm="100000">
                                          <p:val>
                                            <p:strVal val="#ppt_w"/>
                                          </p:val>
                                        </p:tav>
                                      </p:tavLst>
                                    </p:anim>
                                    <p:anim calcmode="lin" valueType="num">
                                      <p:cBhvr>
                                        <p:cTn id="12" dur="500" fill="hold"/>
                                        <p:tgtEl>
                                          <p:spTgt spid="17">
                                            <p:txEl>
                                              <p:pRg st="0" end="0"/>
                                            </p:txEl>
                                          </p:spTgt>
                                        </p:tgtEl>
                                        <p:attrNameLst>
                                          <p:attrName>ppt_h</p:attrName>
                                        </p:attrNameLst>
                                      </p:cBhvr>
                                      <p:tavLst>
                                        <p:tav tm="0">
                                          <p:val>
                                            <p:fltVal val="0"/>
                                          </p:val>
                                        </p:tav>
                                        <p:tav tm="100000">
                                          <p:val>
                                            <p:strVal val="#ppt_h"/>
                                          </p:val>
                                        </p:tav>
                                      </p:tavLst>
                                    </p:anim>
                                    <p:animEffect transition="in" filter="fade">
                                      <p:cBhvr>
                                        <p:cTn id="13" dur="500"/>
                                        <p:tgtEl>
                                          <p:spTgt spid="1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17">
                                            <p:txEl>
                                              <p:pRg st="1" end="1"/>
                                            </p:txEl>
                                          </p:spTgt>
                                        </p:tgtEl>
                                        <p:attrNameLst>
                                          <p:attrName>style.visibility</p:attrName>
                                        </p:attrNameLst>
                                      </p:cBhvr>
                                      <p:to>
                                        <p:strVal val="visible"/>
                                      </p:to>
                                    </p:set>
                                    <p:anim calcmode="lin" valueType="num">
                                      <p:cBhvr>
                                        <p:cTn id="18" dur="500" fill="hold"/>
                                        <p:tgtEl>
                                          <p:spTgt spid="17">
                                            <p:txEl>
                                              <p:pRg st="1" end="1"/>
                                            </p:txEl>
                                          </p:spTgt>
                                        </p:tgtEl>
                                        <p:attrNameLst>
                                          <p:attrName>ppt_w</p:attrName>
                                        </p:attrNameLst>
                                      </p:cBhvr>
                                      <p:tavLst>
                                        <p:tav tm="0">
                                          <p:val>
                                            <p:fltVal val="0"/>
                                          </p:val>
                                        </p:tav>
                                        <p:tav tm="100000">
                                          <p:val>
                                            <p:strVal val="#ppt_w"/>
                                          </p:val>
                                        </p:tav>
                                      </p:tavLst>
                                    </p:anim>
                                    <p:anim calcmode="lin" valueType="num">
                                      <p:cBhvr>
                                        <p:cTn id="19" dur="500" fill="hold"/>
                                        <p:tgtEl>
                                          <p:spTgt spid="17">
                                            <p:txEl>
                                              <p:pRg st="1" end="1"/>
                                            </p:txEl>
                                          </p:spTgt>
                                        </p:tgtEl>
                                        <p:attrNameLst>
                                          <p:attrName>ppt_h</p:attrName>
                                        </p:attrNameLst>
                                      </p:cBhvr>
                                      <p:tavLst>
                                        <p:tav tm="0">
                                          <p:val>
                                            <p:fltVal val="0"/>
                                          </p:val>
                                        </p:tav>
                                        <p:tav tm="100000">
                                          <p:val>
                                            <p:strVal val="#ppt_h"/>
                                          </p:val>
                                        </p:tav>
                                      </p:tavLst>
                                    </p:anim>
                                    <p:animEffect transition="in" filter="fade">
                                      <p:cBhvr>
                                        <p:cTn id="20" dur="5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1"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8083" y="-482630"/>
            <a:ext cx="4968683" cy="11999571"/>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4343400" y="305753"/>
            <a:ext cx="1571217" cy="1502654"/>
          </a:xfrm>
          <a:prstGeom prst="rect">
            <a:avLst/>
          </a:prstGeom>
        </p:spPr>
      </p:pic>
      <p:pic>
        <p:nvPicPr>
          <p:cNvPr id="5" name="Picture 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6893960" flipV="1">
            <a:off x="-453887" y="8562886"/>
            <a:ext cx="2025530" cy="2121983"/>
          </a:xfrm>
          <a:prstGeom prst="rect">
            <a:avLst/>
          </a:prstGeom>
        </p:spPr>
      </p:pic>
      <p:pic>
        <p:nvPicPr>
          <p:cNvPr id="6" name="Picture 6"/>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947649" y="7997077"/>
            <a:ext cx="3624831" cy="2992133"/>
          </a:xfrm>
          <a:prstGeom prst="rect">
            <a:avLst/>
          </a:prstGeom>
        </p:spPr>
      </p:pic>
      <p:pic>
        <p:nvPicPr>
          <p:cNvPr id="10" name="Picture 10"/>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5430500" y="9054007"/>
            <a:ext cx="3657600" cy="1935203"/>
          </a:xfrm>
          <a:prstGeom prst="rect">
            <a:avLst/>
          </a:prstGeom>
        </p:spPr>
      </p:pic>
      <p:pic>
        <p:nvPicPr>
          <p:cNvPr id="11" name="Picture 11"/>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6050724" y="-508527"/>
            <a:ext cx="1791441" cy="2345935"/>
          </a:xfrm>
          <a:prstGeom prst="rect">
            <a:avLst/>
          </a:prstGeom>
        </p:spPr>
      </p:pic>
      <p:sp>
        <p:nvSpPr>
          <p:cNvPr id="12" name="TextBox 12"/>
          <p:cNvSpPr txBox="1"/>
          <p:nvPr/>
        </p:nvSpPr>
        <p:spPr>
          <a:xfrm>
            <a:off x="-19334" y="1928518"/>
            <a:ext cx="4495800" cy="3657411"/>
          </a:xfrm>
          <a:prstGeom prst="rect">
            <a:avLst/>
          </a:prstGeom>
        </p:spPr>
        <p:txBody>
          <a:bodyPr wrap="square" lIns="0" tIns="0" rIns="0" bIns="0" rtlCol="0" anchor="t">
            <a:spAutoFit/>
          </a:bodyPr>
          <a:lstStyle/>
          <a:p>
            <a:pPr algn="ctr">
              <a:lnSpc>
                <a:spcPct val="200000"/>
              </a:lnSpc>
            </a:pPr>
            <a:r>
              <a:rPr lang="vi-VN" sz="6400" b="1" dirty="0">
                <a:solidFill>
                  <a:srgbClr val="FAF9F5"/>
                </a:solidFill>
              </a:rPr>
              <a:t>VẬN </a:t>
            </a:r>
          </a:p>
          <a:p>
            <a:pPr algn="ctr">
              <a:lnSpc>
                <a:spcPct val="200000"/>
              </a:lnSpc>
            </a:pPr>
            <a:r>
              <a:rPr lang="vi-VN" sz="6400" b="1" dirty="0">
                <a:solidFill>
                  <a:srgbClr val="FAF9F5"/>
                </a:solidFill>
              </a:rPr>
              <a:t>DỤNG</a:t>
            </a:r>
            <a:endParaRPr lang="en-US" sz="6400" b="1" dirty="0">
              <a:solidFill>
                <a:srgbClr val="FAF9F5"/>
              </a:solidFill>
            </a:endParaRPr>
          </a:p>
        </p:txBody>
      </p:sp>
      <p:sp>
        <p:nvSpPr>
          <p:cNvPr id="17" name="Rectangle 16"/>
          <p:cNvSpPr/>
          <p:nvPr/>
        </p:nvSpPr>
        <p:spPr>
          <a:xfrm>
            <a:off x="5129008" y="2171700"/>
            <a:ext cx="12269686" cy="4785926"/>
          </a:xfrm>
          <a:prstGeom prst="rect">
            <a:avLst/>
          </a:prstGeom>
        </p:spPr>
        <p:txBody>
          <a:bodyPr wrap="square">
            <a:spAutoFit/>
          </a:bodyPr>
          <a:lstStyle/>
          <a:p>
            <a:pPr marL="514350" indent="-514350" algn="just">
              <a:lnSpc>
                <a:spcPct val="150000"/>
              </a:lnSpc>
              <a:spcBef>
                <a:spcPts val="300"/>
              </a:spcBef>
              <a:spcAft>
                <a:spcPts val="300"/>
              </a:spcAft>
              <a:buAutoNum type="arabicPeriod"/>
            </a:pPr>
            <a:r>
              <a:rPr lang="vi-VN" sz="4000" dirty="0">
                <a:effectLst/>
                <a:latin typeface="Arial" panose="020B0604020202020204" pitchFamily="34" charset="0"/>
                <a:ea typeface="Calibri" panose="020F0502020204030204" pitchFamily="34" charset="0"/>
                <a:cs typeface="Arial" panose="020B0604020202020204" pitchFamily="34" charset="0"/>
              </a:rPr>
              <a:t>Em hãy cùng các bạn trong nhóm xây dựng ý tưởng kinh doanh trực tuyến một mặt hàng nào đó.</a:t>
            </a:r>
          </a:p>
          <a:p>
            <a:pPr marL="514350" indent="-514350" algn="just">
              <a:lnSpc>
                <a:spcPct val="150000"/>
              </a:lnSpc>
              <a:spcBef>
                <a:spcPts val="300"/>
              </a:spcBef>
              <a:spcAft>
                <a:spcPts val="300"/>
              </a:spcAft>
              <a:buAutoNum type="arabicPeriod"/>
            </a:pPr>
            <a:r>
              <a:rPr lang="vi-VN" sz="4000" dirty="0">
                <a:latin typeface="Arial" panose="020B0604020202020204" pitchFamily="34" charset="0"/>
                <a:ea typeface="Calibri" panose="020F0502020204030204" pitchFamily="34" charset="0"/>
                <a:cs typeface="Arial" panose="020B0604020202020204" pitchFamily="34" charset="0"/>
              </a:rPr>
              <a:t>Em hãy vẽ tranh cổ động cho hoạt động </a:t>
            </a:r>
            <a:r>
              <a:rPr lang="vi-VN" sz="4000" i="1" dirty="0">
                <a:latin typeface="Arial" panose="020B0604020202020204" pitchFamily="34" charset="0"/>
                <a:ea typeface="Calibri" panose="020F0502020204030204" pitchFamily="34" charset="0"/>
                <a:cs typeface="Arial" panose="020B0604020202020204" pitchFamily="34" charset="0"/>
              </a:rPr>
              <a:t>“tiêu dùng xanh”</a:t>
            </a:r>
            <a:r>
              <a:rPr lang="vi-VN" sz="4000" dirty="0">
                <a:latin typeface="Arial" panose="020B0604020202020204" pitchFamily="34" charset="0"/>
                <a:ea typeface="Calibri" panose="020F0502020204030204" pitchFamily="34" charset="0"/>
                <a:cs typeface="Arial" panose="020B0604020202020204" pitchFamily="34" charset="0"/>
              </a:rPr>
              <a:t> và chia sẻ nội dung, ý nghĩa của bức tranh với thầy cô và các bạn</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3" name="Audio 2">
            <a:hlinkClick r:id="" action="ppaction://media"/>
            <a:extLst>
              <a:ext uri="{FF2B5EF4-FFF2-40B4-BE49-F238E27FC236}">
                <a16:creationId xmlns:a16="http://schemas.microsoft.com/office/drawing/2014/main" id="{F74510A4-BE6A-9D00-34D4-3EF9640A94E0}"/>
              </a:ext>
            </a:extLst>
          </p:cNvPr>
          <p:cNvPicPr>
            <a:picLocks noChangeAspect="1"/>
          </p:cNvPicPr>
          <p:nvPr>
            <a:audioFile r:link="rId3"/>
            <p:extLst>
              <p:ext uri="{DAA4B4D4-6D71-4841-9C94-3DE7FCFB9230}">
                <p14:media xmlns:p14="http://schemas.microsoft.com/office/powerpoint/2010/main" r:embed="rId2"/>
              </p:ext>
            </p:extLst>
          </p:nvPr>
        </p:nvPicPr>
        <p:blipFill>
          <a:blip r:embed="rId17"/>
          <a:srcRect l="-250000" t="-118750" r="-250000" b="-118750"/>
          <a:stretch>
            <a:fillRect/>
          </a:stretch>
        </p:blipFill>
        <p:spPr>
          <a:xfrm>
            <a:off x="14173200" y="7972425"/>
            <a:ext cx="3657600" cy="20574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1250" advTm="36929">
        <p14:flip dir="r"/>
      </p:transition>
    </mc:Choice>
    <mc:Fallback>
      <p:transition spd="slow" advTm="3692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animEffect transition="in" filter="fade">
                                      <p:cBhvr>
                                        <p:cTn id="11" dur="1000"/>
                                        <p:tgtEl>
                                          <p:spTgt spid="17">
                                            <p:txEl>
                                              <p:pRg st="0" end="0"/>
                                            </p:txEl>
                                          </p:spTgt>
                                        </p:tgtEl>
                                      </p:cBhvr>
                                    </p:animEffect>
                                    <p:anim calcmode="lin" valueType="num">
                                      <p:cBhvr>
                                        <p:cTn id="12"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7">
                                            <p:txEl>
                                              <p:pRg st="1" end="1"/>
                                            </p:txEl>
                                          </p:spTgt>
                                        </p:tgtEl>
                                        <p:attrNameLst>
                                          <p:attrName>style.visibility</p:attrName>
                                        </p:attrNameLst>
                                      </p:cBhvr>
                                      <p:to>
                                        <p:strVal val="visible"/>
                                      </p:to>
                                    </p:set>
                                    <p:animEffect transition="in" filter="fade">
                                      <p:cBhvr>
                                        <p:cTn id="18" dur="1000"/>
                                        <p:tgtEl>
                                          <p:spTgt spid="17">
                                            <p:txEl>
                                              <p:pRg st="1" end="1"/>
                                            </p:txEl>
                                          </p:spTgt>
                                        </p:tgtEl>
                                      </p:cBhvr>
                                    </p:animEffect>
                                    <p:anim calcmode="lin" valueType="num">
                                      <p:cBhvr>
                                        <p:cTn id="19" dur="1000" fill="hold"/>
                                        <p:tgtEl>
                                          <p:spTgt spid="17">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1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1" fill="hold" display="0">
                  <p:stCondLst>
                    <p:cond delay="indefinite"/>
                  </p:stCondLst>
                  <p:endCondLst>
                    <p:cond evt="onStopAudio" delay="0">
                      <p:tgtEl>
                        <p:sldTgt/>
                      </p:tgtEl>
                    </p:cond>
                  </p:endCondLst>
                </p:cTn>
                <p:tgtEl>
                  <p:spTgt spid="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892627" y="992771"/>
            <a:ext cx="8251373" cy="7828490"/>
          </a:xfrm>
          <a:prstGeom prst="rect">
            <a:avLst/>
          </a:prstGeom>
        </p:spPr>
      </p:pic>
      <p:grpSp>
        <p:nvGrpSpPr>
          <p:cNvPr id="4" name="Group 4"/>
          <p:cNvGrpSpPr/>
          <p:nvPr/>
        </p:nvGrpSpPr>
        <p:grpSpPr>
          <a:xfrm>
            <a:off x="9560101" y="2207770"/>
            <a:ext cx="7118595" cy="2577488"/>
            <a:chOff x="0" y="0"/>
            <a:chExt cx="4410806" cy="998489"/>
          </a:xfrm>
        </p:grpSpPr>
        <p:sp>
          <p:nvSpPr>
            <p:cNvPr id="5" name="Freeform 5"/>
            <p:cNvSpPr/>
            <p:nvPr/>
          </p:nvSpPr>
          <p:spPr>
            <a:xfrm>
              <a:off x="0" y="0"/>
              <a:ext cx="4410806" cy="998489"/>
            </a:xfrm>
            <a:custGeom>
              <a:avLst/>
              <a:gdLst/>
              <a:ahLst/>
              <a:cxnLst/>
              <a:rect l="l" t="t" r="r" b="b"/>
              <a:pathLst>
                <a:path w="4410806" h="998489">
                  <a:moveTo>
                    <a:pt x="4286346" y="998489"/>
                  </a:moveTo>
                  <a:lnTo>
                    <a:pt x="124460" y="998489"/>
                  </a:lnTo>
                  <a:cubicBezTo>
                    <a:pt x="55880" y="998489"/>
                    <a:pt x="0" y="942609"/>
                    <a:pt x="0" y="874029"/>
                  </a:cubicBezTo>
                  <a:lnTo>
                    <a:pt x="0" y="124460"/>
                  </a:lnTo>
                  <a:cubicBezTo>
                    <a:pt x="0" y="55880"/>
                    <a:pt x="55880" y="0"/>
                    <a:pt x="124460" y="0"/>
                  </a:cubicBezTo>
                  <a:lnTo>
                    <a:pt x="4286346" y="0"/>
                  </a:lnTo>
                  <a:cubicBezTo>
                    <a:pt x="4354926" y="0"/>
                    <a:pt x="4410806" y="55880"/>
                    <a:pt x="4410806" y="124460"/>
                  </a:cubicBezTo>
                  <a:lnTo>
                    <a:pt x="4410806" y="874029"/>
                  </a:lnTo>
                  <a:cubicBezTo>
                    <a:pt x="4410806" y="942609"/>
                    <a:pt x="4354926" y="998489"/>
                    <a:pt x="4286346" y="998489"/>
                  </a:cubicBezTo>
                  <a:close/>
                </a:path>
              </a:pathLst>
            </a:custGeom>
            <a:solidFill>
              <a:srgbClr val="C6AA33"/>
            </a:solidFill>
          </p:spPr>
          <p:txBody>
            <a:bodyPr/>
            <a:lstStyle/>
            <a:p>
              <a:endParaRPr lang="en-US"/>
            </a:p>
          </p:txBody>
        </p:sp>
      </p:grpSp>
      <p:sp>
        <p:nvSpPr>
          <p:cNvPr id="6" name="TextBox 6"/>
          <p:cNvSpPr txBox="1"/>
          <p:nvPr/>
        </p:nvSpPr>
        <p:spPr>
          <a:xfrm>
            <a:off x="10484667" y="2620035"/>
            <a:ext cx="5269461" cy="1834669"/>
          </a:xfrm>
          <a:prstGeom prst="rect">
            <a:avLst/>
          </a:prstGeom>
        </p:spPr>
        <p:txBody>
          <a:bodyPr wrap="square" lIns="0" tIns="0" rIns="0" bIns="0" rtlCol="0" anchor="t">
            <a:spAutoFit/>
          </a:bodyPr>
          <a:lstStyle/>
          <a:p>
            <a:pPr algn="ctr">
              <a:lnSpc>
                <a:spcPct val="150000"/>
              </a:lnSpc>
            </a:pPr>
            <a:r>
              <a:rPr lang="vi-VN" sz="4200" b="1" dirty="0">
                <a:solidFill>
                  <a:srgbClr val="FAF9F5"/>
                </a:solidFill>
              </a:rPr>
              <a:t>Ôn lại kiến thức nội dung bài học.</a:t>
            </a:r>
            <a:endParaRPr lang="en-US" sz="4200" b="1" dirty="0">
              <a:solidFill>
                <a:srgbClr val="FAF9F5"/>
              </a:solidFill>
            </a:endParaRPr>
          </a:p>
        </p:txBody>
      </p:sp>
      <p:pic>
        <p:nvPicPr>
          <p:cNvPr id="13" name="Picture 1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799133" y="2414234"/>
            <a:ext cx="207023" cy="343138"/>
          </a:xfrm>
          <a:prstGeom prst="rect">
            <a:avLst/>
          </a:prstGeom>
        </p:spPr>
      </p:pic>
      <p:pic>
        <p:nvPicPr>
          <p:cNvPr id="14" name="Picture 1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197166" y="2414234"/>
            <a:ext cx="207023" cy="343138"/>
          </a:xfrm>
          <a:prstGeom prst="rect">
            <a:avLst/>
          </a:prstGeom>
        </p:spPr>
      </p:pic>
      <p:pic>
        <p:nvPicPr>
          <p:cNvPr id="15" name="Picture 1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799132" y="4229100"/>
            <a:ext cx="207023" cy="343138"/>
          </a:xfrm>
          <a:prstGeom prst="rect">
            <a:avLst/>
          </a:prstGeom>
        </p:spPr>
      </p:pic>
      <p:pic>
        <p:nvPicPr>
          <p:cNvPr id="16"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202416" y="4229100"/>
            <a:ext cx="207023" cy="343138"/>
          </a:xfrm>
          <a:prstGeom prst="rect">
            <a:avLst/>
          </a:prstGeom>
        </p:spPr>
      </p:pic>
      <p:pic>
        <p:nvPicPr>
          <p:cNvPr id="25" name="Picture 2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469270">
            <a:off x="6316293" y="1133699"/>
            <a:ext cx="1379440" cy="2580585"/>
          </a:xfrm>
          <a:prstGeom prst="rect">
            <a:avLst/>
          </a:prstGeom>
        </p:spPr>
      </p:pic>
      <p:pic>
        <p:nvPicPr>
          <p:cNvPr id="26" name="Picture 2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V="1">
            <a:off x="16802152" y="-651118"/>
            <a:ext cx="3196411" cy="2272357"/>
          </a:xfrm>
          <a:prstGeom prst="rect">
            <a:avLst/>
          </a:prstGeom>
        </p:spPr>
      </p:pic>
      <p:pic>
        <p:nvPicPr>
          <p:cNvPr id="27" name="Picture 27"/>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411293">
            <a:off x="15648086" y="-1206578"/>
            <a:ext cx="2025530" cy="2121983"/>
          </a:xfrm>
          <a:prstGeom prst="rect">
            <a:avLst/>
          </a:prstGeom>
        </p:spPr>
      </p:pic>
      <p:pic>
        <p:nvPicPr>
          <p:cNvPr id="28" name="Picture 28"/>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4708066" y="9329213"/>
            <a:ext cx="4612947" cy="357818"/>
          </a:xfrm>
          <a:prstGeom prst="rect">
            <a:avLst/>
          </a:prstGeom>
        </p:spPr>
      </p:pic>
      <p:sp>
        <p:nvSpPr>
          <p:cNvPr id="29" name="TextBox 29"/>
          <p:cNvSpPr txBox="1"/>
          <p:nvPr/>
        </p:nvSpPr>
        <p:spPr>
          <a:xfrm rot="390414">
            <a:off x="1676390" y="3410668"/>
            <a:ext cx="6035662" cy="2795637"/>
          </a:xfrm>
          <a:prstGeom prst="rect">
            <a:avLst/>
          </a:prstGeom>
        </p:spPr>
        <p:txBody>
          <a:bodyPr lIns="0" tIns="0" rIns="0" bIns="0" rtlCol="0" anchor="t">
            <a:spAutoFit/>
          </a:bodyPr>
          <a:lstStyle/>
          <a:p>
            <a:pPr algn="ctr">
              <a:lnSpc>
                <a:spcPct val="150000"/>
              </a:lnSpc>
            </a:pPr>
            <a:r>
              <a:rPr lang="vi-VN" sz="6400" b="1" dirty="0">
                <a:solidFill>
                  <a:srgbClr val="FAF9F5"/>
                </a:solidFill>
              </a:rPr>
              <a:t>HƯỚNG DẪN VỀ NHÀ</a:t>
            </a:r>
            <a:endParaRPr lang="en-US" sz="6400" b="1" dirty="0">
              <a:solidFill>
                <a:srgbClr val="FAF9F5"/>
              </a:solidFill>
            </a:endParaRPr>
          </a:p>
        </p:txBody>
      </p:sp>
      <p:pic>
        <p:nvPicPr>
          <p:cNvPr id="31" name="Picture 3"/>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155468" y="7406765"/>
            <a:ext cx="8500356" cy="7327893"/>
          </a:xfrm>
          <a:prstGeom prst="rect">
            <a:avLst/>
          </a:prstGeom>
        </p:spPr>
      </p:pic>
      <p:grpSp>
        <p:nvGrpSpPr>
          <p:cNvPr id="32" name="Group 4"/>
          <p:cNvGrpSpPr/>
          <p:nvPr/>
        </p:nvGrpSpPr>
        <p:grpSpPr>
          <a:xfrm>
            <a:off x="9560101" y="5605375"/>
            <a:ext cx="7118595" cy="2577488"/>
            <a:chOff x="0" y="0"/>
            <a:chExt cx="4410806" cy="998489"/>
          </a:xfrm>
        </p:grpSpPr>
        <p:sp>
          <p:nvSpPr>
            <p:cNvPr id="33" name="Freeform 5"/>
            <p:cNvSpPr/>
            <p:nvPr/>
          </p:nvSpPr>
          <p:spPr>
            <a:xfrm>
              <a:off x="0" y="0"/>
              <a:ext cx="4410806" cy="998489"/>
            </a:xfrm>
            <a:custGeom>
              <a:avLst/>
              <a:gdLst/>
              <a:ahLst/>
              <a:cxnLst/>
              <a:rect l="l" t="t" r="r" b="b"/>
              <a:pathLst>
                <a:path w="4410806" h="998489">
                  <a:moveTo>
                    <a:pt x="4286346" y="998489"/>
                  </a:moveTo>
                  <a:lnTo>
                    <a:pt x="124460" y="998489"/>
                  </a:lnTo>
                  <a:cubicBezTo>
                    <a:pt x="55880" y="998489"/>
                    <a:pt x="0" y="942609"/>
                    <a:pt x="0" y="874029"/>
                  </a:cubicBezTo>
                  <a:lnTo>
                    <a:pt x="0" y="124460"/>
                  </a:lnTo>
                  <a:cubicBezTo>
                    <a:pt x="0" y="55880"/>
                    <a:pt x="55880" y="0"/>
                    <a:pt x="124460" y="0"/>
                  </a:cubicBezTo>
                  <a:lnTo>
                    <a:pt x="4286346" y="0"/>
                  </a:lnTo>
                  <a:cubicBezTo>
                    <a:pt x="4354926" y="0"/>
                    <a:pt x="4410806" y="55880"/>
                    <a:pt x="4410806" y="124460"/>
                  </a:cubicBezTo>
                  <a:lnTo>
                    <a:pt x="4410806" y="874029"/>
                  </a:lnTo>
                  <a:cubicBezTo>
                    <a:pt x="4410806" y="942609"/>
                    <a:pt x="4354926" y="998489"/>
                    <a:pt x="4286346" y="998489"/>
                  </a:cubicBezTo>
                  <a:close/>
                </a:path>
              </a:pathLst>
            </a:custGeom>
            <a:solidFill>
              <a:srgbClr val="C6AA33"/>
            </a:solidFill>
          </p:spPr>
          <p:txBody>
            <a:bodyPr/>
            <a:lstStyle/>
            <a:p>
              <a:endParaRPr lang="en-US"/>
            </a:p>
          </p:txBody>
        </p:sp>
      </p:grpSp>
      <p:sp>
        <p:nvSpPr>
          <p:cNvPr id="34" name="TextBox 6"/>
          <p:cNvSpPr txBox="1"/>
          <p:nvPr/>
        </p:nvSpPr>
        <p:spPr>
          <a:xfrm>
            <a:off x="10694225" y="5917392"/>
            <a:ext cx="4850343" cy="1938992"/>
          </a:xfrm>
          <a:prstGeom prst="rect">
            <a:avLst/>
          </a:prstGeom>
        </p:spPr>
        <p:txBody>
          <a:bodyPr wrap="square" lIns="0" tIns="0" rIns="0" bIns="0" rtlCol="0" anchor="t">
            <a:spAutoFit/>
          </a:bodyPr>
          <a:lstStyle/>
          <a:p>
            <a:pPr algn="ctr">
              <a:lnSpc>
                <a:spcPct val="150000"/>
              </a:lnSpc>
            </a:pPr>
            <a:r>
              <a:rPr lang="vi-VN" sz="4200" b="1" dirty="0">
                <a:solidFill>
                  <a:srgbClr val="FAF9F5"/>
                </a:solidFill>
              </a:rPr>
              <a:t>Học và chuẩn bị bài mới.</a:t>
            </a:r>
            <a:endParaRPr lang="en-US" sz="4200" b="1" dirty="0">
              <a:solidFill>
                <a:srgbClr val="FAF9F5"/>
              </a:solidFill>
            </a:endParaRPr>
          </a:p>
        </p:txBody>
      </p:sp>
      <p:pic>
        <p:nvPicPr>
          <p:cNvPr id="35" name="Picture 1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799133" y="5811839"/>
            <a:ext cx="207023" cy="343138"/>
          </a:xfrm>
          <a:prstGeom prst="rect">
            <a:avLst/>
          </a:prstGeom>
        </p:spPr>
      </p:pic>
      <p:pic>
        <p:nvPicPr>
          <p:cNvPr id="36" name="Picture 1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197166" y="5811839"/>
            <a:ext cx="207023" cy="343138"/>
          </a:xfrm>
          <a:prstGeom prst="rect">
            <a:avLst/>
          </a:prstGeom>
        </p:spPr>
      </p:pic>
      <p:pic>
        <p:nvPicPr>
          <p:cNvPr id="37" name="Picture 1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799132" y="7626705"/>
            <a:ext cx="207023" cy="343138"/>
          </a:xfrm>
          <a:prstGeom prst="rect">
            <a:avLst/>
          </a:prstGeom>
        </p:spPr>
      </p:pic>
      <p:pic>
        <p:nvPicPr>
          <p:cNvPr id="38"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202416" y="7626705"/>
            <a:ext cx="207023" cy="343138"/>
          </a:xfrm>
          <a:prstGeom prst="rect">
            <a:avLst/>
          </a:prstGeom>
        </p:spPr>
      </p:pic>
      <p:pic>
        <p:nvPicPr>
          <p:cNvPr id="3" name="Audio 2">
            <a:hlinkClick r:id="" action="ppaction://media"/>
            <a:extLst>
              <a:ext uri="{FF2B5EF4-FFF2-40B4-BE49-F238E27FC236}">
                <a16:creationId xmlns:a16="http://schemas.microsoft.com/office/drawing/2014/main" id="{FA844E10-F9B3-38EC-8A4D-E271B0B812C7}"/>
              </a:ext>
            </a:extLst>
          </p:cNvPr>
          <p:cNvPicPr>
            <a:picLocks noChangeAspect="1"/>
          </p:cNvPicPr>
          <p:nvPr>
            <a:audioFile r:link="rId2"/>
            <p:extLst>
              <p:ext uri="{DAA4B4D4-6D71-4841-9C94-3DE7FCFB9230}">
                <p14:media xmlns:p14="http://schemas.microsoft.com/office/powerpoint/2010/main" r:embed="rId1"/>
              </p:ext>
            </p:extLst>
          </p:nvPr>
        </p:nvPicPr>
        <p:blipFill>
          <a:blip r:embed="rId18"/>
          <a:srcRect l="-250000" t="-118750" r="-250000" b="-118750"/>
          <a:stretch>
            <a:fillRect/>
          </a:stretch>
        </p:blipFill>
        <p:spPr>
          <a:xfrm>
            <a:off x="14173200" y="7972425"/>
            <a:ext cx="3657600" cy="2057400"/>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28286">
        <p15:prstTrans prst="peelOff"/>
      </p:transition>
    </mc:Choice>
    <mc:Fallback>
      <p:transition spd="slow" advTm="2828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5" name="TextBox 5"/>
          <p:cNvSpPr txBox="1"/>
          <p:nvPr/>
        </p:nvSpPr>
        <p:spPr>
          <a:xfrm>
            <a:off x="1660588" y="2395346"/>
            <a:ext cx="14630399" cy="3118674"/>
          </a:xfrm>
          <a:prstGeom prst="rect">
            <a:avLst/>
          </a:prstGeom>
        </p:spPr>
        <p:txBody>
          <a:bodyPr wrap="square" lIns="0" tIns="0" rIns="0" bIns="0" rtlCol="0" anchor="t">
            <a:spAutoFit/>
          </a:bodyPr>
          <a:lstStyle/>
          <a:p>
            <a:pPr algn="ctr">
              <a:lnSpc>
                <a:spcPct val="150000"/>
              </a:lnSpc>
              <a:spcBef>
                <a:spcPct val="0"/>
              </a:spcBef>
            </a:pPr>
            <a:r>
              <a:rPr lang="vi-VN" sz="7200" b="1" dirty="0">
                <a:solidFill>
                  <a:srgbClr val="C6AA33"/>
                </a:solidFill>
                <a:latin typeface="Arial" panose="020B0604020202020204" pitchFamily="34" charset="0"/>
                <a:cs typeface="Arial" panose="020B0604020202020204" pitchFamily="34" charset="0"/>
              </a:rPr>
              <a:t>CẢM ƠN CÁC EM ĐÃ </a:t>
            </a:r>
          </a:p>
          <a:p>
            <a:pPr algn="ctr">
              <a:lnSpc>
                <a:spcPct val="150000"/>
              </a:lnSpc>
              <a:spcBef>
                <a:spcPct val="0"/>
              </a:spcBef>
            </a:pPr>
            <a:r>
              <a:rPr lang="vi-VN" sz="7200" b="1" dirty="0">
                <a:solidFill>
                  <a:srgbClr val="C6AA33"/>
                </a:solidFill>
                <a:latin typeface="Arial" panose="020B0604020202020204" pitchFamily="34" charset="0"/>
                <a:cs typeface="Arial" panose="020B0604020202020204" pitchFamily="34" charset="0"/>
              </a:rPr>
              <a:t>LẮNG NGHE BÀI GIẢNG!</a:t>
            </a:r>
            <a:endParaRPr lang="en-US" sz="7200" b="1" dirty="0">
              <a:solidFill>
                <a:srgbClr val="C6AA33"/>
              </a:solidFill>
              <a:latin typeface="Arial" panose="020B0604020202020204" pitchFamily="34" charset="0"/>
              <a:cs typeface="Arial" panose="020B0604020202020204" pitchFamily="34" charset="0"/>
            </a:endParaRPr>
          </a:p>
        </p:txBody>
      </p:sp>
      <p:pic>
        <p:nvPicPr>
          <p:cNvPr id="9" name="Picture 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15457390" y="264947"/>
            <a:ext cx="833597" cy="1143337"/>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37287" y="-423288"/>
            <a:ext cx="2152749" cy="2773268"/>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877792" flipV="1">
            <a:off x="15652206" y="8765488"/>
            <a:ext cx="1776084" cy="1698582"/>
          </a:xfrm>
          <a:prstGeom prst="rect">
            <a:avLst/>
          </a:prstGeom>
        </p:spPr>
      </p:pic>
      <p:pic>
        <p:nvPicPr>
          <p:cNvPr id="12" name="Picture 12"/>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411293" flipV="1">
            <a:off x="16680115" y="-386797"/>
            <a:ext cx="2025530" cy="2121983"/>
          </a:xfrm>
          <a:prstGeom prst="rect">
            <a:avLst/>
          </a:prstGeom>
        </p:spPr>
      </p:pic>
      <p:pic>
        <p:nvPicPr>
          <p:cNvPr id="13" name="Picture 13"/>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237287" y="9256962"/>
            <a:ext cx="4612947" cy="357818"/>
          </a:xfrm>
          <a:prstGeom prst="rect">
            <a:avLst/>
          </a:prstGeom>
        </p:spPr>
      </p:pic>
      <p:pic>
        <p:nvPicPr>
          <p:cNvPr id="15" name="Picture 7"/>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4162187" y="6640698"/>
            <a:ext cx="9627199" cy="3646302"/>
          </a:xfrm>
          <a:prstGeom prst="rect">
            <a:avLst/>
          </a:prstGeom>
        </p:spPr>
      </p:pic>
      <p:pic>
        <p:nvPicPr>
          <p:cNvPr id="2" name="Audio 1">
            <a:hlinkClick r:id="" action="ppaction://media"/>
            <a:extLst>
              <a:ext uri="{FF2B5EF4-FFF2-40B4-BE49-F238E27FC236}">
                <a16:creationId xmlns:a16="http://schemas.microsoft.com/office/drawing/2014/main" id="{37210E04-5F4E-158C-1122-5059EBB2925C}"/>
              </a:ext>
            </a:extLst>
          </p:cNvPr>
          <p:cNvPicPr>
            <a:picLocks noChangeAspect="1"/>
          </p:cNvPicPr>
          <p:nvPr>
            <a:audioFile r:link="rId2"/>
            <p:extLst>
              <p:ext uri="{DAA4B4D4-6D71-4841-9C94-3DE7FCFB9230}">
                <p14:media xmlns:p14="http://schemas.microsoft.com/office/powerpoint/2010/main" r:embed="rId1"/>
              </p:ext>
            </p:extLst>
          </p:nvPr>
        </p:nvPicPr>
        <p:blipFill>
          <a:blip r:embed="rId16"/>
          <a:srcRect l="-250000" t="-118750" r="-250000" b="-118750"/>
          <a:stretch>
            <a:fillRect/>
          </a:stretch>
        </p:blipFill>
        <p:spPr>
          <a:xfrm>
            <a:off x="14173200" y="7972425"/>
            <a:ext cx="3657600" cy="2057400"/>
          </a:xfrm>
          <a:prstGeom prst="rect">
            <a:avLst/>
          </a:prstGeom>
        </p:spPr>
      </p:pic>
    </p:spTree>
    <p:extLst>
      <p:ext uri="{BB962C8B-B14F-4D97-AF65-F5344CB8AC3E}">
        <p14:creationId xmlns:p14="http://schemas.microsoft.com/office/powerpoint/2010/main" val="98183013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Tm="15565">
        <p15:prstTrans prst="drape"/>
      </p:transition>
    </mc:Choice>
    <mc:Fallback>
      <p:transition spd="slow" advTm="1556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370637" y="-395292"/>
            <a:ext cx="2894041" cy="2057400"/>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6135251" y="-784063"/>
            <a:ext cx="2152749" cy="2773268"/>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066800" y="-961749"/>
            <a:ext cx="4052362" cy="3190314"/>
          </a:xfrm>
          <a:prstGeom prst="rect">
            <a:avLst/>
          </a:prstGeom>
        </p:spPr>
      </p:pic>
      <p:sp>
        <p:nvSpPr>
          <p:cNvPr id="14" name="TextBox 13"/>
          <p:cNvSpPr txBox="1"/>
          <p:nvPr/>
        </p:nvSpPr>
        <p:spPr>
          <a:xfrm>
            <a:off x="1657251" y="106786"/>
            <a:ext cx="14478000" cy="2169825"/>
          </a:xfrm>
          <a:prstGeom prst="rect">
            <a:avLst/>
          </a:prstGeom>
          <a:noFill/>
        </p:spPr>
        <p:txBody>
          <a:bodyPr wrap="square" rtlCol="0">
            <a:spAutoFit/>
          </a:bodyPr>
          <a:lstStyle/>
          <a:p>
            <a:pPr algn="just">
              <a:lnSpc>
                <a:spcPct val="150000"/>
              </a:lnSpc>
            </a:pPr>
            <a:r>
              <a:rPr lang="en-US" sz="4500" b="1" dirty="0">
                <a:latin typeface="Arial" panose="020B0604020202020204" pitchFamily="34" charset="0"/>
                <a:cs typeface="Arial" panose="020B0604020202020204" pitchFamily="34" charset="0"/>
              </a:rPr>
              <a:t>1. </a:t>
            </a:r>
            <a:r>
              <a:rPr lang="en-US" sz="4500" b="1" dirty="0" err="1">
                <a:latin typeface="Arial" panose="020B0604020202020204" pitchFamily="34" charset="0"/>
                <a:cs typeface="Arial" panose="020B0604020202020204" pitchFamily="34" charset="0"/>
              </a:rPr>
              <a:t>Tìm</a:t>
            </a:r>
            <a:r>
              <a:rPr lang="en-US" sz="4500" b="1" dirty="0">
                <a:latin typeface="Arial" panose="020B0604020202020204" pitchFamily="34" charset="0"/>
                <a:cs typeface="Arial" panose="020B0604020202020204" pitchFamily="34" charset="0"/>
              </a:rPr>
              <a:t> hiểu về </a:t>
            </a:r>
            <a:r>
              <a:rPr lang="en-US" sz="4500" b="1" dirty="0" err="1">
                <a:latin typeface="Arial" panose="020B0604020202020204" pitchFamily="34" charset="0"/>
                <a:cs typeface="Arial" panose="020B0604020202020204" pitchFamily="34" charset="0"/>
              </a:rPr>
              <a:t>vai</a:t>
            </a:r>
            <a:r>
              <a:rPr lang="en-US" sz="4500" b="1" dirty="0">
                <a:latin typeface="Arial" panose="020B0604020202020204" pitchFamily="34" charset="0"/>
                <a:cs typeface="Arial" panose="020B0604020202020204" pitchFamily="34" charset="0"/>
              </a:rPr>
              <a:t> trò của </a:t>
            </a:r>
            <a:r>
              <a:rPr lang="en-US" sz="4500" b="1" dirty="0" err="1">
                <a:latin typeface="Arial" panose="020B0604020202020204" pitchFamily="34" charset="0"/>
                <a:cs typeface="Arial" panose="020B0604020202020204" pitchFamily="34" charset="0"/>
              </a:rPr>
              <a:t>hoạt</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động</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sản</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xuất</a:t>
            </a:r>
            <a:r>
              <a:rPr lang="en-US" sz="4500" b="1" dirty="0">
                <a:latin typeface="Arial" panose="020B0604020202020204" pitchFamily="34" charset="0"/>
                <a:cs typeface="Arial" panose="020B0604020202020204" pitchFamily="34" charset="0"/>
              </a:rPr>
              <a:t> trong </a:t>
            </a:r>
            <a:r>
              <a:rPr lang="en-US" sz="4500" b="1" dirty="0" err="1">
                <a:latin typeface="Arial" panose="020B0604020202020204" pitchFamily="34" charset="0"/>
                <a:cs typeface="Arial" panose="020B0604020202020204" pitchFamily="34" charset="0"/>
              </a:rPr>
              <a:t>đời</a:t>
            </a:r>
            <a:r>
              <a:rPr lang="en-US" sz="4500" b="1" dirty="0">
                <a:latin typeface="Arial" panose="020B0604020202020204" pitchFamily="34" charset="0"/>
                <a:cs typeface="Arial" panose="020B0604020202020204" pitchFamily="34" charset="0"/>
              </a:rPr>
              <a:t> sống </a:t>
            </a:r>
            <a:r>
              <a:rPr lang="en-US" sz="4500" b="1" dirty="0" err="1">
                <a:latin typeface="Arial" panose="020B0604020202020204" pitchFamily="34" charset="0"/>
                <a:cs typeface="Arial" panose="020B0604020202020204" pitchFamily="34" charset="0"/>
              </a:rPr>
              <a:t>xã</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hội</a:t>
            </a:r>
            <a:endParaRPr lang="en-US" sz="4500" b="1" dirty="0">
              <a:latin typeface="Arial" panose="020B0604020202020204" pitchFamily="34" charset="0"/>
              <a:cs typeface="Arial" panose="020B0604020202020204" pitchFamily="34" charset="0"/>
            </a:endParaRPr>
          </a:p>
        </p:txBody>
      </p:sp>
      <p:sp>
        <p:nvSpPr>
          <p:cNvPr id="15" name="Rectangle 14"/>
          <p:cNvSpPr/>
          <p:nvPr/>
        </p:nvSpPr>
        <p:spPr>
          <a:xfrm>
            <a:off x="1654413" y="2011433"/>
            <a:ext cx="14713386" cy="942053"/>
          </a:xfrm>
          <a:prstGeom prst="rect">
            <a:avLst/>
          </a:prstGeom>
        </p:spPr>
        <p:txBody>
          <a:bodyPr wrap="square">
            <a:spAutoFit/>
          </a:bodyPr>
          <a:lstStyle/>
          <a:p>
            <a:pPr marL="571500" indent="-571500" algn="just">
              <a:lnSpc>
                <a:spcPct val="150000"/>
              </a:lnSpc>
              <a:buFont typeface="Wingdings" panose="05000000000000000000" pitchFamily="2" charset="2"/>
              <a:buChar char="Ø"/>
            </a:pPr>
            <a:r>
              <a:rPr lang="fr-FR" sz="4200" b="1" dirty="0">
                <a:solidFill>
                  <a:srgbClr val="FF0000"/>
                </a:solidFill>
                <a:latin typeface="Arial" panose="020B0604020202020204" pitchFamily="34" charset="0"/>
                <a:ea typeface="Calibri" panose="020F0502020204030204" pitchFamily="34" charset="0"/>
                <a:cs typeface="Arial" panose="020B0604020202020204" pitchFamily="34" charset="0"/>
              </a:rPr>
              <a:t>HS </a:t>
            </a:r>
            <a:r>
              <a:rPr lang="fr-FR" sz="4200" b="1" dirty="0" err="1">
                <a:solidFill>
                  <a:srgbClr val="FF0000"/>
                </a:solidFill>
                <a:latin typeface="Arial" panose="020B0604020202020204" pitchFamily="34" charset="0"/>
                <a:ea typeface="Calibri" panose="020F0502020204030204" pitchFamily="34" charset="0"/>
                <a:cs typeface="Arial" panose="020B0604020202020204" pitchFamily="34" charset="0"/>
              </a:rPr>
              <a:t>quan</a:t>
            </a:r>
            <a:r>
              <a:rPr lang="fr-FR" sz="4200" b="1"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fr-FR" sz="4200" b="1" dirty="0" err="1">
                <a:solidFill>
                  <a:srgbClr val="FF0000"/>
                </a:solidFill>
                <a:latin typeface="Arial" panose="020B0604020202020204" pitchFamily="34" charset="0"/>
                <a:ea typeface="Calibri" panose="020F0502020204030204" pitchFamily="34" charset="0"/>
                <a:cs typeface="Arial" panose="020B0604020202020204" pitchFamily="34" charset="0"/>
              </a:rPr>
              <a:t>sát</a:t>
            </a:r>
            <a:r>
              <a:rPr lang="fr-FR" sz="4200" b="1"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fr-FR" sz="4200" b="1" dirty="0" err="1">
                <a:solidFill>
                  <a:srgbClr val="FF0000"/>
                </a:solidFill>
                <a:latin typeface="Arial" panose="020B0604020202020204" pitchFamily="34" charset="0"/>
                <a:ea typeface="Calibri" panose="020F0502020204030204" pitchFamily="34" charset="0"/>
                <a:cs typeface="Arial" panose="020B0604020202020204" pitchFamily="34" charset="0"/>
              </a:rPr>
              <a:t>Hình</a:t>
            </a:r>
            <a:r>
              <a:rPr lang="fr-FR" sz="4200" b="1" dirty="0">
                <a:solidFill>
                  <a:srgbClr val="FF0000"/>
                </a:solidFill>
                <a:latin typeface="Arial" panose="020B0604020202020204" pitchFamily="34" charset="0"/>
                <a:ea typeface="Calibri" panose="020F0502020204030204" pitchFamily="34" charset="0"/>
                <a:cs typeface="Arial" panose="020B0604020202020204" pitchFamily="34" charset="0"/>
              </a:rPr>
              <a:t> 1,2 SGK tr.7 </a:t>
            </a:r>
            <a:r>
              <a:rPr lang="fr-FR" sz="4200" b="1" dirty="0" err="1">
                <a:solidFill>
                  <a:srgbClr val="FF0000"/>
                </a:solidFill>
                <a:latin typeface="Arial" panose="020B0604020202020204" pitchFamily="34" charset="0"/>
                <a:ea typeface="Calibri" panose="020F0502020204030204" pitchFamily="34" charset="0"/>
                <a:cs typeface="Arial" panose="020B0604020202020204" pitchFamily="34" charset="0"/>
              </a:rPr>
              <a:t>và</a:t>
            </a:r>
            <a:r>
              <a:rPr lang="fr-FR" sz="4200" b="1"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fr-FR" sz="4200" b="1" dirty="0" err="1">
                <a:solidFill>
                  <a:srgbClr val="FF0000"/>
                </a:solidFill>
                <a:latin typeface="Arial" panose="020B0604020202020204" pitchFamily="34" charset="0"/>
                <a:ea typeface="Calibri" panose="020F0502020204030204" pitchFamily="34" charset="0"/>
                <a:cs typeface="Arial" panose="020B0604020202020204" pitchFamily="34" charset="0"/>
              </a:rPr>
              <a:t>trả</a:t>
            </a:r>
            <a:r>
              <a:rPr lang="fr-FR" sz="4200" b="1"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fr-FR" sz="4200" b="1" dirty="0" err="1">
                <a:solidFill>
                  <a:srgbClr val="FF0000"/>
                </a:solidFill>
                <a:latin typeface="Arial" panose="020B0604020202020204" pitchFamily="34" charset="0"/>
                <a:ea typeface="Calibri" panose="020F0502020204030204" pitchFamily="34" charset="0"/>
                <a:cs typeface="Arial" panose="020B0604020202020204" pitchFamily="34" charset="0"/>
              </a:rPr>
              <a:t>lời</a:t>
            </a:r>
            <a:r>
              <a:rPr lang="fr-FR" sz="4200" b="1"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fr-FR" sz="4200" b="1" dirty="0" err="1">
                <a:solidFill>
                  <a:srgbClr val="FF0000"/>
                </a:solidFill>
                <a:latin typeface="Arial" panose="020B0604020202020204" pitchFamily="34" charset="0"/>
                <a:ea typeface="Calibri" panose="020F0502020204030204" pitchFamily="34" charset="0"/>
                <a:cs typeface="Arial" panose="020B0604020202020204" pitchFamily="34" charset="0"/>
              </a:rPr>
              <a:t>câu</a:t>
            </a:r>
            <a:r>
              <a:rPr lang="fr-FR" sz="4200" b="1"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fr-FR" sz="4200" b="1" dirty="0" err="1">
                <a:solidFill>
                  <a:srgbClr val="FF0000"/>
                </a:solidFill>
                <a:latin typeface="Arial" panose="020B0604020202020204" pitchFamily="34" charset="0"/>
                <a:ea typeface="Calibri" panose="020F0502020204030204" pitchFamily="34" charset="0"/>
                <a:cs typeface="Arial" panose="020B0604020202020204" pitchFamily="34" charset="0"/>
              </a:rPr>
              <a:t>hỏi</a:t>
            </a:r>
            <a:r>
              <a:rPr lang="vi-VN" sz="4200" b="1" dirty="0">
                <a:solidFill>
                  <a:srgbClr val="FF0000"/>
                </a:solidFill>
                <a:latin typeface="Arial" panose="020B0604020202020204" pitchFamily="34" charset="0"/>
                <a:ea typeface="Calibri" panose="020F0502020204030204" pitchFamily="34" charset="0"/>
                <a:cs typeface="Arial" panose="020B0604020202020204" pitchFamily="34" charset="0"/>
              </a:rPr>
              <a:t>:</a:t>
            </a:r>
            <a:endParaRPr lang="en-US" sz="4200" b="1" dirty="0">
              <a:solidFill>
                <a:srgbClr val="FF0000"/>
              </a:solidFill>
              <a:latin typeface="Arial" panose="020B0604020202020204" pitchFamily="34" charset="0"/>
              <a:cs typeface="Arial" panose="020B0604020202020204" pitchFamily="34" charset="0"/>
            </a:endParaRPr>
          </a:p>
        </p:txBody>
      </p:sp>
      <p:pic>
        <p:nvPicPr>
          <p:cNvPr id="16" name="Picture 9"/>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2341820">
            <a:off x="1258648" y="2251040"/>
            <a:ext cx="816256" cy="1200377"/>
          </a:xfrm>
          <a:prstGeom prst="rect">
            <a:avLst/>
          </a:prstGeom>
        </p:spPr>
      </p:pic>
      <p:pic>
        <p:nvPicPr>
          <p:cNvPr id="17" name="Picture 16"/>
          <p:cNvPicPr/>
          <p:nvPr/>
        </p:nvPicPr>
        <p:blipFill rotWithShape="1">
          <a:blip r:embed="rId13" cstate="print">
            <a:extLst>
              <a:ext uri="{28A0092B-C50C-407E-A947-70E740481C1C}">
                <a14:useLocalDpi xmlns:a14="http://schemas.microsoft.com/office/drawing/2010/main" val="0"/>
              </a:ext>
            </a:extLst>
          </a:blip>
          <a:srcRect l="1931" r="1510"/>
          <a:stretch/>
        </p:blipFill>
        <p:spPr>
          <a:xfrm>
            <a:off x="1219200" y="4117335"/>
            <a:ext cx="9372600" cy="5079958"/>
          </a:xfrm>
          <a:prstGeom prst="rect">
            <a:avLst/>
          </a:prstGeom>
        </p:spPr>
      </p:pic>
      <p:sp>
        <p:nvSpPr>
          <p:cNvPr id="18" name="Rectangle 17"/>
          <p:cNvSpPr/>
          <p:nvPr/>
        </p:nvSpPr>
        <p:spPr>
          <a:xfrm>
            <a:off x="10591800" y="4042758"/>
            <a:ext cx="7010400" cy="4478149"/>
          </a:xfrm>
          <a:prstGeom prst="rect">
            <a:avLst/>
          </a:prstGeom>
        </p:spPr>
        <p:txBody>
          <a:bodyPr wrap="square">
            <a:spAutoFit/>
          </a:bodyPr>
          <a:lstStyle/>
          <a:p>
            <a:pPr marL="571500" indent="-571500" algn="just">
              <a:lnSpc>
                <a:spcPct val="150000"/>
              </a:lnSpc>
              <a:spcBef>
                <a:spcPts val="300"/>
              </a:spcBef>
              <a:spcAft>
                <a:spcPts val="300"/>
              </a:spcAft>
              <a:buFont typeface="Wingdings" panose="05000000000000000000" pitchFamily="2" charset="2"/>
              <a:buChar char="§"/>
            </a:pPr>
            <a:r>
              <a:rPr lang="fr-FR" sz="3800" dirty="0" err="1">
                <a:solidFill>
                  <a:srgbClr val="000000"/>
                </a:solidFill>
                <a:latin typeface="Arial" panose="020B0604020202020204" pitchFamily="34" charset="0"/>
                <a:ea typeface="Calibri" panose="020F0502020204030204" pitchFamily="34" charset="0"/>
                <a:cs typeface="Arial" panose="020B0604020202020204" pitchFamily="34" charset="0"/>
              </a:rPr>
              <a:t>Em</a:t>
            </a:r>
            <a:r>
              <a:rPr lang="fr-FR" sz="38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800" dirty="0" err="1">
                <a:solidFill>
                  <a:srgbClr val="000000"/>
                </a:solidFill>
                <a:latin typeface="Arial" panose="020B0604020202020204" pitchFamily="34" charset="0"/>
                <a:ea typeface="Calibri" panose="020F0502020204030204" pitchFamily="34" charset="0"/>
                <a:cs typeface="Arial" panose="020B0604020202020204" pitchFamily="34" charset="0"/>
              </a:rPr>
              <a:t>hãy</a:t>
            </a:r>
            <a:r>
              <a:rPr lang="fr-FR" sz="38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800" dirty="0" err="1">
                <a:solidFill>
                  <a:srgbClr val="000000"/>
                </a:solidFill>
                <a:latin typeface="Arial" panose="020B0604020202020204" pitchFamily="34" charset="0"/>
                <a:ea typeface="Calibri" panose="020F0502020204030204" pitchFamily="34" charset="0"/>
                <a:cs typeface="Arial" panose="020B0604020202020204" pitchFamily="34" charset="0"/>
              </a:rPr>
              <a:t>mô</a:t>
            </a:r>
            <a:r>
              <a:rPr lang="fr-FR" sz="38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800" dirty="0" err="1">
                <a:solidFill>
                  <a:srgbClr val="000000"/>
                </a:solidFill>
                <a:latin typeface="Arial" panose="020B0604020202020204" pitchFamily="34" charset="0"/>
                <a:ea typeface="Calibri" panose="020F0502020204030204" pitchFamily="34" charset="0"/>
                <a:cs typeface="Arial" panose="020B0604020202020204" pitchFamily="34" charset="0"/>
              </a:rPr>
              <a:t>tả</a:t>
            </a:r>
            <a:r>
              <a:rPr lang="fr-FR" sz="38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800" dirty="0" err="1">
                <a:solidFill>
                  <a:srgbClr val="000000"/>
                </a:solidFill>
                <a:latin typeface="Arial" panose="020B0604020202020204" pitchFamily="34" charset="0"/>
                <a:ea typeface="Calibri" panose="020F0502020204030204" pitchFamily="34" charset="0"/>
                <a:cs typeface="Arial" panose="020B0604020202020204" pitchFamily="34" charset="0"/>
              </a:rPr>
              <a:t>nội</a:t>
            </a:r>
            <a:r>
              <a:rPr lang="fr-FR" sz="38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800" dirty="0" err="1">
                <a:solidFill>
                  <a:srgbClr val="000000"/>
                </a:solidFill>
                <a:latin typeface="Arial" panose="020B0604020202020204" pitchFamily="34" charset="0"/>
                <a:ea typeface="Calibri" panose="020F0502020204030204" pitchFamily="34" charset="0"/>
                <a:cs typeface="Arial" panose="020B0604020202020204" pitchFamily="34" charset="0"/>
              </a:rPr>
              <a:t>dung</a:t>
            </a:r>
            <a:r>
              <a:rPr lang="fr-FR" sz="38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800" dirty="0" err="1">
                <a:solidFill>
                  <a:srgbClr val="000000"/>
                </a:solidFill>
                <a:latin typeface="Arial" panose="020B0604020202020204" pitchFamily="34" charset="0"/>
                <a:ea typeface="Calibri" panose="020F0502020204030204" pitchFamily="34" charset="0"/>
                <a:cs typeface="Arial" panose="020B0604020202020204" pitchFamily="34" charset="0"/>
              </a:rPr>
              <a:t>hoạt</a:t>
            </a:r>
            <a:r>
              <a:rPr lang="fr-FR" sz="38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800" dirty="0" err="1">
                <a:solidFill>
                  <a:srgbClr val="000000"/>
                </a:solidFill>
                <a:latin typeface="Arial" panose="020B0604020202020204" pitchFamily="34" charset="0"/>
                <a:ea typeface="Calibri" panose="020F0502020204030204" pitchFamily="34" charset="0"/>
                <a:cs typeface="Arial" panose="020B0604020202020204" pitchFamily="34" charset="0"/>
              </a:rPr>
              <a:t>động</a:t>
            </a:r>
            <a:r>
              <a:rPr lang="fr-FR" sz="38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800" dirty="0" err="1">
                <a:solidFill>
                  <a:srgbClr val="000000"/>
                </a:solidFill>
                <a:latin typeface="Arial" panose="020B0604020202020204" pitchFamily="34" charset="0"/>
                <a:ea typeface="Calibri" panose="020F0502020204030204" pitchFamily="34" charset="0"/>
                <a:cs typeface="Arial" panose="020B0604020202020204" pitchFamily="34" charset="0"/>
              </a:rPr>
              <a:t>sản</a:t>
            </a:r>
            <a:r>
              <a:rPr lang="fr-FR" sz="38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800" dirty="0" err="1">
                <a:solidFill>
                  <a:srgbClr val="000000"/>
                </a:solidFill>
                <a:latin typeface="Arial" panose="020B0604020202020204" pitchFamily="34" charset="0"/>
                <a:ea typeface="Calibri" panose="020F0502020204030204" pitchFamily="34" charset="0"/>
                <a:cs typeface="Arial" panose="020B0604020202020204" pitchFamily="34" charset="0"/>
              </a:rPr>
              <a:t>xuất</a:t>
            </a:r>
            <a:r>
              <a:rPr lang="fr-FR" sz="38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800" dirty="0" err="1">
                <a:solidFill>
                  <a:srgbClr val="000000"/>
                </a:solidFill>
                <a:latin typeface="Arial" panose="020B0604020202020204" pitchFamily="34" charset="0"/>
                <a:ea typeface="Calibri" panose="020F0502020204030204" pitchFamily="34" charset="0"/>
                <a:cs typeface="Arial" panose="020B0604020202020204" pitchFamily="34" charset="0"/>
              </a:rPr>
              <a:t>trong</a:t>
            </a:r>
            <a:r>
              <a:rPr lang="fr-FR" sz="38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800" dirty="0" err="1">
                <a:solidFill>
                  <a:srgbClr val="000000"/>
                </a:solidFill>
                <a:latin typeface="Arial" panose="020B0604020202020204" pitchFamily="34" charset="0"/>
                <a:ea typeface="Calibri" panose="020F0502020204030204" pitchFamily="34" charset="0"/>
                <a:cs typeface="Arial" panose="020B0604020202020204" pitchFamily="34" charset="0"/>
              </a:rPr>
              <a:t>các</a:t>
            </a:r>
            <a:r>
              <a:rPr lang="fr-FR" sz="38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800" dirty="0" err="1">
                <a:solidFill>
                  <a:srgbClr val="000000"/>
                </a:solidFill>
                <a:latin typeface="Arial" panose="020B0604020202020204" pitchFamily="34" charset="0"/>
                <a:ea typeface="Calibri" panose="020F0502020204030204" pitchFamily="34" charset="0"/>
                <a:cs typeface="Arial" panose="020B0604020202020204" pitchFamily="34" charset="0"/>
              </a:rPr>
              <a:t>hình</a:t>
            </a:r>
            <a:r>
              <a:rPr lang="fr-FR" sz="38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800" dirty="0" err="1">
                <a:solidFill>
                  <a:srgbClr val="000000"/>
                </a:solidFill>
                <a:latin typeface="Arial" panose="020B0604020202020204" pitchFamily="34" charset="0"/>
                <a:ea typeface="Calibri" panose="020F0502020204030204" pitchFamily="34" charset="0"/>
                <a:cs typeface="Arial" panose="020B0604020202020204" pitchFamily="34" charset="0"/>
              </a:rPr>
              <a:t>dưới</a:t>
            </a:r>
            <a:r>
              <a:rPr lang="fr-FR" sz="38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800" dirty="0" err="1">
                <a:solidFill>
                  <a:srgbClr val="000000"/>
                </a:solidFill>
                <a:latin typeface="Arial" panose="020B0604020202020204" pitchFamily="34" charset="0"/>
                <a:ea typeface="Calibri" panose="020F0502020204030204" pitchFamily="34" charset="0"/>
                <a:cs typeface="Arial" panose="020B0604020202020204" pitchFamily="34" charset="0"/>
              </a:rPr>
              <a:t>đây</a:t>
            </a:r>
            <a:r>
              <a:rPr lang="fr-FR" sz="38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800" dirty="0" err="1">
                <a:solidFill>
                  <a:srgbClr val="000000"/>
                </a:solidFill>
                <a:latin typeface="Arial" panose="020B0604020202020204" pitchFamily="34" charset="0"/>
                <a:ea typeface="Calibri" panose="020F0502020204030204" pitchFamily="34" charset="0"/>
                <a:cs typeface="Arial" panose="020B0604020202020204" pitchFamily="34" charset="0"/>
              </a:rPr>
              <a:t>và</a:t>
            </a:r>
            <a:r>
              <a:rPr lang="fr-FR" sz="38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800" dirty="0" err="1">
                <a:solidFill>
                  <a:srgbClr val="000000"/>
                </a:solidFill>
                <a:latin typeface="Arial" panose="020B0604020202020204" pitchFamily="34" charset="0"/>
                <a:ea typeface="Calibri" panose="020F0502020204030204" pitchFamily="34" charset="0"/>
                <a:cs typeface="Arial" panose="020B0604020202020204" pitchFamily="34" charset="0"/>
              </a:rPr>
              <a:t>cho</a:t>
            </a:r>
            <a:r>
              <a:rPr lang="fr-FR" sz="38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800" dirty="0" err="1">
                <a:solidFill>
                  <a:srgbClr val="000000"/>
                </a:solidFill>
                <a:latin typeface="Arial" panose="020B0604020202020204" pitchFamily="34" charset="0"/>
                <a:ea typeface="Calibri" panose="020F0502020204030204" pitchFamily="34" charset="0"/>
                <a:cs typeface="Arial" panose="020B0604020202020204" pitchFamily="34" charset="0"/>
              </a:rPr>
              <a:t>biết</a:t>
            </a:r>
            <a:r>
              <a:rPr lang="fr-FR" sz="38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800" dirty="0" err="1">
                <a:solidFill>
                  <a:srgbClr val="000000"/>
                </a:solidFill>
                <a:latin typeface="Arial" panose="020B0604020202020204" pitchFamily="34" charset="0"/>
                <a:ea typeface="Calibri" panose="020F0502020204030204" pitchFamily="34" charset="0"/>
                <a:cs typeface="Arial" panose="020B0604020202020204" pitchFamily="34" charset="0"/>
              </a:rPr>
              <a:t>hoạt</a:t>
            </a:r>
            <a:r>
              <a:rPr lang="fr-FR" sz="38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800" dirty="0" err="1">
                <a:solidFill>
                  <a:srgbClr val="000000"/>
                </a:solidFill>
                <a:latin typeface="Arial" panose="020B0604020202020204" pitchFamily="34" charset="0"/>
                <a:ea typeface="Calibri" panose="020F0502020204030204" pitchFamily="34" charset="0"/>
                <a:cs typeface="Arial" panose="020B0604020202020204" pitchFamily="34" charset="0"/>
              </a:rPr>
              <a:t>động</a:t>
            </a:r>
            <a:r>
              <a:rPr lang="fr-FR" sz="38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800" dirty="0" err="1">
                <a:solidFill>
                  <a:srgbClr val="000000"/>
                </a:solidFill>
                <a:latin typeface="Arial" panose="020B0604020202020204" pitchFamily="34" charset="0"/>
                <a:ea typeface="Calibri" panose="020F0502020204030204" pitchFamily="34" charset="0"/>
                <a:cs typeface="Arial" panose="020B0604020202020204" pitchFamily="34" charset="0"/>
              </a:rPr>
              <a:t>đó</a:t>
            </a:r>
            <a:r>
              <a:rPr lang="fr-FR" sz="38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800" dirty="0" err="1">
                <a:solidFill>
                  <a:srgbClr val="000000"/>
                </a:solidFill>
                <a:latin typeface="Arial" panose="020B0604020202020204" pitchFamily="34" charset="0"/>
                <a:ea typeface="Calibri" panose="020F0502020204030204" pitchFamily="34" charset="0"/>
                <a:cs typeface="Arial" panose="020B0604020202020204" pitchFamily="34" charset="0"/>
              </a:rPr>
              <a:t>có</a:t>
            </a:r>
            <a:r>
              <a:rPr lang="fr-FR" sz="38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800" dirty="0" err="1">
                <a:solidFill>
                  <a:srgbClr val="000000"/>
                </a:solidFill>
                <a:latin typeface="Arial" panose="020B0604020202020204" pitchFamily="34" charset="0"/>
                <a:ea typeface="Calibri" panose="020F0502020204030204" pitchFamily="34" charset="0"/>
                <a:cs typeface="Arial" panose="020B0604020202020204" pitchFamily="34" charset="0"/>
              </a:rPr>
              <a:t>đóng</a:t>
            </a:r>
            <a:r>
              <a:rPr lang="fr-FR" sz="38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800" dirty="0" err="1">
                <a:solidFill>
                  <a:srgbClr val="000000"/>
                </a:solidFill>
                <a:latin typeface="Arial" panose="020B0604020202020204" pitchFamily="34" charset="0"/>
                <a:ea typeface="Calibri" panose="020F0502020204030204" pitchFamily="34" charset="0"/>
                <a:cs typeface="Arial" panose="020B0604020202020204" pitchFamily="34" charset="0"/>
              </a:rPr>
              <a:t>góp</a:t>
            </a:r>
            <a:r>
              <a:rPr lang="fr-FR" sz="38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800" dirty="0" err="1">
                <a:solidFill>
                  <a:srgbClr val="000000"/>
                </a:solidFill>
                <a:latin typeface="Arial" panose="020B0604020202020204" pitchFamily="34" charset="0"/>
                <a:ea typeface="Calibri" panose="020F0502020204030204" pitchFamily="34" charset="0"/>
                <a:cs typeface="Arial" panose="020B0604020202020204" pitchFamily="34" charset="0"/>
              </a:rPr>
              <a:t>gì</a:t>
            </a:r>
            <a:r>
              <a:rPr lang="fr-FR" sz="38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800" dirty="0" err="1">
                <a:solidFill>
                  <a:srgbClr val="000000"/>
                </a:solidFill>
                <a:latin typeface="Arial" panose="020B0604020202020204" pitchFamily="34" charset="0"/>
                <a:ea typeface="Calibri" panose="020F0502020204030204" pitchFamily="34" charset="0"/>
                <a:cs typeface="Arial" panose="020B0604020202020204" pitchFamily="34" charset="0"/>
              </a:rPr>
              <a:t>cho</a:t>
            </a:r>
            <a:r>
              <a:rPr lang="fr-FR" sz="38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800" dirty="0" err="1">
                <a:solidFill>
                  <a:srgbClr val="000000"/>
                </a:solidFill>
                <a:latin typeface="Arial" panose="020B0604020202020204" pitchFamily="34" charset="0"/>
                <a:ea typeface="Calibri" panose="020F0502020204030204" pitchFamily="34" charset="0"/>
                <a:cs typeface="Arial" panose="020B0604020202020204" pitchFamily="34" charset="0"/>
              </a:rPr>
              <a:t>đời</a:t>
            </a:r>
            <a:r>
              <a:rPr lang="fr-FR" sz="38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800" dirty="0" err="1">
                <a:solidFill>
                  <a:srgbClr val="000000"/>
                </a:solidFill>
                <a:latin typeface="Arial" panose="020B0604020202020204" pitchFamily="34" charset="0"/>
                <a:ea typeface="Calibri" panose="020F0502020204030204" pitchFamily="34" charset="0"/>
                <a:cs typeface="Arial" panose="020B0604020202020204" pitchFamily="34" charset="0"/>
              </a:rPr>
              <a:t>sống</a:t>
            </a:r>
            <a:r>
              <a:rPr lang="fr-FR" sz="38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800" dirty="0" err="1">
                <a:solidFill>
                  <a:srgbClr val="000000"/>
                </a:solidFill>
                <a:latin typeface="Arial" panose="020B0604020202020204" pitchFamily="34" charset="0"/>
                <a:ea typeface="Calibri" panose="020F0502020204030204" pitchFamily="34" charset="0"/>
                <a:cs typeface="Arial" panose="020B0604020202020204" pitchFamily="34" charset="0"/>
              </a:rPr>
              <a:t>xã</a:t>
            </a:r>
            <a:r>
              <a:rPr lang="fr-FR" sz="38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800" dirty="0" err="1">
                <a:solidFill>
                  <a:srgbClr val="000000"/>
                </a:solidFill>
                <a:latin typeface="Arial" panose="020B0604020202020204" pitchFamily="34" charset="0"/>
                <a:ea typeface="Calibri" panose="020F0502020204030204" pitchFamily="34" charset="0"/>
                <a:cs typeface="Arial" panose="020B0604020202020204" pitchFamily="34" charset="0"/>
              </a:rPr>
              <a:t>hội</a:t>
            </a:r>
            <a:r>
              <a:rPr lang="fr-FR" sz="3800" dirty="0">
                <a:solidFill>
                  <a:srgbClr val="000000"/>
                </a:solidFill>
                <a:latin typeface="Arial" panose="020B0604020202020204" pitchFamily="34" charset="0"/>
                <a:ea typeface="Calibri" panose="020F0502020204030204" pitchFamily="34" charset="0"/>
                <a:cs typeface="Arial" panose="020B0604020202020204" pitchFamily="34" charset="0"/>
              </a:rPr>
              <a:t>. </a:t>
            </a:r>
            <a:endParaRPr lang="en-US" sz="3800" dirty="0">
              <a:latin typeface="Arial" panose="020B0604020202020204" pitchFamily="34" charset="0"/>
              <a:ea typeface="Calibri" panose="020F0502020204030204" pitchFamily="34" charset="0"/>
              <a:cs typeface="Arial" panose="020B0604020202020204" pitchFamily="34" charset="0"/>
            </a:endParaRPr>
          </a:p>
        </p:txBody>
      </p:sp>
      <p:pic>
        <p:nvPicPr>
          <p:cNvPr id="2" name="Audio 1">
            <a:hlinkClick r:id="" action="ppaction://media"/>
            <a:extLst>
              <a:ext uri="{FF2B5EF4-FFF2-40B4-BE49-F238E27FC236}">
                <a16:creationId xmlns:a16="http://schemas.microsoft.com/office/drawing/2014/main" id="{F1784247-27EA-08CF-9D04-F7F4CEC1B959}"/>
              </a:ext>
            </a:extLst>
          </p:cNvPr>
          <p:cNvPicPr>
            <a:picLocks noChangeAspect="1"/>
          </p:cNvPicPr>
          <p:nvPr>
            <a:audioFile r:link="rId3"/>
            <p:extLst>
              <p:ext uri="{DAA4B4D4-6D71-4841-9C94-3DE7FCFB9230}">
                <p14:media xmlns:p14="http://schemas.microsoft.com/office/powerpoint/2010/main" r:embed="rId2"/>
              </p:ext>
            </p:extLst>
          </p:nvPr>
        </p:nvPicPr>
        <p:blipFill>
          <a:blip r:embed="rId14"/>
          <a:srcRect l="-250000" t="-118750" r="-250000" b="-118750"/>
          <a:stretch>
            <a:fillRect/>
          </a:stretch>
        </p:blipFill>
        <p:spPr>
          <a:xfrm>
            <a:off x="14173200" y="7972425"/>
            <a:ext cx="3657600" cy="2057400"/>
          </a:xfrm>
          <a:prstGeom prst="rect">
            <a:avLst/>
          </a:prstGeom>
        </p:spPr>
      </p:pic>
    </p:spTree>
    <p:custDataLst>
      <p:tags r:id="rId1"/>
    </p:custDataLst>
    <p:extLst>
      <p:ext uri="{BB962C8B-B14F-4D97-AF65-F5344CB8AC3E}">
        <p14:creationId xmlns:p14="http://schemas.microsoft.com/office/powerpoint/2010/main" val="1561674180"/>
      </p:ext>
    </p:extLst>
  </p:cSld>
  <p:clrMapOvr>
    <a:masterClrMapping/>
  </p:clrMapOvr>
  <mc:AlternateContent xmlns:mc="http://schemas.openxmlformats.org/markup-compatibility/2006">
    <mc:Choice xmlns:p14="http://schemas.microsoft.com/office/powerpoint/2010/main" Requires="p14">
      <p:transition spd="slow" p14:dur="2000" advTm="33166"/>
    </mc:Choice>
    <mc:Fallback>
      <p:transition spd="slow" advTm="331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barn(inVertic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randombar(horizontal)">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500" fill="hold"/>
                                        <p:tgtEl>
                                          <p:spTgt spid="18"/>
                                        </p:tgtEl>
                                        <p:attrNameLst>
                                          <p:attrName>ppt_w</p:attrName>
                                        </p:attrNameLst>
                                      </p:cBhvr>
                                      <p:tavLst>
                                        <p:tav tm="0">
                                          <p:val>
                                            <p:fltVal val="0"/>
                                          </p:val>
                                        </p:tav>
                                        <p:tav tm="100000">
                                          <p:val>
                                            <p:strVal val="#ppt_w"/>
                                          </p:val>
                                        </p:tav>
                                      </p:tavLst>
                                    </p:anim>
                                    <p:anim calcmode="lin" valueType="num">
                                      <p:cBhvr>
                                        <p:cTn id="31" dur="500" fill="hold"/>
                                        <p:tgtEl>
                                          <p:spTgt spid="18"/>
                                        </p:tgtEl>
                                        <p:attrNameLst>
                                          <p:attrName>ppt_h</p:attrName>
                                        </p:attrNameLst>
                                      </p:cBhvr>
                                      <p:tavLst>
                                        <p:tav tm="0">
                                          <p:val>
                                            <p:fltVal val="0"/>
                                          </p:val>
                                        </p:tav>
                                        <p:tav tm="100000">
                                          <p:val>
                                            <p:strVal val="#ppt_h"/>
                                          </p:val>
                                        </p:tav>
                                      </p:tavLst>
                                    </p:anim>
                                    <p:animEffect transition="in" filter="fade">
                                      <p:cBhvr>
                                        <p:cTn id="3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3" fill="hold" display="0">
                  <p:stCondLst>
                    <p:cond delay="indefinite"/>
                  </p:stCondLst>
                  <p:endCondLst>
                    <p:cond evt="onStopAudio" delay="0">
                      <p:tgtEl>
                        <p:sldTgt/>
                      </p:tgtEl>
                    </p:cond>
                  </p:endCondLst>
                </p:cTn>
                <p:tgtEl>
                  <p:spTgt spid="2"/>
                </p:tgtEl>
              </p:cMediaNode>
            </p:audio>
          </p:childTnLst>
        </p:cTn>
      </p:par>
    </p:tnLst>
    <p:bldLst>
      <p:bldP spid="14" grpId="0"/>
      <p:bldP spid="15" grpId="0"/>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370637" y="-395292"/>
            <a:ext cx="2894041" cy="2057400"/>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6135251" y="-784063"/>
            <a:ext cx="2152749" cy="2773268"/>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066800" y="-961749"/>
            <a:ext cx="4052362" cy="3190314"/>
          </a:xfrm>
          <a:prstGeom prst="rect">
            <a:avLst/>
          </a:prstGeom>
        </p:spPr>
      </p:pic>
      <p:sp>
        <p:nvSpPr>
          <p:cNvPr id="14" name="TextBox 13"/>
          <p:cNvSpPr txBox="1"/>
          <p:nvPr/>
        </p:nvSpPr>
        <p:spPr>
          <a:xfrm>
            <a:off x="1657251" y="258907"/>
            <a:ext cx="14478000" cy="2169825"/>
          </a:xfrm>
          <a:prstGeom prst="rect">
            <a:avLst/>
          </a:prstGeom>
          <a:noFill/>
        </p:spPr>
        <p:txBody>
          <a:bodyPr wrap="square" rtlCol="0">
            <a:spAutoFit/>
          </a:bodyPr>
          <a:lstStyle/>
          <a:p>
            <a:pPr algn="just">
              <a:lnSpc>
                <a:spcPct val="150000"/>
              </a:lnSpc>
            </a:pPr>
            <a:r>
              <a:rPr lang="en-US" sz="4500" b="1" dirty="0">
                <a:latin typeface="Arial" panose="020B0604020202020204" pitchFamily="34" charset="0"/>
                <a:cs typeface="Arial" panose="020B0604020202020204" pitchFamily="34" charset="0"/>
              </a:rPr>
              <a:t>1. </a:t>
            </a:r>
            <a:r>
              <a:rPr lang="en-US" sz="4500" b="1" dirty="0" err="1">
                <a:latin typeface="Arial" panose="020B0604020202020204" pitchFamily="34" charset="0"/>
                <a:cs typeface="Arial" panose="020B0604020202020204" pitchFamily="34" charset="0"/>
              </a:rPr>
              <a:t>Tìm</a:t>
            </a:r>
            <a:r>
              <a:rPr lang="en-US" sz="4500" b="1" dirty="0">
                <a:latin typeface="Arial" panose="020B0604020202020204" pitchFamily="34" charset="0"/>
                <a:cs typeface="Arial" panose="020B0604020202020204" pitchFamily="34" charset="0"/>
              </a:rPr>
              <a:t> hiểu về </a:t>
            </a:r>
            <a:r>
              <a:rPr lang="en-US" sz="4500" b="1" dirty="0" err="1">
                <a:latin typeface="Arial" panose="020B0604020202020204" pitchFamily="34" charset="0"/>
                <a:cs typeface="Arial" panose="020B0604020202020204" pitchFamily="34" charset="0"/>
              </a:rPr>
              <a:t>vai</a:t>
            </a:r>
            <a:r>
              <a:rPr lang="en-US" sz="4500" b="1" dirty="0">
                <a:latin typeface="Arial" panose="020B0604020202020204" pitchFamily="34" charset="0"/>
                <a:cs typeface="Arial" panose="020B0604020202020204" pitchFamily="34" charset="0"/>
              </a:rPr>
              <a:t> trò của </a:t>
            </a:r>
            <a:r>
              <a:rPr lang="en-US" sz="4500" b="1" dirty="0" err="1">
                <a:latin typeface="Arial" panose="020B0604020202020204" pitchFamily="34" charset="0"/>
                <a:cs typeface="Arial" panose="020B0604020202020204" pitchFamily="34" charset="0"/>
              </a:rPr>
              <a:t>hoạt</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động</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sản</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xuất</a:t>
            </a:r>
            <a:r>
              <a:rPr lang="en-US" sz="4500" b="1" dirty="0">
                <a:latin typeface="Arial" panose="020B0604020202020204" pitchFamily="34" charset="0"/>
                <a:cs typeface="Arial" panose="020B0604020202020204" pitchFamily="34" charset="0"/>
              </a:rPr>
              <a:t> trong </a:t>
            </a:r>
            <a:r>
              <a:rPr lang="en-US" sz="4500" b="1" dirty="0" err="1">
                <a:latin typeface="Arial" panose="020B0604020202020204" pitchFamily="34" charset="0"/>
                <a:cs typeface="Arial" panose="020B0604020202020204" pitchFamily="34" charset="0"/>
              </a:rPr>
              <a:t>đời</a:t>
            </a:r>
            <a:r>
              <a:rPr lang="en-US" sz="4500" b="1" dirty="0">
                <a:latin typeface="Arial" panose="020B0604020202020204" pitchFamily="34" charset="0"/>
                <a:cs typeface="Arial" panose="020B0604020202020204" pitchFamily="34" charset="0"/>
              </a:rPr>
              <a:t> sống </a:t>
            </a:r>
            <a:r>
              <a:rPr lang="en-US" sz="4500" b="1" dirty="0" err="1">
                <a:latin typeface="Arial" panose="020B0604020202020204" pitchFamily="34" charset="0"/>
                <a:cs typeface="Arial" panose="020B0604020202020204" pitchFamily="34" charset="0"/>
              </a:rPr>
              <a:t>xã</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hội</a:t>
            </a:r>
            <a:endParaRPr lang="en-US" sz="4500" b="1" dirty="0">
              <a:latin typeface="Arial" panose="020B0604020202020204" pitchFamily="34" charset="0"/>
              <a:cs typeface="Arial" panose="020B0604020202020204" pitchFamily="34" charset="0"/>
            </a:endParaRPr>
          </a:p>
        </p:txBody>
      </p:sp>
      <p:pic>
        <p:nvPicPr>
          <p:cNvPr id="17" name="Picture 16"/>
          <p:cNvPicPr/>
          <p:nvPr/>
        </p:nvPicPr>
        <p:blipFill rotWithShape="1">
          <a:blip r:embed="rId11" cstate="print">
            <a:extLst>
              <a:ext uri="{28A0092B-C50C-407E-A947-70E740481C1C}">
                <a14:useLocalDpi xmlns:a14="http://schemas.microsoft.com/office/drawing/2010/main" val="0"/>
              </a:ext>
            </a:extLst>
          </a:blip>
          <a:srcRect l="1931" t="3093" r="51752" b="3093"/>
          <a:stretch/>
        </p:blipFill>
        <p:spPr>
          <a:xfrm>
            <a:off x="1371600" y="2628900"/>
            <a:ext cx="6237980" cy="6934200"/>
          </a:xfrm>
          <a:prstGeom prst="rect">
            <a:avLst/>
          </a:prstGeom>
        </p:spPr>
      </p:pic>
      <p:sp>
        <p:nvSpPr>
          <p:cNvPr id="2" name="Rectangle 1"/>
          <p:cNvSpPr/>
          <p:nvPr/>
        </p:nvSpPr>
        <p:spPr>
          <a:xfrm>
            <a:off x="7848600" y="2730643"/>
            <a:ext cx="9829800" cy="6309420"/>
          </a:xfrm>
          <a:prstGeom prst="rect">
            <a:avLst/>
          </a:prstGeom>
        </p:spPr>
        <p:txBody>
          <a:bodyPr wrap="square">
            <a:spAutoFit/>
          </a:bodyPr>
          <a:lstStyle/>
          <a:p>
            <a:pPr marL="571500" marR="0" lvl="0" indent="-571500" algn="just">
              <a:lnSpc>
                <a:spcPct val="150000"/>
              </a:lnSpc>
              <a:spcBef>
                <a:spcPts val="300"/>
              </a:spcBef>
              <a:spcAft>
                <a:spcPts val="300"/>
              </a:spcAft>
              <a:buFont typeface="Wingdings" panose="05000000000000000000" pitchFamily="2" charset="2"/>
              <a:buChar char="q"/>
            </a:pPr>
            <a:r>
              <a:rPr lang="nl-NL" sz="3800" dirty="0">
                <a:solidFill>
                  <a:srgbClr val="000000"/>
                </a:solidFill>
                <a:latin typeface="Arial" panose="020B0604020202020204" pitchFamily="34" charset="0"/>
                <a:ea typeface="Calibri" panose="020F0502020204030204" pitchFamily="34" charset="0"/>
                <a:cs typeface="Arial" panose="020B0604020202020204" pitchFamily="34" charset="0"/>
              </a:rPr>
              <a:t>Thể hiện hoạt động người công nhân sử dụng tư liệu lao động sản xuất ô tô (trong lĩnh vực công nghiệp).</a:t>
            </a:r>
            <a:endParaRPr lang="en-US" sz="3800" dirty="0">
              <a:latin typeface="Arial" panose="020B0604020202020204" pitchFamily="34" charset="0"/>
              <a:ea typeface="Calibri" panose="020F0502020204030204" pitchFamily="34" charset="0"/>
              <a:cs typeface="Arial" panose="020B0604020202020204" pitchFamily="34" charset="0"/>
            </a:endParaRPr>
          </a:p>
          <a:p>
            <a:pPr marL="571500" marR="0" lvl="0" indent="-571500" algn="just">
              <a:lnSpc>
                <a:spcPct val="150000"/>
              </a:lnSpc>
              <a:spcBef>
                <a:spcPts val="300"/>
              </a:spcBef>
              <a:spcAft>
                <a:spcPts val="300"/>
              </a:spcAft>
              <a:buFont typeface="Wingdings" panose="05000000000000000000" pitchFamily="2" charset="2"/>
              <a:buChar char="q"/>
            </a:pPr>
            <a:r>
              <a:rPr lang="nl-NL" sz="3800" dirty="0">
                <a:solidFill>
                  <a:srgbClr val="000000"/>
                </a:solidFill>
                <a:latin typeface="Arial" panose="020B0604020202020204" pitchFamily="34" charset="0"/>
                <a:ea typeface="Calibri" panose="020F0502020204030204" pitchFamily="34" charset="0"/>
                <a:cs typeface="Arial" panose="020B0604020202020204" pitchFamily="34" charset="0"/>
              </a:rPr>
              <a:t>Góp phần tạo ra những chiếc ô tô cho con người sử dụng, tạo thu nhập cho người lao động trong nhà máy đó, đóng góp thuế phát triển kinh tế đất nước.</a:t>
            </a:r>
            <a:endParaRPr lang="en-US" sz="3800" dirty="0">
              <a:latin typeface="Arial" panose="020B0604020202020204" pitchFamily="34" charset="0"/>
              <a:ea typeface="Calibri" panose="020F0502020204030204" pitchFamily="34" charset="0"/>
              <a:cs typeface="Arial" panose="020B0604020202020204" pitchFamily="34" charset="0"/>
            </a:endParaRPr>
          </a:p>
        </p:txBody>
      </p:sp>
      <p:pic>
        <p:nvPicPr>
          <p:cNvPr id="3" name="Audio 2">
            <a:hlinkClick r:id="" action="ppaction://media"/>
            <a:extLst>
              <a:ext uri="{FF2B5EF4-FFF2-40B4-BE49-F238E27FC236}">
                <a16:creationId xmlns:a16="http://schemas.microsoft.com/office/drawing/2014/main" id="{6E3B478C-E07D-9F91-0A0C-3F9B23028A85}"/>
              </a:ext>
            </a:extLst>
          </p:cNvPr>
          <p:cNvPicPr>
            <a:picLocks noChangeAspect="1"/>
          </p:cNvPicPr>
          <p:nvPr>
            <a:audioFile r:link="rId3"/>
            <p:extLst>
              <p:ext uri="{DAA4B4D4-6D71-4841-9C94-3DE7FCFB9230}">
                <p14:media xmlns:p14="http://schemas.microsoft.com/office/powerpoint/2010/main" r:embed="rId2"/>
              </p:ext>
            </p:extLst>
          </p:nvPr>
        </p:nvPicPr>
        <p:blipFill>
          <a:blip r:embed="rId12"/>
          <a:srcRect l="-250000" t="-118750" r="-250000" b="-118750"/>
          <a:stretch>
            <a:fillRect/>
          </a:stretch>
        </p:blipFill>
        <p:spPr>
          <a:xfrm>
            <a:off x="14173200" y="7972425"/>
            <a:ext cx="3657600" cy="2057400"/>
          </a:xfrm>
          <a:prstGeom prst="rect">
            <a:avLst/>
          </a:prstGeom>
        </p:spPr>
      </p:pic>
    </p:spTree>
    <p:custDataLst>
      <p:tags r:id="rId1"/>
    </p:custDataLst>
    <p:extLst>
      <p:ext uri="{BB962C8B-B14F-4D97-AF65-F5344CB8AC3E}">
        <p14:creationId xmlns:p14="http://schemas.microsoft.com/office/powerpoint/2010/main" val="4046608689"/>
      </p:ext>
    </p:extLst>
  </p:cSld>
  <p:clrMapOvr>
    <a:masterClrMapping/>
  </p:clrMapOvr>
  <mc:AlternateContent xmlns:mc="http://schemas.openxmlformats.org/markup-compatibility/2006">
    <mc:Choice xmlns:p14="http://schemas.microsoft.com/office/powerpoint/2010/main" Requires="p14">
      <p:transition spd="slow" p14:dur="2000" advTm="30767"/>
    </mc:Choice>
    <mc:Fallback>
      <p:transition spd="slow" advTm="307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barn(inVertical)">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2">
                                            <p:txEl>
                                              <p:pRg st="0" end="0"/>
                                            </p:txEl>
                                          </p:spTgt>
                                        </p:tgtEl>
                                        <p:attrNameLst>
                                          <p:attrName>style.visibility</p:attrName>
                                        </p:attrNameLst>
                                      </p:cBhvr>
                                      <p:to>
                                        <p:strVal val="visible"/>
                                      </p:to>
                                    </p:set>
                                    <p:animEffect transition="in" filter="fade">
                                      <p:cBhvr>
                                        <p:cTn id="16" dur="1000"/>
                                        <p:tgtEl>
                                          <p:spTgt spid="2">
                                            <p:txEl>
                                              <p:pRg st="0" end="0"/>
                                            </p:txEl>
                                          </p:spTgt>
                                        </p:tgtEl>
                                      </p:cBhvr>
                                    </p:animEffect>
                                    <p:anim calcmode="lin" valueType="num">
                                      <p:cBhvr>
                                        <p:cTn id="1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8"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animEffect transition="in" filter="fade">
                                      <p:cBhvr>
                                        <p:cTn id="23" dur="1000"/>
                                        <p:tgtEl>
                                          <p:spTgt spid="2">
                                            <p:txEl>
                                              <p:pRg st="1" end="1"/>
                                            </p:txEl>
                                          </p:spTgt>
                                        </p:tgtEl>
                                      </p:cBhvr>
                                    </p:animEffect>
                                    <p:anim calcmode="lin" valueType="num">
                                      <p:cBhvr>
                                        <p:cTn id="24"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5"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6"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370637" y="-395292"/>
            <a:ext cx="2894041" cy="2057400"/>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6135251" y="-784063"/>
            <a:ext cx="2152749" cy="2773268"/>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066800" y="-961749"/>
            <a:ext cx="4052362" cy="3190314"/>
          </a:xfrm>
          <a:prstGeom prst="rect">
            <a:avLst/>
          </a:prstGeom>
        </p:spPr>
      </p:pic>
      <p:sp>
        <p:nvSpPr>
          <p:cNvPr id="14" name="TextBox 13"/>
          <p:cNvSpPr txBox="1"/>
          <p:nvPr/>
        </p:nvSpPr>
        <p:spPr>
          <a:xfrm>
            <a:off x="1657251" y="258907"/>
            <a:ext cx="14478000" cy="2169825"/>
          </a:xfrm>
          <a:prstGeom prst="rect">
            <a:avLst/>
          </a:prstGeom>
          <a:noFill/>
        </p:spPr>
        <p:txBody>
          <a:bodyPr wrap="square" rtlCol="0">
            <a:spAutoFit/>
          </a:bodyPr>
          <a:lstStyle/>
          <a:p>
            <a:pPr algn="just">
              <a:lnSpc>
                <a:spcPct val="150000"/>
              </a:lnSpc>
            </a:pPr>
            <a:r>
              <a:rPr lang="en-US" sz="4500" b="1" dirty="0">
                <a:latin typeface="Arial" panose="020B0604020202020204" pitchFamily="34" charset="0"/>
                <a:cs typeface="Arial" panose="020B0604020202020204" pitchFamily="34" charset="0"/>
              </a:rPr>
              <a:t>1. </a:t>
            </a:r>
            <a:r>
              <a:rPr lang="en-US" sz="4500" b="1" dirty="0" err="1">
                <a:latin typeface="Arial" panose="020B0604020202020204" pitchFamily="34" charset="0"/>
                <a:cs typeface="Arial" panose="020B0604020202020204" pitchFamily="34" charset="0"/>
              </a:rPr>
              <a:t>Tìm</a:t>
            </a:r>
            <a:r>
              <a:rPr lang="en-US" sz="4500" b="1" dirty="0">
                <a:latin typeface="Arial" panose="020B0604020202020204" pitchFamily="34" charset="0"/>
                <a:cs typeface="Arial" panose="020B0604020202020204" pitchFamily="34" charset="0"/>
              </a:rPr>
              <a:t> hiểu về </a:t>
            </a:r>
            <a:r>
              <a:rPr lang="en-US" sz="4500" b="1" dirty="0" err="1">
                <a:latin typeface="Arial" panose="020B0604020202020204" pitchFamily="34" charset="0"/>
                <a:cs typeface="Arial" panose="020B0604020202020204" pitchFamily="34" charset="0"/>
              </a:rPr>
              <a:t>vai</a:t>
            </a:r>
            <a:r>
              <a:rPr lang="en-US" sz="4500" b="1" dirty="0">
                <a:latin typeface="Arial" panose="020B0604020202020204" pitchFamily="34" charset="0"/>
                <a:cs typeface="Arial" panose="020B0604020202020204" pitchFamily="34" charset="0"/>
              </a:rPr>
              <a:t> trò của </a:t>
            </a:r>
            <a:r>
              <a:rPr lang="en-US" sz="4500" b="1" dirty="0" err="1">
                <a:latin typeface="Arial" panose="020B0604020202020204" pitchFamily="34" charset="0"/>
                <a:cs typeface="Arial" panose="020B0604020202020204" pitchFamily="34" charset="0"/>
              </a:rPr>
              <a:t>hoạt</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động</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sản</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xuất</a:t>
            </a:r>
            <a:r>
              <a:rPr lang="en-US" sz="4500" b="1" dirty="0">
                <a:latin typeface="Arial" panose="020B0604020202020204" pitchFamily="34" charset="0"/>
                <a:cs typeface="Arial" panose="020B0604020202020204" pitchFamily="34" charset="0"/>
              </a:rPr>
              <a:t> trong </a:t>
            </a:r>
            <a:r>
              <a:rPr lang="en-US" sz="4500" b="1" dirty="0" err="1">
                <a:latin typeface="Arial" panose="020B0604020202020204" pitchFamily="34" charset="0"/>
                <a:cs typeface="Arial" panose="020B0604020202020204" pitchFamily="34" charset="0"/>
              </a:rPr>
              <a:t>đời</a:t>
            </a:r>
            <a:r>
              <a:rPr lang="en-US" sz="4500" b="1" dirty="0">
                <a:latin typeface="Arial" panose="020B0604020202020204" pitchFamily="34" charset="0"/>
                <a:cs typeface="Arial" panose="020B0604020202020204" pitchFamily="34" charset="0"/>
              </a:rPr>
              <a:t> sống </a:t>
            </a:r>
            <a:r>
              <a:rPr lang="en-US" sz="4500" b="1" dirty="0" err="1">
                <a:latin typeface="Arial" panose="020B0604020202020204" pitchFamily="34" charset="0"/>
                <a:cs typeface="Arial" panose="020B0604020202020204" pitchFamily="34" charset="0"/>
              </a:rPr>
              <a:t>xã</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hội</a:t>
            </a:r>
            <a:endParaRPr lang="en-US" sz="4500" b="1" dirty="0">
              <a:latin typeface="Arial" panose="020B0604020202020204" pitchFamily="34" charset="0"/>
              <a:cs typeface="Arial" panose="020B0604020202020204" pitchFamily="34" charset="0"/>
            </a:endParaRPr>
          </a:p>
        </p:txBody>
      </p:sp>
      <p:pic>
        <p:nvPicPr>
          <p:cNvPr id="17" name="Picture 16"/>
          <p:cNvPicPr/>
          <p:nvPr/>
        </p:nvPicPr>
        <p:blipFill rotWithShape="1">
          <a:blip r:embed="rId11" cstate="print">
            <a:extLst>
              <a:ext uri="{28A0092B-C50C-407E-A947-70E740481C1C}">
                <a14:useLocalDpi xmlns:a14="http://schemas.microsoft.com/office/drawing/2010/main" val="0"/>
              </a:ext>
            </a:extLst>
          </a:blip>
          <a:srcRect l="51486" t="3093" r="2197" b="3093"/>
          <a:stretch/>
        </p:blipFill>
        <p:spPr>
          <a:xfrm>
            <a:off x="1371600" y="2628900"/>
            <a:ext cx="6237980" cy="6934200"/>
          </a:xfrm>
          <a:prstGeom prst="rect">
            <a:avLst/>
          </a:prstGeom>
        </p:spPr>
      </p:pic>
      <p:sp>
        <p:nvSpPr>
          <p:cNvPr id="2" name="Rectangle 1"/>
          <p:cNvSpPr/>
          <p:nvPr/>
        </p:nvSpPr>
        <p:spPr>
          <a:xfrm>
            <a:off x="7848600" y="2730643"/>
            <a:ext cx="9829800" cy="5323893"/>
          </a:xfrm>
          <a:prstGeom prst="rect">
            <a:avLst/>
          </a:prstGeom>
        </p:spPr>
        <p:txBody>
          <a:bodyPr wrap="square">
            <a:spAutoFit/>
          </a:bodyPr>
          <a:lstStyle/>
          <a:p>
            <a:pPr marL="571500" marR="0" lvl="0" indent="-571500" algn="just">
              <a:lnSpc>
                <a:spcPct val="150000"/>
              </a:lnSpc>
              <a:spcBef>
                <a:spcPts val="300"/>
              </a:spcBef>
              <a:spcAft>
                <a:spcPts val="300"/>
              </a:spcAft>
              <a:buFont typeface="Wingdings" panose="05000000000000000000" pitchFamily="2" charset="2"/>
              <a:buChar char="q"/>
            </a:pPr>
            <a:r>
              <a:rPr lang="vi-VN" sz="3800" dirty="0">
                <a:solidFill>
                  <a:srgbClr val="000000"/>
                </a:solidFill>
                <a:ea typeface="Calibri" panose="020F0502020204030204" pitchFamily="34" charset="0"/>
                <a:cs typeface="Arial" panose="020B0604020202020204" pitchFamily="34" charset="0"/>
              </a:rPr>
              <a:t>Thể hiện hoạt động người nông dân sử dụng tư liệu lao động để sản xuất lúa gạo (trong lĩnh vực nông nghiệp).</a:t>
            </a:r>
          </a:p>
          <a:p>
            <a:pPr marL="571500" marR="0" lvl="0" indent="-571500" algn="just">
              <a:lnSpc>
                <a:spcPct val="150000"/>
              </a:lnSpc>
              <a:spcBef>
                <a:spcPts val="300"/>
              </a:spcBef>
              <a:spcAft>
                <a:spcPts val="300"/>
              </a:spcAft>
              <a:buFont typeface="Wingdings" panose="05000000000000000000" pitchFamily="2" charset="2"/>
              <a:buChar char="q"/>
            </a:pPr>
            <a:r>
              <a:rPr lang="vi-VN" sz="3800" dirty="0">
                <a:solidFill>
                  <a:srgbClr val="000000"/>
                </a:solidFill>
                <a:ea typeface="Calibri" panose="020F0502020204030204" pitchFamily="34" charset="0"/>
                <a:cs typeface="Arial" panose="020B0604020202020204" pitchFamily="34" charset="0"/>
              </a:rPr>
              <a:t>Góp phần tạo ra lương thực cho con người, tạo thu nhập cho người nông dân, đóng góp thuế phát triển kinh tế đất nước.</a:t>
            </a:r>
          </a:p>
        </p:txBody>
      </p:sp>
      <p:pic>
        <p:nvPicPr>
          <p:cNvPr id="3" name="Audio 2">
            <a:hlinkClick r:id="" action="ppaction://media"/>
            <a:extLst>
              <a:ext uri="{FF2B5EF4-FFF2-40B4-BE49-F238E27FC236}">
                <a16:creationId xmlns:a16="http://schemas.microsoft.com/office/drawing/2014/main" id="{A2883A3D-5588-F33C-A3DA-167EB56B6E40}"/>
              </a:ext>
            </a:extLst>
          </p:cNvPr>
          <p:cNvPicPr>
            <a:picLocks noChangeAspect="1"/>
          </p:cNvPicPr>
          <p:nvPr>
            <a:audioFile r:link="rId3"/>
            <p:extLst>
              <p:ext uri="{DAA4B4D4-6D71-4841-9C94-3DE7FCFB9230}">
                <p14:media xmlns:p14="http://schemas.microsoft.com/office/powerpoint/2010/main" r:embed="rId2"/>
              </p:ext>
            </p:extLst>
          </p:nvPr>
        </p:nvPicPr>
        <p:blipFill>
          <a:blip r:embed="rId12"/>
          <a:srcRect l="-250000" t="-118750" r="-250000" b="-118750"/>
          <a:stretch>
            <a:fillRect/>
          </a:stretch>
        </p:blipFill>
        <p:spPr>
          <a:xfrm>
            <a:off x="14173200" y="7972425"/>
            <a:ext cx="3657600" cy="2057400"/>
          </a:xfrm>
          <a:prstGeom prst="rect">
            <a:avLst/>
          </a:prstGeom>
        </p:spPr>
      </p:pic>
    </p:spTree>
    <p:custDataLst>
      <p:tags r:id="rId1"/>
    </p:custDataLst>
    <p:extLst>
      <p:ext uri="{BB962C8B-B14F-4D97-AF65-F5344CB8AC3E}">
        <p14:creationId xmlns:p14="http://schemas.microsoft.com/office/powerpoint/2010/main" val="1407633527"/>
      </p:ext>
    </p:extLst>
  </p:cSld>
  <p:clrMapOvr>
    <a:masterClrMapping/>
  </p:clrMapOvr>
  <mc:AlternateContent xmlns:mc="http://schemas.openxmlformats.org/markup-compatibility/2006">
    <mc:Choice xmlns:p14="http://schemas.microsoft.com/office/powerpoint/2010/main" Requires="p14">
      <p:transition spd="slow" p14:dur="2000" advTm="26760"/>
    </mc:Choice>
    <mc:Fallback>
      <p:transition spd="slow" advTm="267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barn(inVertical)">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2">
                                            <p:txEl>
                                              <p:pRg st="0" end="0"/>
                                            </p:txEl>
                                          </p:spTgt>
                                        </p:tgtEl>
                                        <p:attrNameLst>
                                          <p:attrName>style.visibility</p:attrName>
                                        </p:attrNameLst>
                                      </p:cBhvr>
                                      <p:to>
                                        <p:strVal val="visible"/>
                                      </p:to>
                                    </p:set>
                                    <p:animEffect transition="in" filter="fade">
                                      <p:cBhvr>
                                        <p:cTn id="16" dur="1000"/>
                                        <p:tgtEl>
                                          <p:spTgt spid="2">
                                            <p:txEl>
                                              <p:pRg st="0" end="0"/>
                                            </p:txEl>
                                          </p:spTgt>
                                        </p:tgtEl>
                                      </p:cBhvr>
                                    </p:animEffect>
                                    <p:anim calcmode="lin" valueType="num">
                                      <p:cBhvr>
                                        <p:cTn id="1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8"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animEffect transition="in" filter="fade">
                                      <p:cBhvr>
                                        <p:cTn id="23" dur="1000"/>
                                        <p:tgtEl>
                                          <p:spTgt spid="2">
                                            <p:txEl>
                                              <p:pRg st="1" end="1"/>
                                            </p:txEl>
                                          </p:spTgt>
                                        </p:tgtEl>
                                      </p:cBhvr>
                                    </p:animEffect>
                                    <p:anim calcmode="lin" valueType="num">
                                      <p:cBhvr>
                                        <p:cTn id="24"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5"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6"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370637" y="-395292"/>
            <a:ext cx="2894041" cy="2057400"/>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6135251" y="-784063"/>
            <a:ext cx="2152749" cy="2773268"/>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066800" y="-961749"/>
            <a:ext cx="4052362" cy="3190314"/>
          </a:xfrm>
          <a:prstGeom prst="rect">
            <a:avLst/>
          </a:prstGeom>
        </p:spPr>
      </p:pic>
      <p:sp>
        <p:nvSpPr>
          <p:cNvPr id="14" name="TextBox 13"/>
          <p:cNvSpPr txBox="1"/>
          <p:nvPr/>
        </p:nvSpPr>
        <p:spPr>
          <a:xfrm>
            <a:off x="1657251" y="258907"/>
            <a:ext cx="14478000" cy="2169825"/>
          </a:xfrm>
          <a:prstGeom prst="rect">
            <a:avLst/>
          </a:prstGeom>
          <a:noFill/>
        </p:spPr>
        <p:txBody>
          <a:bodyPr wrap="square" rtlCol="0">
            <a:spAutoFit/>
          </a:bodyPr>
          <a:lstStyle/>
          <a:p>
            <a:pPr algn="just">
              <a:lnSpc>
                <a:spcPct val="150000"/>
              </a:lnSpc>
            </a:pPr>
            <a:r>
              <a:rPr lang="en-US" sz="4500" b="1" dirty="0">
                <a:latin typeface="Arial" panose="020B0604020202020204" pitchFamily="34" charset="0"/>
                <a:cs typeface="Arial" panose="020B0604020202020204" pitchFamily="34" charset="0"/>
              </a:rPr>
              <a:t>1. </a:t>
            </a:r>
            <a:r>
              <a:rPr lang="en-US" sz="4500" b="1" dirty="0" err="1">
                <a:latin typeface="Arial" panose="020B0604020202020204" pitchFamily="34" charset="0"/>
                <a:cs typeface="Arial" panose="020B0604020202020204" pitchFamily="34" charset="0"/>
              </a:rPr>
              <a:t>Tìm</a:t>
            </a:r>
            <a:r>
              <a:rPr lang="en-US" sz="4500" b="1" dirty="0">
                <a:latin typeface="Arial" panose="020B0604020202020204" pitchFamily="34" charset="0"/>
                <a:cs typeface="Arial" panose="020B0604020202020204" pitchFamily="34" charset="0"/>
              </a:rPr>
              <a:t> hiểu về </a:t>
            </a:r>
            <a:r>
              <a:rPr lang="en-US" sz="4500" b="1" dirty="0" err="1">
                <a:latin typeface="Arial" panose="020B0604020202020204" pitchFamily="34" charset="0"/>
                <a:cs typeface="Arial" panose="020B0604020202020204" pitchFamily="34" charset="0"/>
              </a:rPr>
              <a:t>vai</a:t>
            </a:r>
            <a:r>
              <a:rPr lang="en-US" sz="4500" b="1" dirty="0">
                <a:latin typeface="Arial" panose="020B0604020202020204" pitchFamily="34" charset="0"/>
                <a:cs typeface="Arial" panose="020B0604020202020204" pitchFamily="34" charset="0"/>
              </a:rPr>
              <a:t> trò của </a:t>
            </a:r>
            <a:r>
              <a:rPr lang="en-US" sz="4500" b="1" dirty="0" err="1">
                <a:latin typeface="Arial" panose="020B0604020202020204" pitchFamily="34" charset="0"/>
                <a:cs typeface="Arial" panose="020B0604020202020204" pitchFamily="34" charset="0"/>
              </a:rPr>
              <a:t>hoạt</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động</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sản</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xuất</a:t>
            </a:r>
            <a:r>
              <a:rPr lang="en-US" sz="4500" b="1" dirty="0">
                <a:latin typeface="Arial" panose="020B0604020202020204" pitchFamily="34" charset="0"/>
                <a:cs typeface="Arial" panose="020B0604020202020204" pitchFamily="34" charset="0"/>
              </a:rPr>
              <a:t> trong </a:t>
            </a:r>
            <a:r>
              <a:rPr lang="en-US" sz="4500" b="1" dirty="0" err="1">
                <a:latin typeface="Arial" panose="020B0604020202020204" pitchFamily="34" charset="0"/>
                <a:cs typeface="Arial" panose="020B0604020202020204" pitchFamily="34" charset="0"/>
              </a:rPr>
              <a:t>đời</a:t>
            </a:r>
            <a:r>
              <a:rPr lang="en-US" sz="4500" b="1" dirty="0">
                <a:latin typeface="Arial" panose="020B0604020202020204" pitchFamily="34" charset="0"/>
                <a:cs typeface="Arial" panose="020B0604020202020204" pitchFamily="34" charset="0"/>
              </a:rPr>
              <a:t> sống </a:t>
            </a:r>
            <a:r>
              <a:rPr lang="en-US" sz="4500" b="1" dirty="0" err="1">
                <a:latin typeface="Arial" panose="020B0604020202020204" pitchFamily="34" charset="0"/>
                <a:cs typeface="Arial" panose="020B0604020202020204" pitchFamily="34" charset="0"/>
              </a:rPr>
              <a:t>xã</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hội</a:t>
            </a:r>
            <a:endParaRPr lang="en-US" sz="4500" b="1" dirty="0">
              <a:latin typeface="Arial" panose="020B0604020202020204" pitchFamily="34" charset="0"/>
              <a:cs typeface="Arial" panose="020B0604020202020204" pitchFamily="34" charset="0"/>
            </a:endParaRPr>
          </a:p>
        </p:txBody>
      </p:sp>
      <p:pic>
        <p:nvPicPr>
          <p:cNvPr id="8" name="Picture 3"/>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959381" y="5524500"/>
            <a:ext cx="7364192" cy="6170977"/>
          </a:xfrm>
          <a:prstGeom prst="rect">
            <a:avLst/>
          </a:prstGeom>
        </p:spPr>
      </p:pic>
      <p:sp>
        <p:nvSpPr>
          <p:cNvPr id="3" name="Cloud Callout 2"/>
          <p:cNvSpPr/>
          <p:nvPr/>
        </p:nvSpPr>
        <p:spPr>
          <a:xfrm>
            <a:off x="8458200" y="2228565"/>
            <a:ext cx="8610600" cy="5048535"/>
          </a:xfrm>
          <a:prstGeom prst="cloudCallout">
            <a:avLst>
              <a:gd name="adj1" fmla="val -53167"/>
              <a:gd name="adj2" fmla="val 51417"/>
            </a:avLst>
          </a:prstGeom>
          <a:solidFill>
            <a:srgbClr val="E6DF82"/>
          </a:solid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fr-FR" sz="3500" dirty="0">
                <a:solidFill>
                  <a:schemeClr val="tx1"/>
                </a:solidFill>
                <a:latin typeface="Arial" panose="020B0604020202020204" pitchFamily="34" charset="0"/>
                <a:cs typeface="Arial" panose="020B0604020202020204" pitchFamily="34" charset="0"/>
              </a:rPr>
              <a:t>Theo </a:t>
            </a:r>
            <a:r>
              <a:rPr lang="fr-FR" sz="3500" dirty="0" err="1">
                <a:solidFill>
                  <a:schemeClr val="tx1"/>
                </a:solidFill>
                <a:latin typeface="Arial" panose="020B0604020202020204" pitchFamily="34" charset="0"/>
                <a:cs typeface="Arial" panose="020B0604020202020204" pitchFamily="34" charset="0"/>
              </a:rPr>
              <a:t>em</a:t>
            </a:r>
            <a:r>
              <a:rPr lang="fr-FR" sz="3500" dirty="0">
                <a:solidFill>
                  <a:schemeClr val="tx1"/>
                </a:solidFill>
                <a:latin typeface="Arial" panose="020B0604020202020204" pitchFamily="34" charset="0"/>
                <a:cs typeface="Arial" panose="020B0604020202020204" pitchFamily="34" charset="0"/>
              </a:rPr>
              <a:t>, </a:t>
            </a:r>
            <a:r>
              <a:rPr lang="fr-FR" sz="3500" dirty="0" err="1">
                <a:solidFill>
                  <a:schemeClr val="tx1"/>
                </a:solidFill>
                <a:latin typeface="Arial" panose="020B0604020202020204" pitchFamily="34" charset="0"/>
                <a:cs typeface="Arial" panose="020B0604020202020204" pitchFamily="34" charset="0"/>
              </a:rPr>
              <a:t>hoạt</a:t>
            </a:r>
            <a:r>
              <a:rPr lang="fr-FR" sz="3500" dirty="0">
                <a:solidFill>
                  <a:schemeClr val="tx1"/>
                </a:solidFill>
                <a:latin typeface="Arial" panose="020B0604020202020204" pitchFamily="34" charset="0"/>
                <a:cs typeface="Arial" panose="020B0604020202020204" pitchFamily="34" charset="0"/>
              </a:rPr>
              <a:t> </a:t>
            </a:r>
            <a:r>
              <a:rPr lang="fr-FR" sz="3500" dirty="0" err="1">
                <a:solidFill>
                  <a:schemeClr val="tx1"/>
                </a:solidFill>
                <a:latin typeface="Arial" panose="020B0604020202020204" pitchFamily="34" charset="0"/>
                <a:cs typeface="Arial" panose="020B0604020202020204" pitchFamily="34" charset="0"/>
              </a:rPr>
              <a:t>động</a:t>
            </a:r>
            <a:r>
              <a:rPr lang="fr-FR" sz="3500" dirty="0">
                <a:solidFill>
                  <a:schemeClr val="tx1"/>
                </a:solidFill>
                <a:latin typeface="Arial" panose="020B0604020202020204" pitchFamily="34" charset="0"/>
                <a:cs typeface="Arial" panose="020B0604020202020204" pitchFamily="34" charset="0"/>
              </a:rPr>
              <a:t> </a:t>
            </a:r>
            <a:r>
              <a:rPr lang="fr-FR" sz="3500" dirty="0" err="1">
                <a:solidFill>
                  <a:schemeClr val="tx1"/>
                </a:solidFill>
                <a:latin typeface="Arial" panose="020B0604020202020204" pitchFamily="34" charset="0"/>
                <a:cs typeface="Arial" panose="020B0604020202020204" pitchFamily="34" charset="0"/>
              </a:rPr>
              <a:t>sản</a:t>
            </a:r>
            <a:r>
              <a:rPr lang="fr-FR" sz="3500" dirty="0">
                <a:solidFill>
                  <a:schemeClr val="tx1"/>
                </a:solidFill>
                <a:latin typeface="Arial" panose="020B0604020202020204" pitchFamily="34" charset="0"/>
                <a:cs typeface="Arial" panose="020B0604020202020204" pitchFamily="34" charset="0"/>
              </a:rPr>
              <a:t> </a:t>
            </a:r>
            <a:r>
              <a:rPr lang="fr-FR" sz="3500" dirty="0" err="1">
                <a:solidFill>
                  <a:schemeClr val="tx1"/>
                </a:solidFill>
                <a:latin typeface="Arial" panose="020B0604020202020204" pitchFamily="34" charset="0"/>
                <a:cs typeface="Arial" panose="020B0604020202020204" pitchFamily="34" charset="0"/>
              </a:rPr>
              <a:t>xuất</a:t>
            </a:r>
            <a:r>
              <a:rPr lang="fr-FR" sz="3500" dirty="0">
                <a:solidFill>
                  <a:schemeClr val="tx1"/>
                </a:solidFill>
                <a:latin typeface="Arial" panose="020B0604020202020204" pitchFamily="34" charset="0"/>
                <a:cs typeface="Arial" panose="020B0604020202020204" pitchFamily="34" charset="0"/>
              </a:rPr>
              <a:t> là </a:t>
            </a:r>
            <a:r>
              <a:rPr lang="fr-FR" sz="3500" dirty="0" err="1">
                <a:solidFill>
                  <a:schemeClr val="tx1"/>
                </a:solidFill>
                <a:latin typeface="Arial" panose="020B0604020202020204" pitchFamily="34" charset="0"/>
                <a:cs typeface="Arial" panose="020B0604020202020204" pitchFamily="34" charset="0"/>
              </a:rPr>
              <a:t>gì</a:t>
            </a:r>
            <a:r>
              <a:rPr lang="fr-FR" sz="3500" dirty="0">
                <a:solidFill>
                  <a:schemeClr val="tx1"/>
                </a:solidFill>
                <a:latin typeface="Arial" panose="020B0604020202020204" pitchFamily="34" charset="0"/>
                <a:cs typeface="Arial" panose="020B0604020202020204" pitchFamily="34" charset="0"/>
              </a:rPr>
              <a:t>?</a:t>
            </a:r>
            <a:r>
              <a:rPr lang="vi-VN" sz="3500" dirty="0">
                <a:solidFill>
                  <a:schemeClr val="tx1"/>
                </a:solidFill>
                <a:latin typeface="Arial" panose="020B0604020202020204" pitchFamily="34" charset="0"/>
                <a:cs typeface="Arial" panose="020B0604020202020204" pitchFamily="34" charset="0"/>
              </a:rPr>
              <a:t> </a:t>
            </a:r>
            <a:r>
              <a:rPr lang="fr-FR" sz="3500" dirty="0" err="1">
                <a:solidFill>
                  <a:schemeClr val="tx1"/>
                </a:solidFill>
                <a:latin typeface="Arial" panose="020B0604020202020204" pitchFamily="34" charset="0"/>
                <a:cs typeface="Arial" panose="020B0604020202020204" pitchFamily="34" charset="0"/>
              </a:rPr>
              <a:t>Hoạt</a:t>
            </a:r>
            <a:r>
              <a:rPr lang="fr-FR" sz="3500" dirty="0">
                <a:solidFill>
                  <a:schemeClr val="tx1"/>
                </a:solidFill>
                <a:latin typeface="Arial" panose="020B0604020202020204" pitchFamily="34" charset="0"/>
                <a:cs typeface="Arial" panose="020B0604020202020204" pitchFamily="34" charset="0"/>
              </a:rPr>
              <a:t> </a:t>
            </a:r>
            <a:r>
              <a:rPr lang="fr-FR" sz="3500" dirty="0" err="1">
                <a:solidFill>
                  <a:schemeClr val="tx1"/>
                </a:solidFill>
                <a:latin typeface="Arial" panose="020B0604020202020204" pitchFamily="34" charset="0"/>
                <a:cs typeface="Arial" panose="020B0604020202020204" pitchFamily="34" charset="0"/>
              </a:rPr>
              <a:t>động</a:t>
            </a:r>
            <a:r>
              <a:rPr lang="fr-FR" sz="3500" dirty="0">
                <a:solidFill>
                  <a:schemeClr val="tx1"/>
                </a:solidFill>
                <a:latin typeface="Arial" panose="020B0604020202020204" pitchFamily="34" charset="0"/>
                <a:cs typeface="Arial" panose="020B0604020202020204" pitchFamily="34" charset="0"/>
              </a:rPr>
              <a:t> </a:t>
            </a:r>
            <a:r>
              <a:rPr lang="fr-FR" sz="3500" dirty="0" err="1">
                <a:solidFill>
                  <a:schemeClr val="tx1"/>
                </a:solidFill>
                <a:latin typeface="Arial" panose="020B0604020202020204" pitchFamily="34" charset="0"/>
                <a:cs typeface="Arial" panose="020B0604020202020204" pitchFamily="34" charset="0"/>
              </a:rPr>
              <a:t>sản</a:t>
            </a:r>
            <a:r>
              <a:rPr lang="fr-FR" sz="3500" dirty="0">
                <a:solidFill>
                  <a:schemeClr val="tx1"/>
                </a:solidFill>
                <a:latin typeface="Arial" panose="020B0604020202020204" pitchFamily="34" charset="0"/>
                <a:cs typeface="Arial" panose="020B0604020202020204" pitchFamily="34" charset="0"/>
              </a:rPr>
              <a:t> </a:t>
            </a:r>
            <a:r>
              <a:rPr lang="fr-FR" sz="3500" dirty="0" err="1">
                <a:solidFill>
                  <a:schemeClr val="tx1"/>
                </a:solidFill>
                <a:latin typeface="Arial" panose="020B0604020202020204" pitchFamily="34" charset="0"/>
                <a:cs typeface="Arial" panose="020B0604020202020204" pitchFamily="34" charset="0"/>
              </a:rPr>
              <a:t>xuất</a:t>
            </a:r>
            <a:r>
              <a:rPr lang="fr-FR" sz="3500" dirty="0">
                <a:solidFill>
                  <a:schemeClr val="tx1"/>
                </a:solidFill>
                <a:latin typeface="Arial" panose="020B0604020202020204" pitchFamily="34" charset="0"/>
                <a:cs typeface="Arial" panose="020B0604020202020204" pitchFamily="34" charset="0"/>
              </a:rPr>
              <a:t> </a:t>
            </a:r>
            <a:r>
              <a:rPr lang="fr-FR" sz="3500" dirty="0" err="1">
                <a:solidFill>
                  <a:schemeClr val="tx1"/>
                </a:solidFill>
                <a:latin typeface="Arial" panose="020B0604020202020204" pitchFamily="34" charset="0"/>
                <a:cs typeface="Arial" panose="020B0604020202020204" pitchFamily="34" charset="0"/>
              </a:rPr>
              <a:t>có</a:t>
            </a:r>
            <a:r>
              <a:rPr lang="fr-FR" sz="3500" dirty="0">
                <a:solidFill>
                  <a:schemeClr val="tx1"/>
                </a:solidFill>
                <a:latin typeface="Arial" panose="020B0604020202020204" pitchFamily="34" charset="0"/>
                <a:cs typeface="Arial" panose="020B0604020202020204" pitchFamily="34" charset="0"/>
              </a:rPr>
              <a:t> </a:t>
            </a:r>
            <a:r>
              <a:rPr lang="fr-FR" sz="3500" dirty="0" err="1">
                <a:solidFill>
                  <a:schemeClr val="tx1"/>
                </a:solidFill>
                <a:latin typeface="Arial" panose="020B0604020202020204" pitchFamily="34" charset="0"/>
                <a:cs typeface="Arial" panose="020B0604020202020204" pitchFamily="34" charset="0"/>
              </a:rPr>
              <a:t>vai</a:t>
            </a:r>
            <a:r>
              <a:rPr lang="fr-FR" sz="3500" dirty="0">
                <a:solidFill>
                  <a:schemeClr val="tx1"/>
                </a:solidFill>
                <a:latin typeface="Arial" panose="020B0604020202020204" pitchFamily="34" charset="0"/>
                <a:cs typeface="Arial" panose="020B0604020202020204" pitchFamily="34" charset="0"/>
              </a:rPr>
              <a:t> </a:t>
            </a:r>
            <a:r>
              <a:rPr lang="fr-FR" sz="3500" dirty="0" err="1">
                <a:solidFill>
                  <a:schemeClr val="tx1"/>
                </a:solidFill>
                <a:latin typeface="Arial" panose="020B0604020202020204" pitchFamily="34" charset="0"/>
                <a:cs typeface="Arial" panose="020B0604020202020204" pitchFamily="34" charset="0"/>
              </a:rPr>
              <a:t>trò</a:t>
            </a:r>
            <a:r>
              <a:rPr lang="fr-FR" sz="3500" dirty="0">
                <a:solidFill>
                  <a:schemeClr val="tx1"/>
                </a:solidFill>
                <a:latin typeface="Arial" panose="020B0604020202020204" pitchFamily="34" charset="0"/>
                <a:cs typeface="Arial" panose="020B0604020202020204" pitchFamily="34" charset="0"/>
              </a:rPr>
              <a:t> </a:t>
            </a:r>
            <a:r>
              <a:rPr lang="fr-FR" sz="3500" dirty="0" err="1">
                <a:solidFill>
                  <a:schemeClr val="tx1"/>
                </a:solidFill>
                <a:latin typeface="Arial" panose="020B0604020202020204" pitchFamily="34" charset="0"/>
                <a:cs typeface="Arial" panose="020B0604020202020204" pitchFamily="34" charset="0"/>
              </a:rPr>
              <a:t>như</a:t>
            </a:r>
            <a:r>
              <a:rPr lang="fr-FR" sz="3500" dirty="0">
                <a:solidFill>
                  <a:schemeClr val="tx1"/>
                </a:solidFill>
                <a:latin typeface="Arial" panose="020B0604020202020204" pitchFamily="34" charset="0"/>
                <a:cs typeface="Arial" panose="020B0604020202020204" pitchFamily="34" charset="0"/>
              </a:rPr>
              <a:t> </a:t>
            </a:r>
            <a:r>
              <a:rPr lang="fr-FR" sz="3500" dirty="0" err="1">
                <a:solidFill>
                  <a:schemeClr val="tx1"/>
                </a:solidFill>
                <a:latin typeface="Arial" panose="020B0604020202020204" pitchFamily="34" charset="0"/>
                <a:cs typeface="Arial" panose="020B0604020202020204" pitchFamily="34" charset="0"/>
              </a:rPr>
              <a:t>thế</a:t>
            </a:r>
            <a:r>
              <a:rPr lang="fr-FR" sz="3500" dirty="0">
                <a:solidFill>
                  <a:schemeClr val="tx1"/>
                </a:solidFill>
                <a:latin typeface="Arial" panose="020B0604020202020204" pitchFamily="34" charset="0"/>
                <a:cs typeface="Arial" panose="020B0604020202020204" pitchFamily="34" charset="0"/>
              </a:rPr>
              <a:t> </a:t>
            </a:r>
            <a:r>
              <a:rPr lang="fr-FR" sz="3500" dirty="0" err="1">
                <a:solidFill>
                  <a:schemeClr val="tx1"/>
                </a:solidFill>
                <a:latin typeface="Arial" panose="020B0604020202020204" pitchFamily="34" charset="0"/>
                <a:cs typeface="Arial" panose="020B0604020202020204" pitchFamily="34" charset="0"/>
              </a:rPr>
              <a:t>nào</a:t>
            </a:r>
            <a:r>
              <a:rPr lang="fr-FR" sz="3500" dirty="0">
                <a:solidFill>
                  <a:schemeClr val="tx1"/>
                </a:solidFill>
                <a:latin typeface="Arial" panose="020B0604020202020204" pitchFamily="34" charset="0"/>
                <a:cs typeface="Arial" panose="020B0604020202020204" pitchFamily="34" charset="0"/>
              </a:rPr>
              <a:t> </a:t>
            </a:r>
            <a:r>
              <a:rPr lang="fr-FR" sz="3500" dirty="0" err="1">
                <a:solidFill>
                  <a:schemeClr val="tx1"/>
                </a:solidFill>
                <a:latin typeface="Arial" panose="020B0604020202020204" pitchFamily="34" charset="0"/>
                <a:cs typeface="Arial" panose="020B0604020202020204" pitchFamily="34" charset="0"/>
              </a:rPr>
              <a:t>trong</a:t>
            </a:r>
            <a:r>
              <a:rPr lang="fr-FR" sz="3500" dirty="0">
                <a:solidFill>
                  <a:schemeClr val="tx1"/>
                </a:solidFill>
                <a:latin typeface="Arial" panose="020B0604020202020204" pitchFamily="34" charset="0"/>
                <a:cs typeface="Arial" panose="020B0604020202020204" pitchFamily="34" charset="0"/>
              </a:rPr>
              <a:t> </a:t>
            </a:r>
            <a:r>
              <a:rPr lang="fr-FR" sz="3500" dirty="0" err="1">
                <a:solidFill>
                  <a:schemeClr val="tx1"/>
                </a:solidFill>
                <a:latin typeface="Arial" panose="020B0604020202020204" pitchFamily="34" charset="0"/>
                <a:cs typeface="Arial" panose="020B0604020202020204" pitchFamily="34" charset="0"/>
              </a:rPr>
              <a:t>đời</a:t>
            </a:r>
            <a:r>
              <a:rPr lang="fr-FR" sz="3500" dirty="0">
                <a:solidFill>
                  <a:schemeClr val="tx1"/>
                </a:solidFill>
                <a:latin typeface="Arial" panose="020B0604020202020204" pitchFamily="34" charset="0"/>
                <a:cs typeface="Arial" panose="020B0604020202020204" pitchFamily="34" charset="0"/>
              </a:rPr>
              <a:t> </a:t>
            </a:r>
            <a:r>
              <a:rPr lang="fr-FR" sz="3500" dirty="0" err="1">
                <a:solidFill>
                  <a:schemeClr val="tx1"/>
                </a:solidFill>
                <a:latin typeface="Arial" panose="020B0604020202020204" pitchFamily="34" charset="0"/>
                <a:cs typeface="Arial" panose="020B0604020202020204" pitchFamily="34" charset="0"/>
              </a:rPr>
              <a:t>sống</a:t>
            </a:r>
            <a:r>
              <a:rPr lang="fr-FR" sz="3500" dirty="0">
                <a:solidFill>
                  <a:schemeClr val="tx1"/>
                </a:solidFill>
                <a:latin typeface="Arial" panose="020B0604020202020204" pitchFamily="34" charset="0"/>
                <a:cs typeface="Arial" panose="020B0604020202020204" pitchFamily="34" charset="0"/>
              </a:rPr>
              <a:t> </a:t>
            </a:r>
            <a:r>
              <a:rPr lang="fr-FR" sz="3500" dirty="0" err="1">
                <a:solidFill>
                  <a:schemeClr val="tx1"/>
                </a:solidFill>
                <a:latin typeface="Arial" panose="020B0604020202020204" pitchFamily="34" charset="0"/>
                <a:cs typeface="Arial" panose="020B0604020202020204" pitchFamily="34" charset="0"/>
              </a:rPr>
              <a:t>xã</a:t>
            </a:r>
            <a:r>
              <a:rPr lang="fr-FR" sz="3500" dirty="0">
                <a:solidFill>
                  <a:schemeClr val="tx1"/>
                </a:solidFill>
                <a:latin typeface="Arial" panose="020B0604020202020204" pitchFamily="34" charset="0"/>
                <a:cs typeface="Arial" panose="020B0604020202020204" pitchFamily="34" charset="0"/>
              </a:rPr>
              <a:t> </a:t>
            </a:r>
            <a:r>
              <a:rPr lang="fr-FR" sz="3500" dirty="0" err="1">
                <a:solidFill>
                  <a:schemeClr val="tx1"/>
                </a:solidFill>
                <a:latin typeface="Arial" panose="020B0604020202020204" pitchFamily="34" charset="0"/>
                <a:cs typeface="Arial" panose="020B0604020202020204" pitchFamily="34" charset="0"/>
              </a:rPr>
              <a:t>hội</a:t>
            </a:r>
            <a:r>
              <a:rPr lang="fr-FR" sz="3500" dirty="0">
                <a:solidFill>
                  <a:schemeClr val="tx1"/>
                </a:solidFill>
                <a:latin typeface="Arial" panose="020B0604020202020204" pitchFamily="34" charset="0"/>
                <a:cs typeface="Arial" panose="020B0604020202020204" pitchFamily="34" charset="0"/>
              </a:rPr>
              <a:t>?</a:t>
            </a:r>
            <a:endParaRPr lang="en-US" sz="3500" dirty="0">
              <a:solidFill>
                <a:schemeClr val="tx1"/>
              </a:solidFill>
              <a:latin typeface="Arial" panose="020B0604020202020204" pitchFamily="34" charset="0"/>
              <a:cs typeface="Arial" panose="020B0604020202020204" pitchFamily="34" charset="0"/>
            </a:endParaRPr>
          </a:p>
        </p:txBody>
      </p:sp>
      <p:pic>
        <p:nvPicPr>
          <p:cNvPr id="2" name="Audio 1">
            <a:hlinkClick r:id="" action="ppaction://media"/>
            <a:extLst>
              <a:ext uri="{FF2B5EF4-FFF2-40B4-BE49-F238E27FC236}">
                <a16:creationId xmlns:a16="http://schemas.microsoft.com/office/drawing/2014/main" id="{5574BF70-796D-586B-4043-ACA93DB06B76}"/>
              </a:ext>
            </a:extLst>
          </p:cNvPr>
          <p:cNvPicPr>
            <a:picLocks noChangeAspect="1"/>
          </p:cNvPicPr>
          <p:nvPr>
            <a:audioFile r:link="rId3"/>
            <p:extLst>
              <p:ext uri="{DAA4B4D4-6D71-4841-9C94-3DE7FCFB9230}">
                <p14:media xmlns:p14="http://schemas.microsoft.com/office/powerpoint/2010/main" r:embed="rId2"/>
              </p:ext>
            </p:extLst>
          </p:nvPr>
        </p:nvPicPr>
        <p:blipFill>
          <a:blip r:embed="rId13"/>
          <a:srcRect l="-250000" t="-118750" r="-250000" b="-118750"/>
          <a:stretch>
            <a:fillRect/>
          </a:stretch>
        </p:blipFill>
        <p:spPr>
          <a:xfrm>
            <a:off x="14173200" y="7972425"/>
            <a:ext cx="3657600" cy="2057400"/>
          </a:xfrm>
          <a:prstGeom prst="rect">
            <a:avLst/>
          </a:prstGeom>
        </p:spPr>
      </p:pic>
    </p:spTree>
    <p:custDataLst>
      <p:tags r:id="rId1"/>
    </p:custDataLst>
    <p:extLst>
      <p:ext uri="{BB962C8B-B14F-4D97-AF65-F5344CB8AC3E}">
        <p14:creationId xmlns:p14="http://schemas.microsoft.com/office/powerpoint/2010/main" val="3922907448"/>
      </p:ext>
    </p:extLst>
  </p:cSld>
  <p:clrMapOvr>
    <a:masterClrMapping/>
  </p:clrMapOvr>
  <mc:AlternateContent xmlns:mc="http://schemas.openxmlformats.org/markup-compatibility/2006">
    <mc:Choice xmlns:p14="http://schemas.microsoft.com/office/powerpoint/2010/main" Requires="p14">
      <p:transition spd="slow" p14:dur="2000" advTm="23734"/>
    </mc:Choice>
    <mc:Fallback>
      <p:transition spd="slow" advTm="237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37"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900" decel="100000" fill="hold"/>
                                        <p:tgtEl>
                                          <p:spTgt spid="8"/>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15" presetID="37"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900" decel="100000" fill="hold"/>
                                        <p:tgtEl>
                                          <p:spTgt spid="3"/>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1" fill="hold" display="0">
                  <p:stCondLst>
                    <p:cond delay="indefinite"/>
                  </p:stCondLst>
                  <p:endCondLst>
                    <p:cond evt="onStopAudio" delay="0">
                      <p:tgtEl>
                        <p:sldTgt/>
                      </p:tgtEl>
                    </p:cond>
                  </p:endCondLst>
                </p:cTn>
                <p:tgtEl>
                  <p:spTgt spid="2"/>
                </p:tgtEl>
              </p:cMediaNode>
            </p:audio>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370637" y="-395292"/>
            <a:ext cx="2894041" cy="2057400"/>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6135251" y="-784063"/>
            <a:ext cx="2152749" cy="2773268"/>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066800" y="-961749"/>
            <a:ext cx="4052362" cy="3190314"/>
          </a:xfrm>
          <a:prstGeom prst="rect">
            <a:avLst/>
          </a:prstGeom>
        </p:spPr>
      </p:pic>
      <p:sp>
        <p:nvSpPr>
          <p:cNvPr id="14" name="TextBox 13"/>
          <p:cNvSpPr txBox="1"/>
          <p:nvPr/>
        </p:nvSpPr>
        <p:spPr>
          <a:xfrm>
            <a:off x="1657251" y="258907"/>
            <a:ext cx="14478000" cy="2169825"/>
          </a:xfrm>
          <a:prstGeom prst="rect">
            <a:avLst/>
          </a:prstGeom>
          <a:noFill/>
        </p:spPr>
        <p:txBody>
          <a:bodyPr wrap="square" rtlCol="0">
            <a:spAutoFit/>
          </a:bodyPr>
          <a:lstStyle/>
          <a:p>
            <a:pPr algn="just">
              <a:lnSpc>
                <a:spcPct val="150000"/>
              </a:lnSpc>
            </a:pPr>
            <a:r>
              <a:rPr lang="en-US" sz="4500" b="1" dirty="0">
                <a:latin typeface="Arial" panose="020B0604020202020204" pitchFamily="34" charset="0"/>
                <a:cs typeface="Arial" panose="020B0604020202020204" pitchFamily="34" charset="0"/>
              </a:rPr>
              <a:t>1. </a:t>
            </a:r>
            <a:r>
              <a:rPr lang="en-US" sz="4500" b="1" dirty="0" err="1">
                <a:latin typeface="Arial" panose="020B0604020202020204" pitchFamily="34" charset="0"/>
                <a:cs typeface="Arial" panose="020B0604020202020204" pitchFamily="34" charset="0"/>
              </a:rPr>
              <a:t>Tìm</a:t>
            </a:r>
            <a:r>
              <a:rPr lang="en-US" sz="4500" b="1" dirty="0">
                <a:latin typeface="Arial" panose="020B0604020202020204" pitchFamily="34" charset="0"/>
                <a:cs typeface="Arial" panose="020B0604020202020204" pitchFamily="34" charset="0"/>
              </a:rPr>
              <a:t> hiểu về </a:t>
            </a:r>
            <a:r>
              <a:rPr lang="en-US" sz="4500" b="1" dirty="0" err="1">
                <a:latin typeface="Arial" panose="020B0604020202020204" pitchFamily="34" charset="0"/>
                <a:cs typeface="Arial" panose="020B0604020202020204" pitchFamily="34" charset="0"/>
              </a:rPr>
              <a:t>vai</a:t>
            </a:r>
            <a:r>
              <a:rPr lang="en-US" sz="4500" b="1" dirty="0">
                <a:latin typeface="Arial" panose="020B0604020202020204" pitchFamily="34" charset="0"/>
                <a:cs typeface="Arial" panose="020B0604020202020204" pitchFamily="34" charset="0"/>
              </a:rPr>
              <a:t> trò của </a:t>
            </a:r>
            <a:r>
              <a:rPr lang="en-US" sz="4500" b="1" dirty="0" err="1">
                <a:latin typeface="Arial" panose="020B0604020202020204" pitchFamily="34" charset="0"/>
                <a:cs typeface="Arial" panose="020B0604020202020204" pitchFamily="34" charset="0"/>
              </a:rPr>
              <a:t>hoạt</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động</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sản</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xuất</a:t>
            </a:r>
            <a:r>
              <a:rPr lang="en-US" sz="4500" b="1" dirty="0">
                <a:latin typeface="Arial" panose="020B0604020202020204" pitchFamily="34" charset="0"/>
                <a:cs typeface="Arial" panose="020B0604020202020204" pitchFamily="34" charset="0"/>
              </a:rPr>
              <a:t> trong </a:t>
            </a:r>
            <a:r>
              <a:rPr lang="en-US" sz="4500" b="1" dirty="0" err="1">
                <a:latin typeface="Arial" panose="020B0604020202020204" pitchFamily="34" charset="0"/>
                <a:cs typeface="Arial" panose="020B0604020202020204" pitchFamily="34" charset="0"/>
              </a:rPr>
              <a:t>đời</a:t>
            </a:r>
            <a:r>
              <a:rPr lang="en-US" sz="4500" b="1" dirty="0">
                <a:latin typeface="Arial" panose="020B0604020202020204" pitchFamily="34" charset="0"/>
                <a:cs typeface="Arial" panose="020B0604020202020204" pitchFamily="34" charset="0"/>
              </a:rPr>
              <a:t> sống </a:t>
            </a:r>
            <a:r>
              <a:rPr lang="en-US" sz="4500" b="1" dirty="0" err="1">
                <a:latin typeface="Arial" panose="020B0604020202020204" pitchFamily="34" charset="0"/>
                <a:cs typeface="Arial" panose="020B0604020202020204" pitchFamily="34" charset="0"/>
              </a:rPr>
              <a:t>xã</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hội</a:t>
            </a:r>
            <a:endParaRPr lang="en-US" sz="4500" b="1" dirty="0">
              <a:latin typeface="Arial" panose="020B0604020202020204" pitchFamily="34" charset="0"/>
              <a:cs typeface="Arial" panose="020B0604020202020204" pitchFamily="34" charset="0"/>
            </a:endParaRPr>
          </a:p>
        </p:txBody>
      </p:sp>
      <p:grpSp>
        <p:nvGrpSpPr>
          <p:cNvPr id="9" name="Group 11"/>
          <p:cNvGrpSpPr/>
          <p:nvPr/>
        </p:nvGrpSpPr>
        <p:grpSpPr>
          <a:xfrm>
            <a:off x="1828800" y="2722706"/>
            <a:ext cx="15544800" cy="2987582"/>
            <a:chOff x="0" y="0"/>
            <a:chExt cx="6238240" cy="2012950"/>
          </a:xfrm>
          <a:solidFill>
            <a:srgbClr val="FED5CE"/>
          </a:solidFill>
        </p:grpSpPr>
        <p:sp>
          <p:nvSpPr>
            <p:cNvPr id="10" name="Freeform 12"/>
            <p:cNvSpPr/>
            <p:nvPr/>
          </p:nvSpPr>
          <p:spPr>
            <a:xfrm>
              <a:off x="0" y="0"/>
              <a:ext cx="6238240" cy="2112010"/>
            </a:xfrm>
            <a:custGeom>
              <a:avLst/>
              <a:gdLst/>
              <a:ahLst/>
              <a:cxnLst/>
              <a:rect l="l" t="t" r="r" b="b"/>
              <a:pathLst>
                <a:path w="6238240" h="2112010">
                  <a:moveTo>
                    <a:pt x="5615940" y="1541780"/>
                  </a:moveTo>
                  <a:cubicBezTo>
                    <a:pt x="5615940" y="1535430"/>
                    <a:pt x="5617210" y="1530350"/>
                    <a:pt x="5617210" y="1522730"/>
                  </a:cubicBezTo>
                  <a:lnTo>
                    <a:pt x="5617210" y="490220"/>
                  </a:lnTo>
                  <a:cubicBezTo>
                    <a:pt x="5617210" y="220980"/>
                    <a:pt x="5407660" y="0"/>
                    <a:pt x="5151120" y="0"/>
                  </a:cubicBezTo>
                  <a:lnTo>
                    <a:pt x="467360" y="0"/>
                  </a:lnTo>
                  <a:cubicBezTo>
                    <a:pt x="210820" y="0"/>
                    <a:pt x="0" y="220980"/>
                    <a:pt x="0" y="490220"/>
                  </a:cubicBezTo>
                  <a:lnTo>
                    <a:pt x="0" y="1522730"/>
                  </a:lnTo>
                  <a:cubicBezTo>
                    <a:pt x="0" y="1791970"/>
                    <a:pt x="209550" y="2012950"/>
                    <a:pt x="466090" y="2012950"/>
                  </a:cubicBezTo>
                  <a:lnTo>
                    <a:pt x="5149850" y="2012950"/>
                  </a:lnTo>
                  <a:cubicBezTo>
                    <a:pt x="5262880" y="2012950"/>
                    <a:pt x="5367020" y="1969770"/>
                    <a:pt x="5447030" y="1899920"/>
                  </a:cubicBezTo>
                  <a:cubicBezTo>
                    <a:pt x="5577840" y="1971040"/>
                    <a:pt x="5890260" y="2112010"/>
                    <a:pt x="6236970" y="1905000"/>
                  </a:cubicBezTo>
                  <a:cubicBezTo>
                    <a:pt x="6238240" y="1905000"/>
                    <a:pt x="5925820" y="1906270"/>
                    <a:pt x="5615940" y="1541780"/>
                  </a:cubicBezTo>
                  <a:lnTo>
                    <a:pt x="5615940" y="1541780"/>
                  </a:lnTo>
                  <a:close/>
                </a:path>
              </a:pathLst>
            </a:custGeom>
            <a:grpFill/>
          </p:spPr>
          <p:txBody>
            <a:bodyPr/>
            <a:lstStyle/>
            <a:p>
              <a:endParaRPr lang="en-US"/>
            </a:p>
          </p:txBody>
        </p:sp>
      </p:grpSp>
      <p:sp>
        <p:nvSpPr>
          <p:cNvPr id="2" name="Rectangle 1"/>
          <p:cNvSpPr/>
          <p:nvPr/>
        </p:nvSpPr>
        <p:spPr>
          <a:xfrm>
            <a:off x="2310069" y="2709467"/>
            <a:ext cx="13106400" cy="3000821"/>
          </a:xfrm>
          <a:prstGeom prst="rect">
            <a:avLst/>
          </a:prstGeom>
        </p:spPr>
        <p:txBody>
          <a:bodyPr wrap="square">
            <a:spAutoFit/>
          </a:bodyPr>
          <a:lstStyle/>
          <a:p>
            <a:pPr>
              <a:lnSpc>
                <a:spcPct val="150000"/>
              </a:lnSpc>
            </a:pPr>
            <a:r>
              <a:rPr lang="nl-NL" sz="4200" b="1" dirty="0">
                <a:solidFill>
                  <a:srgbClr val="FF0000"/>
                </a:solidFill>
                <a:latin typeface="Arial" panose="020B0604020202020204" pitchFamily="34" charset="0"/>
                <a:ea typeface="Calibri" panose="020F0502020204030204" pitchFamily="34" charset="0"/>
                <a:cs typeface="Arial" panose="020B0604020202020204" pitchFamily="34" charset="0"/>
              </a:rPr>
              <a:t>Hoạt động sản xuất </a:t>
            </a:r>
            <a:r>
              <a:rPr lang="nl-NL" sz="4200" dirty="0">
                <a:solidFill>
                  <a:srgbClr val="000000"/>
                </a:solidFill>
                <a:latin typeface="Arial" panose="020B0604020202020204" pitchFamily="34" charset="0"/>
                <a:ea typeface="Calibri" panose="020F0502020204030204" pitchFamily="34" charset="0"/>
                <a:cs typeface="Arial" panose="020B0604020202020204" pitchFamily="34" charset="0"/>
              </a:rPr>
              <a:t>là hoạt động con người sử dụng các yếu tố sản xuất để tạo ra các sản phẩm đáp ứng nhu cầu của đời sống xã hội. </a:t>
            </a:r>
            <a:endParaRPr lang="en-US" sz="4200" dirty="0">
              <a:latin typeface="Arial" panose="020B0604020202020204" pitchFamily="34" charset="0"/>
              <a:cs typeface="Arial" panose="020B0604020202020204" pitchFamily="34" charset="0"/>
            </a:endParaRPr>
          </a:p>
        </p:txBody>
      </p:sp>
      <p:grpSp>
        <p:nvGrpSpPr>
          <p:cNvPr id="12" name="Group 11"/>
          <p:cNvGrpSpPr/>
          <p:nvPr/>
        </p:nvGrpSpPr>
        <p:grpSpPr>
          <a:xfrm>
            <a:off x="1828800" y="6403877"/>
            <a:ext cx="15544800" cy="3006823"/>
            <a:chOff x="0" y="0"/>
            <a:chExt cx="6238240" cy="2012950"/>
          </a:xfrm>
          <a:solidFill>
            <a:srgbClr val="FED5CE"/>
          </a:solidFill>
        </p:grpSpPr>
        <p:sp>
          <p:nvSpPr>
            <p:cNvPr id="13" name="Freeform 12"/>
            <p:cNvSpPr/>
            <p:nvPr/>
          </p:nvSpPr>
          <p:spPr>
            <a:xfrm>
              <a:off x="0" y="0"/>
              <a:ext cx="6238240" cy="2112010"/>
            </a:xfrm>
            <a:custGeom>
              <a:avLst/>
              <a:gdLst/>
              <a:ahLst/>
              <a:cxnLst/>
              <a:rect l="l" t="t" r="r" b="b"/>
              <a:pathLst>
                <a:path w="6238240" h="2112010">
                  <a:moveTo>
                    <a:pt x="5615940" y="1541780"/>
                  </a:moveTo>
                  <a:cubicBezTo>
                    <a:pt x="5615940" y="1535430"/>
                    <a:pt x="5617210" y="1530350"/>
                    <a:pt x="5617210" y="1522730"/>
                  </a:cubicBezTo>
                  <a:lnTo>
                    <a:pt x="5617210" y="490220"/>
                  </a:lnTo>
                  <a:cubicBezTo>
                    <a:pt x="5617210" y="220980"/>
                    <a:pt x="5407660" y="0"/>
                    <a:pt x="5151120" y="0"/>
                  </a:cubicBezTo>
                  <a:lnTo>
                    <a:pt x="467360" y="0"/>
                  </a:lnTo>
                  <a:cubicBezTo>
                    <a:pt x="210820" y="0"/>
                    <a:pt x="0" y="220980"/>
                    <a:pt x="0" y="490220"/>
                  </a:cubicBezTo>
                  <a:lnTo>
                    <a:pt x="0" y="1522730"/>
                  </a:lnTo>
                  <a:cubicBezTo>
                    <a:pt x="0" y="1791970"/>
                    <a:pt x="209550" y="2012950"/>
                    <a:pt x="466090" y="2012950"/>
                  </a:cubicBezTo>
                  <a:lnTo>
                    <a:pt x="5149850" y="2012950"/>
                  </a:lnTo>
                  <a:cubicBezTo>
                    <a:pt x="5262880" y="2012950"/>
                    <a:pt x="5367020" y="1969770"/>
                    <a:pt x="5447030" y="1899920"/>
                  </a:cubicBezTo>
                  <a:cubicBezTo>
                    <a:pt x="5577840" y="1971040"/>
                    <a:pt x="5890260" y="2112010"/>
                    <a:pt x="6236970" y="1905000"/>
                  </a:cubicBezTo>
                  <a:cubicBezTo>
                    <a:pt x="6238240" y="1905000"/>
                    <a:pt x="5925820" y="1906270"/>
                    <a:pt x="5615940" y="1541780"/>
                  </a:cubicBezTo>
                  <a:lnTo>
                    <a:pt x="5615940" y="1541780"/>
                  </a:lnTo>
                  <a:close/>
                </a:path>
              </a:pathLst>
            </a:custGeom>
            <a:grpFill/>
          </p:spPr>
          <p:txBody>
            <a:bodyPr/>
            <a:lstStyle/>
            <a:p>
              <a:endParaRPr lang="en-US"/>
            </a:p>
          </p:txBody>
        </p:sp>
      </p:grpSp>
      <p:sp>
        <p:nvSpPr>
          <p:cNvPr id="15" name="Rectangle 14"/>
          <p:cNvSpPr/>
          <p:nvPr/>
        </p:nvSpPr>
        <p:spPr>
          <a:xfrm>
            <a:off x="2343051" y="6285855"/>
            <a:ext cx="13106400" cy="2881045"/>
          </a:xfrm>
          <a:prstGeom prst="rect">
            <a:avLst/>
          </a:prstGeom>
        </p:spPr>
        <p:txBody>
          <a:bodyPr wrap="square">
            <a:spAutoFit/>
          </a:bodyPr>
          <a:lstStyle/>
          <a:p>
            <a:pPr algn="just">
              <a:lnSpc>
                <a:spcPct val="150000"/>
              </a:lnSpc>
            </a:pPr>
            <a:r>
              <a:rPr lang="vi-VN" sz="4200" b="1" dirty="0">
                <a:solidFill>
                  <a:srgbClr val="FF0000"/>
                </a:solidFill>
                <a:ea typeface="Calibri" panose="020F0502020204030204" pitchFamily="34" charset="0"/>
                <a:cs typeface="Arial" panose="020B0604020202020204" pitchFamily="34" charset="0"/>
              </a:rPr>
              <a:t>Vai trò của hoạt động sản xuất: </a:t>
            </a:r>
            <a:r>
              <a:rPr lang="vi-VN" sz="4200" dirty="0">
                <a:ea typeface="Calibri" panose="020F0502020204030204" pitchFamily="34" charset="0"/>
                <a:cs typeface="Arial" panose="020B0604020202020204" pitchFamily="34" charset="0"/>
              </a:rPr>
              <a:t>hoạt động cơ bản nhất trong các hoạt động của con người, quyết định đến các hoạt động phân phối, trao đổi, tiêu dùng. </a:t>
            </a:r>
            <a:endParaRPr lang="en-US" sz="4200" dirty="0">
              <a:latin typeface="Arial" panose="020B0604020202020204" pitchFamily="34" charset="0"/>
              <a:cs typeface="Arial" panose="020B0604020202020204" pitchFamily="34" charset="0"/>
            </a:endParaRPr>
          </a:p>
        </p:txBody>
      </p:sp>
      <p:pic>
        <p:nvPicPr>
          <p:cNvPr id="3" name="Audio 2">
            <a:hlinkClick r:id="" action="ppaction://media"/>
            <a:extLst>
              <a:ext uri="{FF2B5EF4-FFF2-40B4-BE49-F238E27FC236}">
                <a16:creationId xmlns:a16="http://schemas.microsoft.com/office/drawing/2014/main" id="{E189F80A-0AE2-EDD1-1B25-9BFA40A1F3F8}"/>
              </a:ext>
            </a:extLst>
          </p:cNvPr>
          <p:cNvPicPr>
            <a:picLocks noChangeAspect="1"/>
          </p:cNvPicPr>
          <p:nvPr>
            <a:audioFile r:link="rId3"/>
            <p:extLst>
              <p:ext uri="{DAA4B4D4-6D71-4841-9C94-3DE7FCFB9230}">
                <p14:media xmlns:p14="http://schemas.microsoft.com/office/powerpoint/2010/main" r:embed="rId2"/>
              </p:ext>
            </p:extLst>
          </p:nvPr>
        </p:nvPicPr>
        <p:blipFill>
          <a:blip r:embed="rId11"/>
          <a:srcRect l="-250000" t="-118750" r="-250000" b="-118750"/>
          <a:stretch>
            <a:fillRect/>
          </a:stretch>
        </p:blipFill>
        <p:spPr>
          <a:xfrm>
            <a:off x="14173200" y="7972425"/>
            <a:ext cx="3657600" cy="2057400"/>
          </a:xfrm>
          <a:prstGeom prst="rect">
            <a:avLst/>
          </a:prstGeom>
        </p:spPr>
      </p:pic>
    </p:spTree>
    <p:custDataLst>
      <p:tags r:id="rId1"/>
    </p:custDataLst>
    <p:extLst>
      <p:ext uri="{BB962C8B-B14F-4D97-AF65-F5344CB8AC3E}">
        <p14:creationId xmlns:p14="http://schemas.microsoft.com/office/powerpoint/2010/main" val="947697331"/>
      </p:ext>
    </p:extLst>
  </p:cSld>
  <p:clrMapOvr>
    <a:masterClrMapping/>
  </p:clrMapOvr>
  <mc:AlternateContent xmlns:mc="http://schemas.openxmlformats.org/markup-compatibility/2006">
    <mc:Choice xmlns:p14="http://schemas.microsoft.com/office/powerpoint/2010/main" Requires="p14">
      <p:transition spd="slow" p14:dur="2000" advTm="42208"/>
    </mc:Choice>
    <mc:Fallback>
      <p:transition spd="slow" advTm="422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randombar(horizontal)">
                                      <p:cBhvr>
                                        <p:cTn id="11" dur="500"/>
                                        <p:tgtEl>
                                          <p:spTgt spid="9"/>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randombar(horizont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randombar(horizontal)">
                                      <p:cBhvr>
                                        <p:cTn id="19" dur="500"/>
                                        <p:tgtEl>
                                          <p:spTgt spid="15"/>
                                        </p:tgtEl>
                                      </p:cBhvr>
                                    </p:animEffect>
                                  </p:childTnLst>
                                </p:cTn>
                              </p:par>
                              <p:par>
                                <p:cTn id="20" presetID="14" presetClass="entr" presetSubtype="1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randombar(horizont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3"/>
                </p:tgtEl>
              </p:cMediaNode>
            </p:audio>
          </p:childTnLst>
        </p:cTn>
      </p:par>
    </p:tnLst>
    <p:bldLst>
      <p:bldP spid="2"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370637" y="-395292"/>
            <a:ext cx="2894041" cy="2057400"/>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6135251" y="-784063"/>
            <a:ext cx="2152749" cy="2773268"/>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066800" y="-961749"/>
            <a:ext cx="4052362" cy="3190314"/>
          </a:xfrm>
          <a:prstGeom prst="rect">
            <a:avLst/>
          </a:prstGeom>
        </p:spPr>
      </p:pic>
      <p:sp>
        <p:nvSpPr>
          <p:cNvPr id="14" name="TextBox 13"/>
          <p:cNvSpPr txBox="1"/>
          <p:nvPr/>
        </p:nvSpPr>
        <p:spPr>
          <a:xfrm>
            <a:off x="1657251" y="258907"/>
            <a:ext cx="14478000" cy="2041456"/>
          </a:xfrm>
          <a:prstGeom prst="rect">
            <a:avLst/>
          </a:prstGeom>
          <a:noFill/>
        </p:spPr>
        <p:txBody>
          <a:bodyPr wrap="square" rtlCol="0">
            <a:spAutoFit/>
          </a:bodyPr>
          <a:lstStyle/>
          <a:p>
            <a:pPr algn="just">
              <a:lnSpc>
                <a:spcPct val="150000"/>
              </a:lnSpc>
            </a:pPr>
            <a:r>
              <a:rPr lang="en-US" sz="4500" b="1" dirty="0">
                <a:latin typeface="Arial" panose="020B0604020202020204" pitchFamily="34" charset="0"/>
                <a:cs typeface="Arial" panose="020B0604020202020204" pitchFamily="34" charset="0"/>
              </a:rPr>
              <a:t>2. </a:t>
            </a:r>
            <a:r>
              <a:rPr lang="en-US" sz="4500" b="1" dirty="0" err="1">
                <a:latin typeface="Arial" panose="020B0604020202020204" pitchFamily="34" charset="0"/>
                <a:cs typeface="Arial" panose="020B0604020202020204" pitchFamily="34" charset="0"/>
              </a:rPr>
              <a:t>Tìm</a:t>
            </a:r>
            <a:r>
              <a:rPr lang="en-US" sz="4500" b="1" dirty="0">
                <a:latin typeface="Arial" panose="020B0604020202020204" pitchFamily="34" charset="0"/>
                <a:cs typeface="Arial" panose="020B0604020202020204" pitchFamily="34" charset="0"/>
              </a:rPr>
              <a:t> hiểu về </a:t>
            </a:r>
            <a:r>
              <a:rPr lang="en-US" sz="4500" b="1" dirty="0" err="1">
                <a:latin typeface="Arial" panose="020B0604020202020204" pitchFamily="34" charset="0"/>
                <a:cs typeface="Arial" panose="020B0604020202020204" pitchFamily="34" charset="0"/>
              </a:rPr>
              <a:t>vai</a:t>
            </a:r>
            <a:r>
              <a:rPr lang="en-US" sz="4500" b="1" dirty="0">
                <a:latin typeface="Arial" panose="020B0604020202020204" pitchFamily="34" charset="0"/>
                <a:cs typeface="Arial" panose="020B0604020202020204" pitchFamily="34" charset="0"/>
              </a:rPr>
              <a:t> trò của </a:t>
            </a:r>
            <a:r>
              <a:rPr lang="en-US" sz="4500" b="1" dirty="0" err="1">
                <a:latin typeface="Arial" panose="020B0604020202020204" pitchFamily="34" charset="0"/>
                <a:cs typeface="Arial" panose="020B0604020202020204" pitchFamily="34" charset="0"/>
              </a:rPr>
              <a:t>hoạt</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động</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phân</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phối</a:t>
            </a:r>
            <a:r>
              <a:rPr lang="en-US" sz="4500" b="1" dirty="0">
                <a:latin typeface="Arial" panose="020B0604020202020204" pitchFamily="34" charset="0"/>
                <a:cs typeface="Arial" panose="020B0604020202020204" pitchFamily="34" charset="0"/>
              </a:rPr>
              <a:t> – </a:t>
            </a:r>
            <a:r>
              <a:rPr lang="en-US" sz="4500" b="1" dirty="0" err="1">
                <a:latin typeface="Arial" panose="020B0604020202020204" pitchFamily="34" charset="0"/>
                <a:cs typeface="Arial" panose="020B0604020202020204" pitchFamily="34" charset="0"/>
              </a:rPr>
              <a:t>trao</a:t>
            </a:r>
            <a:r>
              <a:rPr lang="en-US" sz="4500" b="1" dirty="0">
                <a:latin typeface="Arial" panose="020B0604020202020204" pitchFamily="34" charset="0"/>
                <a:cs typeface="Arial" panose="020B0604020202020204" pitchFamily="34" charset="0"/>
              </a:rPr>
              <a:t> đổi trong </a:t>
            </a:r>
            <a:r>
              <a:rPr lang="en-US" sz="4500" b="1" dirty="0" err="1">
                <a:latin typeface="Arial" panose="020B0604020202020204" pitchFamily="34" charset="0"/>
                <a:cs typeface="Arial" panose="020B0604020202020204" pitchFamily="34" charset="0"/>
              </a:rPr>
              <a:t>đời</a:t>
            </a:r>
            <a:r>
              <a:rPr lang="en-US" sz="4500" b="1" dirty="0">
                <a:latin typeface="Arial" panose="020B0604020202020204" pitchFamily="34" charset="0"/>
                <a:cs typeface="Arial" panose="020B0604020202020204" pitchFamily="34" charset="0"/>
              </a:rPr>
              <a:t> sống </a:t>
            </a:r>
            <a:r>
              <a:rPr lang="en-US" sz="4500" b="1" dirty="0" err="1">
                <a:latin typeface="Arial" panose="020B0604020202020204" pitchFamily="34" charset="0"/>
                <a:cs typeface="Arial" panose="020B0604020202020204" pitchFamily="34" charset="0"/>
              </a:rPr>
              <a:t>xã</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hội</a:t>
            </a:r>
            <a:endParaRPr lang="en-US" sz="4500" b="1" dirty="0">
              <a:latin typeface="Arial" panose="020B0604020202020204" pitchFamily="34" charset="0"/>
              <a:cs typeface="Arial" panose="020B0604020202020204" pitchFamily="34" charset="0"/>
            </a:endParaRPr>
          </a:p>
        </p:txBody>
      </p:sp>
      <p:sp>
        <p:nvSpPr>
          <p:cNvPr id="16" name="Rectangle 15"/>
          <p:cNvSpPr/>
          <p:nvPr/>
        </p:nvSpPr>
        <p:spPr>
          <a:xfrm>
            <a:off x="1660662" y="2228565"/>
            <a:ext cx="15712937" cy="957506"/>
          </a:xfrm>
          <a:prstGeom prst="rect">
            <a:avLst/>
          </a:prstGeom>
        </p:spPr>
        <p:txBody>
          <a:bodyPr wrap="square">
            <a:spAutoFit/>
          </a:bodyPr>
          <a:lstStyle/>
          <a:p>
            <a:pPr marL="571500" indent="-571500" algn="just">
              <a:lnSpc>
                <a:spcPct val="150000"/>
              </a:lnSpc>
              <a:buFont typeface="Wingdings" panose="05000000000000000000" pitchFamily="2" charset="2"/>
              <a:buChar char="Ø"/>
            </a:pPr>
            <a:r>
              <a:rPr lang="vi-VN" sz="4200" b="1" dirty="0">
                <a:solidFill>
                  <a:srgbClr val="FF0000"/>
                </a:solidFill>
                <a:ea typeface="Calibri" panose="020F0502020204030204" pitchFamily="34" charset="0"/>
                <a:cs typeface="Arial" panose="020B0604020202020204" pitchFamily="34" charset="0"/>
              </a:rPr>
              <a:t>HS</a:t>
            </a:r>
            <a:r>
              <a:rPr lang="en-US" sz="4200" b="1" dirty="0">
                <a:solidFill>
                  <a:srgbClr val="FF0000"/>
                </a:solidFill>
                <a:ea typeface="Calibri" panose="020F0502020204030204" pitchFamily="34" charset="0"/>
                <a:cs typeface="Arial" panose="020B0604020202020204" pitchFamily="34" charset="0"/>
              </a:rPr>
              <a:t> </a:t>
            </a:r>
            <a:r>
              <a:rPr lang="vi-VN" sz="4200" b="1" dirty="0">
                <a:solidFill>
                  <a:srgbClr val="FF0000"/>
                </a:solidFill>
                <a:ea typeface="Calibri" panose="020F0502020204030204" pitchFamily="34" charset="0"/>
                <a:cs typeface="Arial" panose="020B0604020202020204" pitchFamily="34" charset="0"/>
              </a:rPr>
              <a:t>đọc thông tin trường hợp 1 SGK tr.7 và trả lời câu hỏi:</a:t>
            </a:r>
            <a:endParaRPr lang="en-US" sz="4200" b="1" dirty="0">
              <a:solidFill>
                <a:srgbClr val="FF0000"/>
              </a:solidFill>
              <a:latin typeface="Arial" panose="020B0604020202020204" pitchFamily="34" charset="0"/>
              <a:cs typeface="Arial" panose="020B0604020202020204" pitchFamily="34" charset="0"/>
            </a:endParaRPr>
          </a:p>
        </p:txBody>
      </p:sp>
      <p:pic>
        <p:nvPicPr>
          <p:cNvPr id="17" name="Picture 9"/>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2341820">
            <a:off x="1353669" y="2461520"/>
            <a:ext cx="816256" cy="1200377"/>
          </a:xfrm>
          <a:prstGeom prst="rect">
            <a:avLst/>
          </a:prstGeom>
        </p:spPr>
      </p:pic>
      <p:pic>
        <p:nvPicPr>
          <p:cNvPr id="4" name="Picture 3"/>
          <p:cNvPicPr>
            <a:picLocks noChangeAspect="1"/>
          </p:cNvPicPr>
          <p:nvPr/>
        </p:nvPicPr>
        <p:blipFill rotWithShape="1">
          <a:blip r:embed="rId13" cstate="print">
            <a:extLst>
              <a:ext uri="{28A0092B-C50C-407E-A947-70E740481C1C}">
                <a14:useLocalDpi xmlns:a14="http://schemas.microsoft.com/office/drawing/2010/main" val="0"/>
              </a:ext>
            </a:extLst>
          </a:blip>
          <a:srcRect l="2257" t="12617" r="3577" b="11133"/>
          <a:stretch/>
        </p:blipFill>
        <p:spPr>
          <a:xfrm>
            <a:off x="15922" y="4838700"/>
            <a:ext cx="6934200" cy="4419600"/>
          </a:xfrm>
          <a:prstGeom prst="rect">
            <a:avLst/>
          </a:prstGeom>
        </p:spPr>
      </p:pic>
      <p:sp>
        <p:nvSpPr>
          <p:cNvPr id="7" name="Rectangle 6"/>
          <p:cNvSpPr/>
          <p:nvPr/>
        </p:nvSpPr>
        <p:spPr>
          <a:xfrm>
            <a:off x="6934200" y="4379474"/>
            <a:ext cx="10883457" cy="5016758"/>
          </a:xfrm>
          <a:prstGeom prst="rect">
            <a:avLst/>
          </a:prstGeom>
        </p:spPr>
        <p:txBody>
          <a:bodyPr wrap="square">
            <a:spAutoFit/>
          </a:bodyPr>
          <a:lstStyle/>
          <a:p>
            <a:pPr marL="457200" indent="-457200" algn="just">
              <a:lnSpc>
                <a:spcPct val="150000"/>
              </a:lnSpc>
              <a:spcBef>
                <a:spcPts val="300"/>
              </a:spcBef>
              <a:spcAft>
                <a:spcPts val="300"/>
              </a:spcAft>
              <a:buFont typeface="Wingdings" panose="05000000000000000000" pitchFamily="2" charset="2"/>
              <a:buChar char="§"/>
            </a:pP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Ban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Giám</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đốc</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công</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ty</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X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đã</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có</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những</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quyết</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định</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phân</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bổ</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nguồn</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lực</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sản</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xuất</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và</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phân</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chia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kết</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quả</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sản</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xuất</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như</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thế</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nào</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Những</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quyết</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định</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này</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mang</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lại</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kết</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quả</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gì</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cho</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doanh</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nghiệp</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và</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người</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lao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động</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en-US" sz="3500" dirty="0">
              <a:latin typeface="Arial" panose="020B0604020202020204" pitchFamily="34" charset="0"/>
              <a:ea typeface="Calibri" panose="020F0502020204030204" pitchFamily="34" charset="0"/>
              <a:cs typeface="Arial" panose="020B0604020202020204" pitchFamily="34" charset="0"/>
            </a:endParaRPr>
          </a:p>
          <a:p>
            <a:pPr marL="457200" indent="-457200" algn="just">
              <a:lnSpc>
                <a:spcPct val="150000"/>
              </a:lnSpc>
              <a:spcBef>
                <a:spcPts val="300"/>
              </a:spcBef>
              <a:spcAft>
                <a:spcPts val="300"/>
              </a:spcAft>
              <a:buFont typeface="Wingdings" panose="05000000000000000000" pitchFamily="2" charset="2"/>
              <a:buChar char="§"/>
            </a:pP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Theo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em</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hoạt</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động</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phân</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phối</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là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gì</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Hoạt</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động</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này</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có</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vai</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trò</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như</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thế</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nào</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trong</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đời</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sống</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xã</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3500" dirty="0" err="1">
                <a:solidFill>
                  <a:srgbClr val="000000"/>
                </a:solidFill>
                <a:latin typeface="Arial" panose="020B0604020202020204" pitchFamily="34" charset="0"/>
                <a:ea typeface="Calibri" panose="020F0502020204030204" pitchFamily="34" charset="0"/>
                <a:cs typeface="Arial" panose="020B0604020202020204" pitchFamily="34" charset="0"/>
              </a:rPr>
              <a:t>hội</a:t>
            </a:r>
            <a:r>
              <a:rPr lang="fr-FR" sz="3500" dirty="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en-US" sz="3500" dirty="0">
              <a:latin typeface="Arial" panose="020B0604020202020204" pitchFamily="34" charset="0"/>
              <a:ea typeface="Calibri" panose="020F0502020204030204" pitchFamily="34" charset="0"/>
              <a:cs typeface="Arial" panose="020B0604020202020204" pitchFamily="34" charset="0"/>
            </a:endParaRPr>
          </a:p>
        </p:txBody>
      </p:sp>
      <p:pic>
        <p:nvPicPr>
          <p:cNvPr id="2" name="Audio 1">
            <a:hlinkClick r:id="" action="ppaction://media"/>
            <a:extLst>
              <a:ext uri="{FF2B5EF4-FFF2-40B4-BE49-F238E27FC236}">
                <a16:creationId xmlns:a16="http://schemas.microsoft.com/office/drawing/2014/main" id="{FA40A8E5-3A91-DE16-C9D4-169FF4F0E149}"/>
              </a:ext>
            </a:extLst>
          </p:cNvPr>
          <p:cNvPicPr>
            <a:picLocks noChangeAspect="1"/>
          </p:cNvPicPr>
          <p:nvPr>
            <a:audioFile r:link="rId3"/>
            <p:extLst>
              <p:ext uri="{DAA4B4D4-6D71-4841-9C94-3DE7FCFB9230}">
                <p14:media xmlns:p14="http://schemas.microsoft.com/office/powerpoint/2010/main" r:embed="rId2"/>
              </p:ext>
            </p:extLst>
          </p:nvPr>
        </p:nvPicPr>
        <p:blipFill>
          <a:blip r:embed="rId14"/>
          <a:srcRect l="-250000" t="-118750" r="-250000" b="-118750"/>
          <a:stretch>
            <a:fillRect/>
          </a:stretch>
        </p:blipFill>
        <p:spPr>
          <a:xfrm>
            <a:off x="14173200" y="7972425"/>
            <a:ext cx="3657600" cy="2057400"/>
          </a:xfrm>
          <a:prstGeom prst="rect">
            <a:avLst/>
          </a:prstGeom>
        </p:spPr>
      </p:pic>
    </p:spTree>
    <p:custDataLst>
      <p:tags r:id="rId1"/>
    </p:custDataLst>
    <p:extLst>
      <p:ext uri="{BB962C8B-B14F-4D97-AF65-F5344CB8AC3E}">
        <p14:creationId xmlns:p14="http://schemas.microsoft.com/office/powerpoint/2010/main" val="2980259527"/>
      </p:ext>
    </p:extLst>
  </p:cSld>
  <p:clrMapOvr>
    <a:masterClrMapping/>
  </p:clrMapOvr>
  <mc:AlternateContent xmlns:mc="http://schemas.openxmlformats.org/markup-compatibility/2006">
    <mc:Choice xmlns:p14="http://schemas.microsoft.com/office/powerpoint/2010/main" Requires="p14">
      <p:transition spd="slow" p14:dur="2000" advTm="49816"/>
    </mc:Choice>
    <mc:Fallback>
      <p:transition spd="slow" advTm="498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inVertic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checkerboard(across)">
                                      <p:cBhvr>
                                        <p:cTn id="25" dur="500"/>
                                        <p:tgtEl>
                                          <p:spTgt spid="4"/>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checkerboard(across)">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9" fill="hold" display="0">
                  <p:stCondLst>
                    <p:cond delay="indefinite"/>
                  </p:stCondLst>
                  <p:endCondLst>
                    <p:cond evt="onStopAudio" delay="0">
                      <p:tgtEl>
                        <p:sldTgt/>
                      </p:tgtEl>
                    </p:cond>
                  </p:endCondLst>
                </p:cTn>
                <p:tgtEl>
                  <p:spTgt spid="2"/>
                </p:tgtEl>
              </p:cMediaNode>
            </p:audio>
          </p:childTnLst>
        </p:cTn>
      </p:par>
    </p:tnLst>
    <p:bldLst>
      <p:bldP spid="14" grpId="0"/>
      <p:bldP spid="1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370637" y="-395292"/>
            <a:ext cx="2894041" cy="2057400"/>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6135251" y="-784063"/>
            <a:ext cx="2152749" cy="2773268"/>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066800" y="-961749"/>
            <a:ext cx="4052362" cy="3190314"/>
          </a:xfrm>
          <a:prstGeom prst="rect">
            <a:avLst/>
          </a:prstGeom>
        </p:spPr>
      </p:pic>
      <p:sp>
        <p:nvSpPr>
          <p:cNvPr id="14" name="TextBox 13"/>
          <p:cNvSpPr txBox="1"/>
          <p:nvPr/>
        </p:nvSpPr>
        <p:spPr>
          <a:xfrm>
            <a:off x="1657251" y="258907"/>
            <a:ext cx="14478000" cy="2041456"/>
          </a:xfrm>
          <a:prstGeom prst="rect">
            <a:avLst/>
          </a:prstGeom>
          <a:noFill/>
        </p:spPr>
        <p:txBody>
          <a:bodyPr wrap="square" rtlCol="0">
            <a:spAutoFit/>
          </a:bodyPr>
          <a:lstStyle/>
          <a:p>
            <a:pPr algn="just">
              <a:lnSpc>
                <a:spcPct val="150000"/>
              </a:lnSpc>
            </a:pPr>
            <a:r>
              <a:rPr lang="en-US" sz="4500" b="1" dirty="0">
                <a:latin typeface="Arial" panose="020B0604020202020204" pitchFamily="34" charset="0"/>
                <a:cs typeface="Arial" panose="020B0604020202020204" pitchFamily="34" charset="0"/>
              </a:rPr>
              <a:t>2. </a:t>
            </a:r>
            <a:r>
              <a:rPr lang="en-US" sz="4500" b="1" dirty="0" err="1">
                <a:latin typeface="Arial" panose="020B0604020202020204" pitchFamily="34" charset="0"/>
                <a:cs typeface="Arial" panose="020B0604020202020204" pitchFamily="34" charset="0"/>
              </a:rPr>
              <a:t>Tìm</a:t>
            </a:r>
            <a:r>
              <a:rPr lang="en-US" sz="4500" b="1" dirty="0">
                <a:latin typeface="Arial" panose="020B0604020202020204" pitchFamily="34" charset="0"/>
                <a:cs typeface="Arial" panose="020B0604020202020204" pitchFamily="34" charset="0"/>
              </a:rPr>
              <a:t> hiểu về </a:t>
            </a:r>
            <a:r>
              <a:rPr lang="en-US" sz="4500" b="1" dirty="0" err="1">
                <a:latin typeface="Arial" panose="020B0604020202020204" pitchFamily="34" charset="0"/>
                <a:cs typeface="Arial" panose="020B0604020202020204" pitchFamily="34" charset="0"/>
              </a:rPr>
              <a:t>vai</a:t>
            </a:r>
            <a:r>
              <a:rPr lang="en-US" sz="4500" b="1" dirty="0">
                <a:latin typeface="Arial" panose="020B0604020202020204" pitchFamily="34" charset="0"/>
                <a:cs typeface="Arial" panose="020B0604020202020204" pitchFamily="34" charset="0"/>
              </a:rPr>
              <a:t> trò của </a:t>
            </a:r>
            <a:r>
              <a:rPr lang="en-US" sz="4500" b="1" dirty="0" err="1">
                <a:latin typeface="Arial" panose="020B0604020202020204" pitchFamily="34" charset="0"/>
                <a:cs typeface="Arial" panose="020B0604020202020204" pitchFamily="34" charset="0"/>
              </a:rPr>
              <a:t>hoạt</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động</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phân</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phối</a:t>
            </a:r>
            <a:r>
              <a:rPr lang="en-US" sz="4500" b="1" dirty="0">
                <a:latin typeface="Arial" panose="020B0604020202020204" pitchFamily="34" charset="0"/>
                <a:cs typeface="Arial" panose="020B0604020202020204" pitchFamily="34" charset="0"/>
              </a:rPr>
              <a:t> – </a:t>
            </a:r>
            <a:r>
              <a:rPr lang="en-US" sz="4500" b="1" dirty="0" err="1">
                <a:latin typeface="Arial" panose="020B0604020202020204" pitchFamily="34" charset="0"/>
                <a:cs typeface="Arial" panose="020B0604020202020204" pitchFamily="34" charset="0"/>
              </a:rPr>
              <a:t>trao</a:t>
            </a:r>
            <a:r>
              <a:rPr lang="en-US" sz="4500" b="1" dirty="0">
                <a:latin typeface="Arial" panose="020B0604020202020204" pitchFamily="34" charset="0"/>
                <a:cs typeface="Arial" panose="020B0604020202020204" pitchFamily="34" charset="0"/>
              </a:rPr>
              <a:t> đổi trong </a:t>
            </a:r>
            <a:r>
              <a:rPr lang="en-US" sz="4500" b="1" dirty="0" err="1">
                <a:latin typeface="Arial" panose="020B0604020202020204" pitchFamily="34" charset="0"/>
                <a:cs typeface="Arial" panose="020B0604020202020204" pitchFamily="34" charset="0"/>
              </a:rPr>
              <a:t>đời</a:t>
            </a:r>
            <a:r>
              <a:rPr lang="en-US" sz="4500" b="1" dirty="0">
                <a:latin typeface="Arial" panose="020B0604020202020204" pitchFamily="34" charset="0"/>
                <a:cs typeface="Arial" panose="020B0604020202020204" pitchFamily="34" charset="0"/>
              </a:rPr>
              <a:t> sống </a:t>
            </a:r>
            <a:r>
              <a:rPr lang="en-US" sz="4500" b="1" dirty="0" err="1">
                <a:latin typeface="Arial" panose="020B0604020202020204" pitchFamily="34" charset="0"/>
                <a:cs typeface="Arial" panose="020B0604020202020204" pitchFamily="34" charset="0"/>
              </a:rPr>
              <a:t>xã</a:t>
            </a:r>
            <a:r>
              <a:rPr lang="en-US" sz="4500" b="1" dirty="0">
                <a:latin typeface="Arial" panose="020B0604020202020204" pitchFamily="34" charset="0"/>
                <a:cs typeface="Arial" panose="020B0604020202020204" pitchFamily="34" charset="0"/>
              </a:rPr>
              <a:t> </a:t>
            </a:r>
            <a:r>
              <a:rPr lang="en-US" sz="4500" b="1" dirty="0" err="1">
                <a:latin typeface="Arial" panose="020B0604020202020204" pitchFamily="34" charset="0"/>
                <a:cs typeface="Arial" panose="020B0604020202020204" pitchFamily="34" charset="0"/>
              </a:rPr>
              <a:t>hội</a:t>
            </a:r>
            <a:endParaRPr lang="en-US" sz="4500" b="1" dirty="0">
              <a:latin typeface="Arial" panose="020B0604020202020204" pitchFamily="34" charset="0"/>
              <a:cs typeface="Arial" panose="020B0604020202020204" pitchFamily="34" charset="0"/>
            </a:endParaRPr>
          </a:p>
        </p:txBody>
      </p:sp>
      <p:sp>
        <p:nvSpPr>
          <p:cNvPr id="2" name="Rectangle 1"/>
          <p:cNvSpPr/>
          <p:nvPr/>
        </p:nvSpPr>
        <p:spPr>
          <a:xfrm>
            <a:off x="685800" y="2429533"/>
            <a:ext cx="16764000" cy="5909310"/>
          </a:xfrm>
          <a:prstGeom prst="rect">
            <a:avLst/>
          </a:prstGeom>
        </p:spPr>
        <p:txBody>
          <a:bodyPr wrap="square">
            <a:spAutoFit/>
          </a:bodyPr>
          <a:lstStyle/>
          <a:p>
            <a:pPr algn="just">
              <a:lnSpc>
                <a:spcPct val="150000"/>
              </a:lnSpc>
              <a:spcBef>
                <a:spcPts val="300"/>
              </a:spcBef>
              <a:spcAft>
                <a:spcPts val="300"/>
              </a:spcAft>
            </a:pPr>
            <a:r>
              <a:rPr lang="en-US" sz="4200" b="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nl-NL" sz="4200" b="1" dirty="0">
                <a:solidFill>
                  <a:srgbClr val="000000"/>
                </a:solidFill>
                <a:latin typeface="Arial" panose="020B0604020202020204" pitchFamily="34" charset="0"/>
                <a:ea typeface="Calibri" panose="020F0502020204030204" pitchFamily="34" charset="0"/>
                <a:cs typeface="Arial" panose="020B0604020202020204" pitchFamily="34" charset="0"/>
              </a:rPr>
              <a:t>- Ban Giám đốc công ty X đã có những quyết định</a:t>
            </a:r>
            <a:r>
              <a:rPr lang="vi-VN" sz="4200" b="1" dirty="0">
                <a:solidFill>
                  <a:srgbClr val="000000"/>
                </a:solidFill>
                <a:latin typeface="Arial" panose="020B0604020202020204" pitchFamily="34" charset="0"/>
                <a:ea typeface="Calibri" panose="020F0502020204030204" pitchFamily="34" charset="0"/>
                <a:cs typeface="Arial" panose="020B0604020202020204" pitchFamily="34" charset="0"/>
              </a:rPr>
              <a:t>:</a:t>
            </a:r>
          </a:p>
          <a:p>
            <a:pPr marL="1028700" lvl="1" indent="-571500" algn="just">
              <a:lnSpc>
                <a:spcPct val="150000"/>
              </a:lnSpc>
              <a:spcBef>
                <a:spcPts val="300"/>
              </a:spcBef>
              <a:spcAft>
                <a:spcPts val="300"/>
              </a:spcAft>
              <a:buFont typeface="Wingdings" panose="05000000000000000000" pitchFamily="2" charset="2"/>
              <a:buChar char="q"/>
            </a:pPr>
            <a:r>
              <a:rPr lang="vi-VN" sz="4200" dirty="0">
                <a:solidFill>
                  <a:srgbClr val="000000"/>
                </a:solidFill>
                <a:latin typeface="Arial" panose="020B0604020202020204" pitchFamily="34" charset="0"/>
                <a:ea typeface="Calibri" panose="020F0502020204030204" pitchFamily="34" charset="0"/>
                <a:cs typeface="Arial" panose="020B0604020202020204" pitchFamily="34" charset="0"/>
              </a:rPr>
              <a:t>P</a:t>
            </a:r>
            <a:r>
              <a:rPr lang="nl-NL" sz="4200" dirty="0">
                <a:solidFill>
                  <a:srgbClr val="000000"/>
                </a:solidFill>
                <a:latin typeface="Arial" panose="020B0604020202020204" pitchFamily="34" charset="0"/>
                <a:ea typeface="Calibri" panose="020F0502020204030204" pitchFamily="34" charset="0"/>
                <a:cs typeface="Arial" panose="020B0604020202020204" pitchFamily="34" charset="0"/>
              </a:rPr>
              <a:t>hân bổ các nguồn lực máy móc, nguyên vật liệu và nhân công vào sản xuất áo sơ mi nam để xuất khẩu</a:t>
            </a:r>
            <a:r>
              <a:rPr lang="vi-VN" sz="4200" dirty="0">
                <a:solidFill>
                  <a:srgbClr val="000000"/>
                </a:solidFill>
                <a:latin typeface="Arial" panose="020B0604020202020204" pitchFamily="34" charset="0"/>
                <a:ea typeface="Calibri" panose="020F0502020204030204" pitchFamily="34" charset="0"/>
                <a:cs typeface="Arial" panose="020B0604020202020204" pitchFamily="34" charset="0"/>
              </a:rPr>
              <a:t>.</a:t>
            </a:r>
          </a:p>
          <a:p>
            <a:pPr marL="1028700" lvl="1" indent="-571500" algn="just">
              <a:lnSpc>
                <a:spcPct val="150000"/>
              </a:lnSpc>
              <a:spcBef>
                <a:spcPts val="300"/>
              </a:spcBef>
              <a:spcAft>
                <a:spcPts val="300"/>
              </a:spcAft>
              <a:buFont typeface="Wingdings" panose="05000000000000000000" pitchFamily="2" charset="2"/>
              <a:buChar char="q"/>
            </a:pPr>
            <a:r>
              <a:rPr lang="vi-VN" sz="4200" dirty="0">
                <a:solidFill>
                  <a:srgbClr val="000000"/>
                </a:solidFill>
                <a:latin typeface="Arial" panose="020B0604020202020204" pitchFamily="34" charset="0"/>
                <a:ea typeface="Calibri" panose="020F0502020204030204" pitchFamily="34" charset="0"/>
                <a:cs typeface="Arial" panose="020B0604020202020204" pitchFamily="34" charset="0"/>
              </a:rPr>
              <a:t>Q</a:t>
            </a:r>
            <a:r>
              <a:rPr lang="nl-NL" sz="4200" dirty="0">
                <a:solidFill>
                  <a:srgbClr val="000000"/>
                </a:solidFill>
                <a:latin typeface="Arial" panose="020B0604020202020204" pitchFamily="34" charset="0"/>
                <a:ea typeface="Calibri" panose="020F0502020204030204" pitchFamily="34" charset="0"/>
                <a:cs typeface="Arial" panose="020B0604020202020204" pitchFamily="34" charset="0"/>
              </a:rPr>
              <a:t>uyết định phân chia thu nhập theo hướng tăng lương, thưởng cho người lao động, khuyến khích người có đóng góp nhiều cho công ty giúp mọi người phấn khởi, thi đua lao động sản xuất. </a:t>
            </a:r>
            <a:endParaRPr lang="en-US" sz="4200" dirty="0">
              <a:latin typeface="Arial" panose="020B0604020202020204" pitchFamily="34" charset="0"/>
              <a:ea typeface="Calibri" panose="020F0502020204030204" pitchFamily="34" charset="0"/>
              <a:cs typeface="Arial" panose="020B0604020202020204" pitchFamily="34" charset="0"/>
            </a:endParaRPr>
          </a:p>
        </p:txBody>
      </p:sp>
      <p:pic>
        <p:nvPicPr>
          <p:cNvPr id="3" name="Audio 2">
            <a:hlinkClick r:id="" action="ppaction://media"/>
            <a:extLst>
              <a:ext uri="{FF2B5EF4-FFF2-40B4-BE49-F238E27FC236}">
                <a16:creationId xmlns:a16="http://schemas.microsoft.com/office/drawing/2014/main" id="{6BAFF3B8-E080-0166-34B3-BD99A771E683}"/>
              </a:ext>
            </a:extLst>
          </p:cNvPr>
          <p:cNvPicPr>
            <a:picLocks noChangeAspect="1"/>
          </p:cNvPicPr>
          <p:nvPr>
            <a:audioFile r:link="rId3"/>
            <p:extLst>
              <p:ext uri="{DAA4B4D4-6D71-4841-9C94-3DE7FCFB9230}">
                <p14:media xmlns:p14="http://schemas.microsoft.com/office/powerpoint/2010/main" r:embed="rId2"/>
              </p:ext>
            </p:extLst>
          </p:nvPr>
        </p:nvPicPr>
        <p:blipFill>
          <a:blip r:embed="rId11"/>
          <a:srcRect l="-250000" t="-118750" r="-250000" b="-118750"/>
          <a:stretch>
            <a:fillRect/>
          </a:stretch>
        </p:blipFill>
        <p:spPr>
          <a:xfrm>
            <a:off x="14173200" y="7972425"/>
            <a:ext cx="3657600" cy="2057400"/>
          </a:xfrm>
          <a:prstGeom prst="rect">
            <a:avLst/>
          </a:prstGeom>
        </p:spPr>
      </p:pic>
    </p:spTree>
    <p:custDataLst>
      <p:tags r:id="rId1"/>
    </p:custDataLst>
    <p:extLst>
      <p:ext uri="{BB962C8B-B14F-4D97-AF65-F5344CB8AC3E}">
        <p14:creationId xmlns:p14="http://schemas.microsoft.com/office/powerpoint/2010/main" val="3850986631"/>
      </p:ext>
    </p:extLst>
  </p:cSld>
  <p:clrMapOvr>
    <a:masterClrMapping/>
  </p:clrMapOvr>
  <mc:AlternateContent xmlns:mc="http://schemas.openxmlformats.org/markup-compatibility/2006">
    <mc:Choice xmlns:p14="http://schemas.microsoft.com/office/powerpoint/2010/main" Requires="p14">
      <p:transition spd="slow" p14:dur="2000" advTm="44571"/>
    </mc:Choice>
    <mc:Fallback>
      <p:transition spd="slow" advTm="445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 calcmode="lin" valueType="num">
                                      <p:cBhvr additive="base">
                                        <p:cTn id="11"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arn(inVertical)">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barn(inVertical)">
                                      <p:cBhvr>
                                        <p:cTn id="2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3"/>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8|9|6.7|0.8"/>
</p:tagLst>
</file>

<file path=ppt/tags/tag10.xml><?xml version="1.0" encoding="utf-8"?>
<p:tagLst xmlns:a="http://schemas.openxmlformats.org/drawingml/2006/main" xmlns:r="http://schemas.openxmlformats.org/officeDocument/2006/relationships" xmlns:p="http://schemas.openxmlformats.org/presentationml/2006/main">
  <p:tag name="TIMING" val="|0.7|6.4"/>
</p:tagLst>
</file>

<file path=ppt/tags/tag11.xml><?xml version="1.0" encoding="utf-8"?>
<p:tagLst xmlns:a="http://schemas.openxmlformats.org/drawingml/2006/main" xmlns:r="http://schemas.openxmlformats.org/officeDocument/2006/relationships" xmlns:p="http://schemas.openxmlformats.org/presentationml/2006/main">
  <p:tag name="TIMING" val="|0.6|1.2"/>
</p:tagLst>
</file>

<file path=ppt/tags/tag12.xml><?xml version="1.0" encoding="utf-8"?>
<p:tagLst xmlns:a="http://schemas.openxmlformats.org/drawingml/2006/main" xmlns:r="http://schemas.openxmlformats.org/officeDocument/2006/relationships" xmlns:p="http://schemas.openxmlformats.org/presentationml/2006/main">
  <p:tag name="TIMING" val="|0.4|2.6"/>
</p:tagLst>
</file>

<file path=ppt/tags/tag13.xml><?xml version="1.0" encoding="utf-8"?>
<p:tagLst xmlns:a="http://schemas.openxmlformats.org/drawingml/2006/main" xmlns:r="http://schemas.openxmlformats.org/officeDocument/2006/relationships" xmlns:p="http://schemas.openxmlformats.org/presentationml/2006/main">
  <p:tag name="TIMING" val="|2|6.1|7.1"/>
</p:tagLst>
</file>

<file path=ppt/tags/tag14.xml><?xml version="1.0" encoding="utf-8"?>
<p:tagLst xmlns:a="http://schemas.openxmlformats.org/drawingml/2006/main" xmlns:r="http://schemas.openxmlformats.org/officeDocument/2006/relationships" xmlns:p="http://schemas.openxmlformats.org/presentationml/2006/main">
  <p:tag name="TIMING" val="|0.4|0.5"/>
</p:tagLst>
</file>

<file path=ppt/tags/tag15.xml><?xml version="1.0" encoding="utf-8"?>
<p:tagLst xmlns:a="http://schemas.openxmlformats.org/drawingml/2006/main" xmlns:r="http://schemas.openxmlformats.org/officeDocument/2006/relationships" xmlns:p="http://schemas.openxmlformats.org/presentationml/2006/main">
  <p:tag name="TIMING" val="|0.5"/>
</p:tagLst>
</file>

<file path=ppt/tags/tag16.xml><?xml version="1.0" encoding="utf-8"?>
<p:tagLst xmlns:a="http://schemas.openxmlformats.org/drawingml/2006/main" xmlns:r="http://schemas.openxmlformats.org/officeDocument/2006/relationships" xmlns:p="http://schemas.openxmlformats.org/presentationml/2006/main">
  <p:tag name="TIMING" val="|0.5"/>
</p:tagLst>
</file>

<file path=ppt/tags/tag17.xml><?xml version="1.0" encoding="utf-8"?>
<p:tagLst xmlns:a="http://schemas.openxmlformats.org/drawingml/2006/main" xmlns:r="http://schemas.openxmlformats.org/officeDocument/2006/relationships" xmlns:p="http://schemas.openxmlformats.org/presentationml/2006/main">
  <p:tag name="TIMING" val="|0.5|1.6"/>
</p:tagLst>
</file>

<file path=ppt/tags/tag18.xml><?xml version="1.0" encoding="utf-8"?>
<p:tagLst xmlns:a="http://schemas.openxmlformats.org/drawingml/2006/main" xmlns:r="http://schemas.openxmlformats.org/officeDocument/2006/relationships" xmlns:p="http://schemas.openxmlformats.org/presentationml/2006/main">
  <p:tag name="TIMING" val="|1|0.3|0.5|0.2"/>
</p:tagLst>
</file>

<file path=ppt/tags/tag19.xml><?xml version="1.0" encoding="utf-8"?>
<p:tagLst xmlns:a="http://schemas.openxmlformats.org/drawingml/2006/main" xmlns:r="http://schemas.openxmlformats.org/officeDocument/2006/relationships" xmlns:p="http://schemas.openxmlformats.org/presentationml/2006/main">
  <p:tag name="TIMING" val="|0.6"/>
</p:tagLst>
</file>

<file path=ppt/tags/tag2.xml><?xml version="1.0" encoding="utf-8"?>
<p:tagLst xmlns:a="http://schemas.openxmlformats.org/drawingml/2006/main" xmlns:r="http://schemas.openxmlformats.org/officeDocument/2006/relationships" xmlns:p="http://schemas.openxmlformats.org/presentationml/2006/main">
  <p:tag name="TIMING" val="|0.8|3.9|1"/>
</p:tagLst>
</file>

<file path=ppt/tags/tag20.xml><?xml version="1.0" encoding="utf-8"?>
<p:tagLst xmlns:a="http://schemas.openxmlformats.org/drawingml/2006/main" xmlns:r="http://schemas.openxmlformats.org/officeDocument/2006/relationships" xmlns:p="http://schemas.openxmlformats.org/presentationml/2006/main">
  <p:tag name="TIMING" val="|4.1|27"/>
</p:tagLst>
</file>

<file path=ppt/tags/tag21.xml><?xml version="1.0" encoding="utf-8"?>
<p:tagLst xmlns:a="http://schemas.openxmlformats.org/drawingml/2006/main" xmlns:r="http://schemas.openxmlformats.org/officeDocument/2006/relationships" xmlns:p="http://schemas.openxmlformats.org/presentationml/2006/main">
  <p:tag name="TIMING" val="|1.6|1.5"/>
</p:tagLst>
</file>

<file path=ppt/tags/tag22.xml><?xml version="1.0" encoding="utf-8"?>
<p:tagLst xmlns:a="http://schemas.openxmlformats.org/drawingml/2006/main" xmlns:r="http://schemas.openxmlformats.org/officeDocument/2006/relationships" xmlns:p="http://schemas.openxmlformats.org/presentationml/2006/main">
  <p:tag name="TIMING" val="|0.5|6|2"/>
</p:tagLst>
</file>

<file path=ppt/tags/tag23.xml><?xml version="1.0" encoding="utf-8"?>
<p:tagLst xmlns:a="http://schemas.openxmlformats.org/drawingml/2006/main" xmlns:r="http://schemas.openxmlformats.org/officeDocument/2006/relationships" xmlns:p="http://schemas.openxmlformats.org/presentationml/2006/main">
  <p:tag name="TIMING" val="|0.5|11.1"/>
</p:tagLst>
</file>

<file path=ppt/tags/tag24.xml><?xml version="1.0" encoding="utf-8"?>
<p:tagLst xmlns:a="http://schemas.openxmlformats.org/drawingml/2006/main" xmlns:r="http://schemas.openxmlformats.org/officeDocument/2006/relationships" xmlns:p="http://schemas.openxmlformats.org/presentationml/2006/main">
  <p:tag name="TIMING" val="|2.2|15.1"/>
</p:tagLst>
</file>

<file path=ppt/tags/tag3.xml><?xml version="1.0" encoding="utf-8"?>
<p:tagLst xmlns:a="http://schemas.openxmlformats.org/drawingml/2006/main" xmlns:r="http://schemas.openxmlformats.org/officeDocument/2006/relationships" xmlns:p="http://schemas.openxmlformats.org/presentationml/2006/main">
  <p:tag name="TIMING" val="|0.7|1.9|2.4"/>
</p:tagLst>
</file>

<file path=ppt/tags/tag4.xml><?xml version="1.0" encoding="utf-8"?>
<p:tagLst xmlns:a="http://schemas.openxmlformats.org/drawingml/2006/main" xmlns:r="http://schemas.openxmlformats.org/officeDocument/2006/relationships" xmlns:p="http://schemas.openxmlformats.org/presentationml/2006/main">
  <p:tag name="TIMING" val="|2.7"/>
</p:tagLst>
</file>

<file path=ppt/tags/tag5.xml><?xml version="1.0" encoding="utf-8"?>
<p:tagLst xmlns:a="http://schemas.openxmlformats.org/drawingml/2006/main" xmlns:r="http://schemas.openxmlformats.org/officeDocument/2006/relationships" xmlns:p="http://schemas.openxmlformats.org/presentationml/2006/main">
  <p:tag name="TIMING" val="|0.8|0.9"/>
</p:tagLst>
</file>

<file path=ppt/tags/tag6.xml><?xml version="1.0" encoding="utf-8"?>
<p:tagLst xmlns:a="http://schemas.openxmlformats.org/drawingml/2006/main" xmlns:r="http://schemas.openxmlformats.org/officeDocument/2006/relationships" xmlns:p="http://schemas.openxmlformats.org/presentationml/2006/main">
  <p:tag name="TIMING" val="|0.4|10.3|1.3"/>
</p:tagLst>
</file>

<file path=ppt/tags/tag7.xml><?xml version="1.0" encoding="utf-8"?>
<p:tagLst xmlns:a="http://schemas.openxmlformats.org/drawingml/2006/main" xmlns:r="http://schemas.openxmlformats.org/officeDocument/2006/relationships" xmlns:p="http://schemas.openxmlformats.org/presentationml/2006/main">
  <p:tag name="TIMING" val="|0.5|2.4|0.6"/>
</p:tagLst>
</file>

<file path=ppt/tags/tag8.xml><?xml version="1.0" encoding="utf-8"?>
<p:tagLst xmlns:a="http://schemas.openxmlformats.org/drawingml/2006/main" xmlns:r="http://schemas.openxmlformats.org/officeDocument/2006/relationships" xmlns:p="http://schemas.openxmlformats.org/presentationml/2006/main">
  <p:tag name="TIMING" val="|1"/>
</p:tagLst>
</file>

<file path=ppt/tags/tag9.xml><?xml version="1.0" encoding="utf-8"?>
<p:tagLst xmlns:a="http://schemas.openxmlformats.org/drawingml/2006/main" xmlns:r="http://schemas.openxmlformats.org/officeDocument/2006/relationships" xmlns:p="http://schemas.openxmlformats.org/presentationml/2006/main">
  <p:tag name="TIMING" val="|0.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TotalTime>
  <Words>1958</Words>
  <Application>Microsoft Office PowerPoint</Application>
  <PresentationFormat>Custom</PresentationFormat>
  <Paragraphs>85</Paragraphs>
  <Slides>28</Slides>
  <Notes>0</Notes>
  <HiddenSlides>0</HiddenSlides>
  <MMClips>28</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Admin</cp:lastModifiedBy>
  <cp:revision>16</cp:revision>
  <dcterms:created xsi:type="dcterms:W3CDTF">2006-08-16T00:00:00Z</dcterms:created>
  <dcterms:modified xsi:type="dcterms:W3CDTF">2023-10-27T00:16:17Z</dcterms:modified>
  <dc:identifier>DAEswOIwa4E</dc:identifier>
</cp:coreProperties>
</file>