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1297" r:id="rId2"/>
    <p:sldId id="282" r:id="rId3"/>
    <p:sldId id="1504" r:id="rId4"/>
    <p:sldId id="1543" r:id="rId5"/>
    <p:sldId id="1550" r:id="rId6"/>
    <p:sldId id="1554" r:id="rId7"/>
    <p:sldId id="1553" r:id="rId8"/>
    <p:sldId id="1555" r:id="rId9"/>
    <p:sldId id="1551" r:id="rId10"/>
    <p:sldId id="1595" r:id="rId11"/>
    <p:sldId id="1596" r:id="rId12"/>
    <p:sldId id="1560" r:id="rId13"/>
    <p:sldId id="1565" r:id="rId14"/>
    <p:sldId id="1561" r:id="rId15"/>
    <p:sldId id="1569" r:id="rId16"/>
    <p:sldId id="1578" r:id="rId17"/>
    <p:sldId id="1579" r:id="rId18"/>
    <p:sldId id="1562" r:id="rId19"/>
    <p:sldId id="1581" r:id="rId20"/>
    <p:sldId id="1580" r:id="rId21"/>
    <p:sldId id="1582" r:id="rId22"/>
    <p:sldId id="1588" r:id="rId23"/>
    <p:sldId id="1589" r:id="rId24"/>
    <p:sldId id="1593" r:id="rId25"/>
    <p:sldId id="1592" r:id="rId26"/>
    <p:sldId id="129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83D2940-1C2F-43BA-B9B8-6D7820454061}">
          <p14:sldIdLst>
            <p14:sldId id="1297"/>
            <p14:sldId id="282"/>
            <p14:sldId id="1504"/>
            <p14:sldId id="1543"/>
            <p14:sldId id="1550"/>
            <p14:sldId id="1554"/>
            <p14:sldId id="1553"/>
            <p14:sldId id="1555"/>
            <p14:sldId id="1551"/>
            <p14:sldId id="1595"/>
            <p14:sldId id="1596"/>
            <p14:sldId id="1560"/>
            <p14:sldId id="1565"/>
            <p14:sldId id="1561"/>
            <p14:sldId id="1569"/>
            <p14:sldId id="1578"/>
            <p14:sldId id="1579"/>
            <p14:sldId id="1562"/>
            <p14:sldId id="1581"/>
            <p14:sldId id="1580"/>
            <p14:sldId id="1582"/>
            <p14:sldId id="1588"/>
            <p14:sldId id="1589"/>
            <p14:sldId id="1593"/>
            <p14:sldId id="1592"/>
            <p14:sldId id="1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C1F2E6"/>
    <a:srgbClr val="568136"/>
    <a:srgbClr val="A2CF49"/>
    <a:srgbClr val="002366"/>
    <a:srgbClr val="FF33CC"/>
    <a:srgbClr val="616161"/>
    <a:srgbClr val="BFE7EF"/>
    <a:srgbClr val="FBF2B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15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F19C14-D1D9-45E8-9939-7F31FFC60479}" type="doc">
      <dgm:prSet loTypeId="urn:microsoft.com/office/officeart/2008/layout/IncreasingCircleProcess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92D0FA66-FAAE-47B9-89C0-FD8054E4413E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ngôn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ngữ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bậc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cao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A0185C-5C62-4B4A-B72F-7EFDB6A3DFB6}" type="parTrans" cxnId="{B8A8EFE1-C9AC-4E4C-9CA8-1467F47D9C47}">
      <dgm:prSet/>
      <dgm:spPr/>
      <dgm:t>
        <a:bodyPr/>
        <a:lstStyle/>
        <a:p>
          <a:endParaRPr lang="en-US" sz="28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3899B9-5D3B-403E-BBB9-2FF3EDA5F6D9}" type="sibTrans" cxnId="{B8A8EFE1-C9AC-4E4C-9CA8-1467F47D9C47}">
      <dgm:prSet/>
      <dgm:spPr/>
      <dgm:t>
        <a:bodyPr/>
        <a:lstStyle/>
        <a:p>
          <a:endParaRPr lang="en-US" sz="28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758064-0ADC-4240-A51C-20F0DCA5F5A9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Ngôn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ngữ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Python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môi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Python</a:t>
          </a:r>
        </a:p>
      </dgm:t>
    </dgm:pt>
    <dgm:pt modelId="{DEEE8393-A99E-40FB-BDAC-359226783FA2}" type="parTrans" cxnId="{0363C7EC-B8FB-49BD-8902-A343749BAD08}">
      <dgm:prSet/>
      <dgm:spPr/>
      <dgm:t>
        <a:bodyPr/>
        <a:lstStyle/>
        <a:p>
          <a:endParaRPr lang="en-US" sz="28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36C6D9-C9B0-40FA-8F53-1368F20ED4C8}" type="sibTrans" cxnId="{0363C7EC-B8FB-49BD-8902-A343749BAD08}">
      <dgm:prSet/>
      <dgm:spPr/>
      <dgm:t>
        <a:bodyPr/>
        <a:lstStyle/>
        <a:p>
          <a:endParaRPr lang="en-US" sz="28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3C0DF2-102C-4630-9257-5B727F51856F}">
      <dgm:prSet phldrT="[Text]" custT="1"/>
      <dgm:spPr/>
      <dgm:t>
        <a:bodyPr/>
        <a:lstStyle/>
        <a:p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Tạo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chương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Python</a:t>
          </a:r>
        </a:p>
      </dgm:t>
    </dgm:pt>
    <dgm:pt modelId="{7F34BCBA-4723-4452-A8B2-11BC9CD9C2D3}" type="parTrans" cxnId="{578EB762-C85C-46C1-A129-5823DBE85429}">
      <dgm:prSet/>
      <dgm:spPr/>
      <dgm:t>
        <a:bodyPr/>
        <a:lstStyle/>
        <a:p>
          <a:endParaRPr lang="en-US" sz="28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FFA92E-A11C-443D-B023-1B55558FB448}" type="sibTrans" cxnId="{578EB762-C85C-46C1-A129-5823DBE85429}">
      <dgm:prSet/>
      <dgm:spPr/>
      <dgm:t>
        <a:bodyPr/>
        <a:lstStyle/>
        <a:p>
          <a:endParaRPr lang="en-US" sz="280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3E0484-E213-4F3F-A853-CFD00D3DAB4D}" type="pres">
      <dgm:prSet presAssocID="{E1F19C14-D1D9-45E8-9939-7F31FFC60479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B5E8E74B-0F0D-49C2-9861-D17A73D18131}" type="pres">
      <dgm:prSet presAssocID="{92D0FA66-FAAE-47B9-89C0-FD8054E4413E}" presName="composite" presStyleCnt="0"/>
      <dgm:spPr/>
    </dgm:pt>
    <dgm:pt modelId="{5D29D147-DA33-4769-9C41-E8FE7C6DB395}" type="pres">
      <dgm:prSet presAssocID="{92D0FA66-FAAE-47B9-89C0-FD8054E4413E}" presName="BackAccent" presStyleLbl="bgShp" presStyleIdx="0" presStyleCnt="3"/>
      <dgm:spPr/>
    </dgm:pt>
    <dgm:pt modelId="{5985203B-5DAF-4C7B-93A0-6837AF89BE15}" type="pres">
      <dgm:prSet presAssocID="{92D0FA66-FAAE-47B9-89C0-FD8054E4413E}" presName="Accent" presStyleLbl="alignNode1" presStyleIdx="0" presStyleCnt="3"/>
      <dgm:spPr/>
    </dgm:pt>
    <dgm:pt modelId="{9E2A92EB-7BEB-436C-AFDA-F2D5EAF02D7B}" type="pres">
      <dgm:prSet presAssocID="{92D0FA66-FAAE-47B9-89C0-FD8054E4413E}" presName="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015CBF0-337A-4495-968A-C571A20D4685}" type="pres">
      <dgm:prSet presAssocID="{92D0FA66-FAAE-47B9-89C0-FD8054E4413E}" presName="Parent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DE3F61E6-2906-4BEC-86D7-5E82AE389369}" type="pres">
      <dgm:prSet presAssocID="{AE3899B9-5D3B-403E-BBB9-2FF3EDA5F6D9}" presName="sibTrans" presStyleCnt="0"/>
      <dgm:spPr/>
    </dgm:pt>
    <dgm:pt modelId="{78977BC6-EA05-4F0C-8BB6-E3BB44265ED2}" type="pres">
      <dgm:prSet presAssocID="{C0758064-0ADC-4240-A51C-20F0DCA5F5A9}" presName="composite" presStyleCnt="0"/>
      <dgm:spPr/>
    </dgm:pt>
    <dgm:pt modelId="{A64B8183-A7A7-4E3D-8513-D4BBE30C1F16}" type="pres">
      <dgm:prSet presAssocID="{C0758064-0ADC-4240-A51C-20F0DCA5F5A9}" presName="BackAccent" presStyleLbl="bgShp" presStyleIdx="1" presStyleCnt="3"/>
      <dgm:spPr/>
    </dgm:pt>
    <dgm:pt modelId="{49CF917C-5266-492C-87E8-740DCDA78F01}" type="pres">
      <dgm:prSet presAssocID="{C0758064-0ADC-4240-A51C-20F0DCA5F5A9}" presName="Accent" presStyleLbl="alignNode1" presStyleIdx="1" presStyleCnt="3"/>
      <dgm:spPr/>
    </dgm:pt>
    <dgm:pt modelId="{0524FEAA-FA8D-47FB-A899-A6FF8EEA7F49}" type="pres">
      <dgm:prSet presAssocID="{C0758064-0ADC-4240-A51C-20F0DCA5F5A9}" presName="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594CF561-B11F-4F42-952F-A145E7376FD3}" type="pres">
      <dgm:prSet presAssocID="{C0758064-0ADC-4240-A51C-20F0DCA5F5A9}" presName="Parent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92A1C157-AD81-4D0D-923A-4DA9C3EF113A}" type="pres">
      <dgm:prSet presAssocID="{0B36C6D9-C9B0-40FA-8F53-1368F20ED4C8}" presName="sibTrans" presStyleCnt="0"/>
      <dgm:spPr/>
    </dgm:pt>
    <dgm:pt modelId="{EFFE57E7-2852-4611-9685-CCE7E9995B1C}" type="pres">
      <dgm:prSet presAssocID="{0E3C0DF2-102C-4630-9257-5B727F51856F}" presName="composite" presStyleCnt="0"/>
      <dgm:spPr/>
    </dgm:pt>
    <dgm:pt modelId="{72EEBDB6-7599-4B8C-A91D-CCDE38B71F67}" type="pres">
      <dgm:prSet presAssocID="{0E3C0DF2-102C-4630-9257-5B727F51856F}" presName="BackAccent" presStyleLbl="bgShp" presStyleIdx="2" presStyleCnt="3"/>
      <dgm:spPr/>
    </dgm:pt>
    <dgm:pt modelId="{D9B45C71-F1A0-49CD-8FD6-F889AF069BAA}" type="pres">
      <dgm:prSet presAssocID="{0E3C0DF2-102C-4630-9257-5B727F51856F}" presName="Accent" presStyleLbl="alignNode1" presStyleIdx="2" presStyleCnt="3"/>
      <dgm:spPr/>
    </dgm:pt>
    <dgm:pt modelId="{65E48589-3796-4401-A338-A84B19224314}" type="pres">
      <dgm:prSet presAssocID="{0E3C0DF2-102C-4630-9257-5B727F51856F}" presName="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28F47C5-91DC-4E95-9901-47C65558A39A}" type="pres">
      <dgm:prSet presAssocID="{0E3C0DF2-102C-4630-9257-5B727F51856F}" presName="Parent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A5648D0D-A925-414E-A814-BE8650A050A8}" type="presOf" srcId="{C0758064-0ADC-4240-A51C-20F0DCA5F5A9}" destId="{594CF561-B11F-4F42-952F-A145E7376FD3}" srcOrd="0" destOrd="0" presId="urn:microsoft.com/office/officeart/2008/layout/IncreasingCircleProcess"/>
    <dgm:cxn modelId="{841D792F-0290-49EB-86FB-B2F2884A911B}" type="presOf" srcId="{92D0FA66-FAAE-47B9-89C0-FD8054E4413E}" destId="{B015CBF0-337A-4495-968A-C571A20D4685}" srcOrd="0" destOrd="0" presId="urn:microsoft.com/office/officeart/2008/layout/IncreasingCircleProcess"/>
    <dgm:cxn modelId="{578EB762-C85C-46C1-A129-5823DBE85429}" srcId="{E1F19C14-D1D9-45E8-9939-7F31FFC60479}" destId="{0E3C0DF2-102C-4630-9257-5B727F51856F}" srcOrd="2" destOrd="0" parTransId="{7F34BCBA-4723-4452-A8B2-11BC9CD9C2D3}" sibTransId="{3BFFA92E-A11C-443D-B023-1B55558FB448}"/>
    <dgm:cxn modelId="{4B48B787-1D19-4F7C-BCD7-30E7FA2D72AF}" type="presOf" srcId="{E1F19C14-D1D9-45E8-9939-7F31FFC60479}" destId="{DE3E0484-E213-4F3F-A853-CFD00D3DAB4D}" srcOrd="0" destOrd="0" presId="urn:microsoft.com/office/officeart/2008/layout/IncreasingCircleProcess"/>
    <dgm:cxn modelId="{FA0C58BD-6B94-48AB-B2A6-5E65A2BD3E56}" type="presOf" srcId="{0E3C0DF2-102C-4630-9257-5B727F51856F}" destId="{928F47C5-91DC-4E95-9901-47C65558A39A}" srcOrd="0" destOrd="0" presId="urn:microsoft.com/office/officeart/2008/layout/IncreasingCircleProcess"/>
    <dgm:cxn modelId="{B8A8EFE1-C9AC-4E4C-9CA8-1467F47D9C47}" srcId="{E1F19C14-D1D9-45E8-9939-7F31FFC60479}" destId="{92D0FA66-FAAE-47B9-89C0-FD8054E4413E}" srcOrd="0" destOrd="0" parTransId="{E3A0185C-5C62-4B4A-B72F-7EFDB6A3DFB6}" sibTransId="{AE3899B9-5D3B-403E-BBB9-2FF3EDA5F6D9}"/>
    <dgm:cxn modelId="{0363C7EC-B8FB-49BD-8902-A343749BAD08}" srcId="{E1F19C14-D1D9-45E8-9939-7F31FFC60479}" destId="{C0758064-0ADC-4240-A51C-20F0DCA5F5A9}" srcOrd="1" destOrd="0" parTransId="{DEEE8393-A99E-40FB-BDAC-359226783FA2}" sibTransId="{0B36C6D9-C9B0-40FA-8F53-1368F20ED4C8}"/>
    <dgm:cxn modelId="{8337BEF8-0591-4374-9D53-E019607075D8}" type="presParOf" srcId="{DE3E0484-E213-4F3F-A853-CFD00D3DAB4D}" destId="{B5E8E74B-0F0D-49C2-9861-D17A73D18131}" srcOrd="0" destOrd="0" presId="urn:microsoft.com/office/officeart/2008/layout/IncreasingCircleProcess"/>
    <dgm:cxn modelId="{7B5AC64B-1AAB-4A2C-8E72-DCE8E30FE7F0}" type="presParOf" srcId="{B5E8E74B-0F0D-49C2-9861-D17A73D18131}" destId="{5D29D147-DA33-4769-9C41-E8FE7C6DB395}" srcOrd="0" destOrd="0" presId="urn:microsoft.com/office/officeart/2008/layout/IncreasingCircleProcess"/>
    <dgm:cxn modelId="{2358AC78-8E58-4277-B17A-EDDCCFDB4694}" type="presParOf" srcId="{B5E8E74B-0F0D-49C2-9861-D17A73D18131}" destId="{5985203B-5DAF-4C7B-93A0-6837AF89BE15}" srcOrd="1" destOrd="0" presId="urn:microsoft.com/office/officeart/2008/layout/IncreasingCircleProcess"/>
    <dgm:cxn modelId="{36F99BB9-AC23-46CF-9FA9-2E086A9ADBC8}" type="presParOf" srcId="{B5E8E74B-0F0D-49C2-9861-D17A73D18131}" destId="{9E2A92EB-7BEB-436C-AFDA-F2D5EAF02D7B}" srcOrd="2" destOrd="0" presId="urn:microsoft.com/office/officeart/2008/layout/IncreasingCircleProcess"/>
    <dgm:cxn modelId="{24A03845-9049-483E-B690-2C9D4BEF0C5D}" type="presParOf" srcId="{B5E8E74B-0F0D-49C2-9861-D17A73D18131}" destId="{B015CBF0-337A-4495-968A-C571A20D4685}" srcOrd="3" destOrd="0" presId="urn:microsoft.com/office/officeart/2008/layout/IncreasingCircleProcess"/>
    <dgm:cxn modelId="{8B0869CA-8BF2-4030-83E3-0812A36943B9}" type="presParOf" srcId="{DE3E0484-E213-4F3F-A853-CFD00D3DAB4D}" destId="{DE3F61E6-2906-4BEC-86D7-5E82AE389369}" srcOrd="1" destOrd="0" presId="urn:microsoft.com/office/officeart/2008/layout/IncreasingCircleProcess"/>
    <dgm:cxn modelId="{869E0566-1F24-42F7-B1DB-D9C3F18BDF50}" type="presParOf" srcId="{DE3E0484-E213-4F3F-A853-CFD00D3DAB4D}" destId="{78977BC6-EA05-4F0C-8BB6-E3BB44265ED2}" srcOrd="2" destOrd="0" presId="urn:microsoft.com/office/officeart/2008/layout/IncreasingCircleProcess"/>
    <dgm:cxn modelId="{C3BB2E1F-C395-409F-8D82-043A1CE80F62}" type="presParOf" srcId="{78977BC6-EA05-4F0C-8BB6-E3BB44265ED2}" destId="{A64B8183-A7A7-4E3D-8513-D4BBE30C1F16}" srcOrd="0" destOrd="0" presId="urn:microsoft.com/office/officeart/2008/layout/IncreasingCircleProcess"/>
    <dgm:cxn modelId="{33268AFA-16A5-4BAB-911D-B04561BF193C}" type="presParOf" srcId="{78977BC6-EA05-4F0C-8BB6-E3BB44265ED2}" destId="{49CF917C-5266-492C-87E8-740DCDA78F01}" srcOrd="1" destOrd="0" presId="urn:microsoft.com/office/officeart/2008/layout/IncreasingCircleProcess"/>
    <dgm:cxn modelId="{7B66354C-0084-4A7B-815C-AF9FAF3B110D}" type="presParOf" srcId="{78977BC6-EA05-4F0C-8BB6-E3BB44265ED2}" destId="{0524FEAA-FA8D-47FB-A899-A6FF8EEA7F49}" srcOrd="2" destOrd="0" presId="urn:microsoft.com/office/officeart/2008/layout/IncreasingCircleProcess"/>
    <dgm:cxn modelId="{486C8208-2FAC-4D3A-A2C5-C541058F844A}" type="presParOf" srcId="{78977BC6-EA05-4F0C-8BB6-E3BB44265ED2}" destId="{594CF561-B11F-4F42-952F-A145E7376FD3}" srcOrd="3" destOrd="0" presId="urn:microsoft.com/office/officeart/2008/layout/IncreasingCircleProcess"/>
    <dgm:cxn modelId="{1D6CF2C2-5348-43B8-9B12-B3E2E5187A0E}" type="presParOf" srcId="{DE3E0484-E213-4F3F-A853-CFD00D3DAB4D}" destId="{92A1C157-AD81-4D0D-923A-4DA9C3EF113A}" srcOrd="3" destOrd="0" presId="urn:microsoft.com/office/officeart/2008/layout/IncreasingCircleProcess"/>
    <dgm:cxn modelId="{08D3CD0B-13EA-4096-8121-AAB81374BF9A}" type="presParOf" srcId="{DE3E0484-E213-4F3F-A853-CFD00D3DAB4D}" destId="{EFFE57E7-2852-4611-9685-CCE7E9995B1C}" srcOrd="4" destOrd="0" presId="urn:microsoft.com/office/officeart/2008/layout/IncreasingCircleProcess"/>
    <dgm:cxn modelId="{B529B060-7F14-48B6-A1E2-88A05DEC3D42}" type="presParOf" srcId="{EFFE57E7-2852-4611-9685-CCE7E9995B1C}" destId="{72EEBDB6-7599-4B8C-A91D-CCDE38B71F67}" srcOrd="0" destOrd="0" presId="urn:microsoft.com/office/officeart/2008/layout/IncreasingCircleProcess"/>
    <dgm:cxn modelId="{0CD6E372-F2FF-4E03-B344-132EE63D36EA}" type="presParOf" srcId="{EFFE57E7-2852-4611-9685-CCE7E9995B1C}" destId="{D9B45C71-F1A0-49CD-8FD6-F889AF069BAA}" srcOrd="1" destOrd="0" presId="urn:microsoft.com/office/officeart/2008/layout/IncreasingCircleProcess"/>
    <dgm:cxn modelId="{11A55648-73D3-4C0E-8227-1C30711E6A85}" type="presParOf" srcId="{EFFE57E7-2852-4611-9685-CCE7E9995B1C}" destId="{65E48589-3796-4401-A338-A84B19224314}" srcOrd="2" destOrd="0" presId="urn:microsoft.com/office/officeart/2008/layout/IncreasingCircleProcess"/>
    <dgm:cxn modelId="{1417B9EF-9BAB-45F6-94EC-86545FCC2384}" type="presParOf" srcId="{EFFE57E7-2852-4611-9685-CCE7E9995B1C}" destId="{928F47C5-91DC-4E95-9901-47C65558A39A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02C947-A43B-492A-AAC8-18DAE2B2E5CD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F666DE-D3EA-4EC0-BA99-9456BE6899E7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Ngôn ngữ ở dạng mã nhị phân</a:t>
          </a:r>
        </a:p>
      </dgm:t>
    </dgm:pt>
    <dgm:pt modelId="{BC66D572-74AA-4F9F-A89B-0500BF25B441}" type="parTrans" cxnId="{DBD5DDEA-1DDD-4CDD-887A-99CBC5396FA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575ADA-9176-43CD-8D99-827CFD032B46}" type="sibTrans" cxnId="{DBD5DDEA-1DDD-4CDD-887A-99CBC5396FA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C0395F-E8E0-41B2-A8BC-72F285ED366A}">
      <dgm:prSet phldrT="[Text]" custT="1"/>
      <dgm:spPr/>
      <dgm:t>
        <a:bodyPr/>
        <a:lstStyle/>
        <a:p>
          <a:r>
            <a:rPr lang="en-US" sz="2400">
              <a:latin typeface="Times New Roman" panose="02020603050405020304" pitchFamily="18" charset="0"/>
              <a:cs typeface="Times New Roman" panose="02020603050405020304" pitchFamily="18" charset="0"/>
            </a:rPr>
            <a:t>Ngôn ngữ máy</a:t>
          </a:r>
        </a:p>
      </dgm:t>
    </dgm:pt>
    <dgm:pt modelId="{A0D7E512-5E4F-49E9-A864-B1E5BB713B6C}" type="parTrans" cxnId="{CAA85896-DF46-4ACF-AE9D-4BD7E0BF8AD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E4AF56-7B35-43AC-AC02-17CB99ACD85E}" type="sibTrans" cxnId="{CAA85896-DF46-4ACF-AE9D-4BD7E0BF8AD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65D702-8DB0-491B-A9E0-A17E7B427103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Sử dụng các từ viết tắt của tiếng anh</a:t>
          </a:r>
        </a:p>
      </dgm:t>
    </dgm:pt>
    <dgm:pt modelId="{A0CAD28F-EAEA-42DB-A712-036041D15C61}" type="parTrans" cxnId="{2914A417-F547-47FF-9719-BE88F8D4BDF4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AB0B93-0A18-4C5E-80E0-818CCACF4FB3}" type="sibTrans" cxnId="{2914A417-F547-47FF-9719-BE88F8D4BDF4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DCDBBD-5792-41E9-8E0F-1007577FFA29}">
      <dgm:prSet phldrT="[Text]" custT="1"/>
      <dgm:spPr/>
      <dgm:t>
        <a:bodyPr/>
        <a:lstStyle/>
        <a:p>
          <a:r>
            <a:rPr lang="en-US" sz="2400">
              <a:latin typeface="Times New Roman" panose="02020603050405020304" pitchFamily="18" charset="0"/>
              <a:cs typeface="Times New Roman" panose="02020603050405020304" pitchFamily="18" charset="0"/>
            </a:rPr>
            <a:t>Hợp ngữ</a:t>
          </a:r>
        </a:p>
      </dgm:t>
    </dgm:pt>
    <dgm:pt modelId="{9979E49A-0253-412A-A5F1-0F3E76841BD8}" type="parTrans" cxnId="{118059E4-440F-46DC-A1AD-E8F8D6FA04C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EF8F8E-A6C9-45AA-97A7-94CB8C4D4028}" type="sibTrans" cxnId="{118059E4-440F-46DC-A1AD-E8F8D6FA04C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EDC479-4AAB-4CBE-95A9-4571EFA8EBC9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Câu lệnh được viết bằng ngôn ngữ tự nhiên</a:t>
          </a:r>
        </a:p>
      </dgm:t>
    </dgm:pt>
    <dgm:pt modelId="{ED514102-A60D-4F0D-9534-FD34C61C339A}" type="parTrans" cxnId="{8B45FC48-2B22-46E6-A8BC-1395400A515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0D8525-2EF7-4E83-90C7-63B068458EA7}" type="sibTrans" cxnId="{8B45FC48-2B22-46E6-A8BC-1395400A515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606C4F-6B09-4727-A029-4420474E1920}">
      <dgm:prSet phldrT="[Text]" custT="1"/>
      <dgm:spPr/>
      <dgm:t>
        <a:bodyPr/>
        <a:lstStyle/>
        <a:p>
          <a:r>
            <a:rPr lang="en-US" sz="2400">
              <a:latin typeface="Times New Roman" panose="02020603050405020304" pitchFamily="18" charset="0"/>
              <a:cs typeface="Times New Roman" panose="02020603050405020304" pitchFamily="18" charset="0"/>
            </a:rPr>
            <a:t>Ngôn ngữ bậc cao</a:t>
          </a:r>
        </a:p>
      </dgm:t>
    </dgm:pt>
    <dgm:pt modelId="{4E13AD53-4510-4A13-A79B-EC6590216FF9}" type="parTrans" cxnId="{5F8FE7D7-FF70-4909-8612-51B8B97ABCF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073A65-49BD-4F08-A818-44545184A150}" type="sibTrans" cxnId="{5F8FE7D7-FF70-4909-8612-51B8B97ABCFD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0048D5-9F03-4132-826C-AEFAF0F2DFEE}" type="pres">
      <dgm:prSet presAssocID="{8502C947-A43B-492A-AAC8-18DAE2B2E5CD}" presName="Name0" presStyleCnt="0">
        <dgm:presLayoutVars>
          <dgm:chMax/>
          <dgm:chPref/>
          <dgm:dir/>
        </dgm:presLayoutVars>
      </dgm:prSet>
      <dgm:spPr/>
    </dgm:pt>
    <dgm:pt modelId="{B668A969-A3C4-41F6-9D01-0C55DA996396}" type="pres">
      <dgm:prSet presAssocID="{62F666DE-D3EA-4EC0-BA99-9456BE6899E7}" presName="composite" presStyleCnt="0">
        <dgm:presLayoutVars>
          <dgm:chMax val="1"/>
          <dgm:chPref val="1"/>
        </dgm:presLayoutVars>
      </dgm:prSet>
      <dgm:spPr/>
    </dgm:pt>
    <dgm:pt modelId="{CB7FDBBD-DF49-4E5F-B6C1-8E14F6337E39}" type="pres">
      <dgm:prSet presAssocID="{62F666DE-D3EA-4EC0-BA99-9456BE6899E7}" presName="Accent" presStyleLbl="trAlignAcc1" presStyleIdx="0" presStyleCnt="3">
        <dgm:presLayoutVars>
          <dgm:chMax val="0"/>
          <dgm:chPref val="0"/>
        </dgm:presLayoutVars>
      </dgm:prSet>
      <dgm:spPr/>
    </dgm:pt>
    <dgm:pt modelId="{D59AF3FA-3424-404E-BE51-681E482FDA77}" type="pres">
      <dgm:prSet presAssocID="{62F666DE-D3EA-4EC0-BA99-9456BE6899E7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A344830B-BE51-42B3-BF4F-F09B81B40ABA}" type="pres">
      <dgm:prSet presAssocID="{62F666DE-D3EA-4EC0-BA99-9456BE6899E7}" presName="ChildComposite" presStyleCnt="0"/>
      <dgm:spPr/>
    </dgm:pt>
    <dgm:pt modelId="{C7D79AB5-861F-45AD-852B-24F8255EA9DF}" type="pres">
      <dgm:prSet presAssocID="{62F666DE-D3EA-4EC0-BA99-9456BE6899E7}" presName="Child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E7C1602-8E0D-4929-9CA6-012FCFDE784C}" type="pres">
      <dgm:prSet presAssocID="{62F666DE-D3EA-4EC0-BA99-9456BE6899E7}" presName="Parent" presStyleLbl="revTx" presStyleIdx="0" presStyleCnt="3">
        <dgm:presLayoutVars>
          <dgm:chMax val="1"/>
          <dgm:chPref val="0"/>
          <dgm:bulletEnabled val="1"/>
        </dgm:presLayoutVars>
      </dgm:prSet>
      <dgm:spPr/>
    </dgm:pt>
    <dgm:pt modelId="{59BF788A-B878-4C74-8776-1AB0C6964D00}" type="pres">
      <dgm:prSet presAssocID="{1C575ADA-9176-43CD-8D99-827CFD032B46}" presName="sibTrans" presStyleCnt="0"/>
      <dgm:spPr/>
    </dgm:pt>
    <dgm:pt modelId="{6EF5A3DD-65E8-4F11-94E8-FFB1AD5FD4AF}" type="pres">
      <dgm:prSet presAssocID="{0365D702-8DB0-491B-A9E0-A17E7B427103}" presName="composite" presStyleCnt="0">
        <dgm:presLayoutVars>
          <dgm:chMax val="1"/>
          <dgm:chPref val="1"/>
        </dgm:presLayoutVars>
      </dgm:prSet>
      <dgm:spPr/>
    </dgm:pt>
    <dgm:pt modelId="{E5C02026-04D2-44AF-8CE2-57FDF360A09E}" type="pres">
      <dgm:prSet presAssocID="{0365D702-8DB0-491B-A9E0-A17E7B427103}" presName="Accent" presStyleLbl="trAlignAcc1" presStyleIdx="1" presStyleCnt="3">
        <dgm:presLayoutVars>
          <dgm:chMax val="0"/>
          <dgm:chPref val="0"/>
        </dgm:presLayoutVars>
      </dgm:prSet>
      <dgm:spPr/>
    </dgm:pt>
    <dgm:pt modelId="{0A6A9CED-08EC-4730-B055-5CDDEDC9A16E}" type="pres">
      <dgm:prSet presAssocID="{0365D702-8DB0-491B-A9E0-A17E7B427103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3D8F9F5F-CF5B-4FE8-84BE-534BD9404F36}" type="pres">
      <dgm:prSet presAssocID="{0365D702-8DB0-491B-A9E0-A17E7B427103}" presName="ChildComposite" presStyleCnt="0"/>
      <dgm:spPr/>
    </dgm:pt>
    <dgm:pt modelId="{141A1435-BD99-4C8B-814A-71409936BB78}" type="pres">
      <dgm:prSet presAssocID="{0365D702-8DB0-491B-A9E0-A17E7B427103}" presName="Child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F85D58B-587A-4DE8-B6AA-771CA55F567F}" type="pres">
      <dgm:prSet presAssocID="{0365D702-8DB0-491B-A9E0-A17E7B427103}" presName="Parent" presStyleLbl="revTx" presStyleIdx="1" presStyleCnt="3">
        <dgm:presLayoutVars>
          <dgm:chMax val="1"/>
          <dgm:chPref val="0"/>
          <dgm:bulletEnabled val="1"/>
        </dgm:presLayoutVars>
      </dgm:prSet>
      <dgm:spPr/>
    </dgm:pt>
    <dgm:pt modelId="{B2EDBFD6-C282-4C79-860B-DE3E5D885365}" type="pres">
      <dgm:prSet presAssocID="{B3AB0B93-0A18-4C5E-80E0-818CCACF4FB3}" presName="sibTrans" presStyleCnt="0"/>
      <dgm:spPr/>
    </dgm:pt>
    <dgm:pt modelId="{278FCEDE-5D95-4493-9CBF-2D9B3B772235}" type="pres">
      <dgm:prSet presAssocID="{ACEDC479-4AAB-4CBE-95A9-4571EFA8EBC9}" presName="composite" presStyleCnt="0">
        <dgm:presLayoutVars>
          <dgm:chMax val="1"/>
          <dgm:chPref val="1"/>
        </dgm:presLayoutVars>
      </dgm:prSet>
      <dgm:spPr/>
    </dgm:pt>
    <dgm:pt modelId="{159FE9CC-519E-4CF6-A45F-2DD088D0088B}" type="pres">
      <dgm:prSet presAssocID="{ACEDC479-4AAB-4CBE-95A9-4571EFA8EBC9}" presName="Accent" presStyleLbl="trAlignAcc1" presStyleIdx="2" presStyleCnt="3">
        <dgm:presLayoutVars>
          <dgm:chMax val="0"/>
          <dgm:chPref val="0"/>
        </dgm:presLayoutVars>
      </dgm:prSet>
      <dgm:spPr/>
    </dgm:pt>
    <dgm:pt modelId="{536F0D58-A2C0-4532-B816-6EB1FF228004}" type="pres">
      <dgm:prSet presAssocID="{ACEDC479-4AAB-4CBE-95A9-4571EFA8EBC9}" presName="Image" presStyleLbl="alignImgPlace1" presStyleIdx="2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5228A8AD-6DDF-429F-9DD2-E07254F0F31F}" type="pres">
      <dgm:prSet presAssocID="{ACEDC479-4AAB-4CBE-95A9-4571EFA8EBC9}" presName="ChildComposite" presStyleCnt="0"/>
      <dgm:spPr/>
    </dgm:pt>
    <dgm:pt modelId="{545FE4FE-3A09-4C13-90E2-3D0515E163A9}" type="pres">
      <dgm:prSet presAssocID="{ACEDC479-4AAB-4CBE-95A9-4571EFA8EBC9}" presName="Child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21413476-FA0C-45C9-BEA0-2643806A7F33}" type="pres">
      <dgm:prSet presAssocID="{ACEDC479-4AAB-4CBE-95A9-4571EFA8EBC9}" presName="Parent" presStyleLbl="revTx" presStyleIdx="2" presStyleCnt="3">
        <dgm:presLayoutVars>
          <dgm:chMax val="1"/>
          <dgm:chPref val="0"/>
          <dgm:bulletEnabled val="1"/>
        </dgm:presLayoutVars>
      </dgm:prSet>
      <dgm:spPr/>
    </dgm:pt>
  </dgm:ptLst>
  <dgm:cxnLst>
    <dgm:cxn modelId="{6C97BF0C-EC67-44AB-9B06-75C151377F65}" type="presOf" srcId="{8502C947-A43B-492A-AAC8-18DAE2B2E5CD}" destId="{EA0048D5-9F03-4132-826C-AEFAF0F2DFEE}" srcOrd="0" destOrd="0" presId="urn:microsoft.com/office/officeart/2008/layout/CaptionedPictures"/>
    <dgm:cxn modelId="{2914A417-F547-47FF-9719-BE88F8D4BDF4}" srcId="{8502C947-A43B-492A-AAC8-18DAE2B2E5CD}" destId="{0365D702-8DB0-491B-A9E0-A17E7B427103}" srcOrd="1" destOrd="0" parTransId="{A0CAD28F-EAEA-42DB-A712-036041D15C61}" sibTransId="{B3AB0B93-0A18-4C5E-80E0-818CCACF4FB3}"/>
    <dgm:cxn modelId="{0349B722-1F09-48E4-9681-C0898C0614DD}" type="presOf" srcId="{ACEDC479-4AAB-4CBE-95A9-4571EFA8EBC9}" destId="{21413476-FA0C-45C9-BEA0-2643806A7F33}" srcOrd="0" destOrd="0" presId="urn:microsoft.com/office/officeart/2008/layout/CaptionedPictures"/>
    <dgm:cxn modelId="{EF751734-AAEF-4FE0-AD19-D56FFB4A10AB}" type="presOf" srcId="{EFC0395F-E8E0-41B2-A8BC-72F285ED366A}" destId="{C7D79AB5-861F-45AD-852B-24F8255EA9DF}" srcOrd="0" destOrd="0" presId="urn:microsoft.com/office/officeart/2008/layout/CaptionedPictures"/>
    <dgm:cxn modelId="{8B45FC48-2B22-46E6-A8BC-1395400A515A}" srcId="{8502C947-A43B-492A-AAC8-18DAE2B2E5CD}" destId="{ACEDC479-4AAB-4CBE-95A9-4571EFA8EBC9}" srcOrd="2" destOrd="0" parTransId="{ED514102-A60D-4F0D-9534-FD34C61C339A}" sibTransId="{690D8525-2EF7-4E83-90C7-63B068458EA7}"/>
    <dgm:cxn modelId="{2914A97D-B03A-4067-8B64-717B61A6DABB}" type="presOf" srcId="{92DCDBBD-5792-41E9-8E0F-1007577FFA29}" destId="{141A1435-BD99-4C8B-814A-71409936BB78}" srcOrd="0" destOrd="0" presId="urn:microsoft.com/office/officeart/2008/layout/CaptionedPictures"/>
    <dgm:cxn modelId="{CAA85896-DF46-4ACF-AE9D-4BD7E0BF8ADF}" srcId="{62F666DE-D3EA-4EC0-BA99-9456BE6899E7}" destId="{EFC0395F-E8E0-41B2-A8BC-72F285ED366A}" srcOrd="0" destOrd="0" parTransId="{A0D7E512-5E4F-49E9-A864-B1E5BB713B6C}" sibTransId="{C3E4AF56-7B35-43AC-AC02-17CB99ACD85E}"/>
    <dgm:cxn modelId="{BD0217B6-EE56-492B-9750-D13082EB3649}" type="presOf" srcId="{D0606C4F-6B09-4727-A029-4420474E1920}" destId="{545FE4FE-3A09-4C13-90E2-3D0515E163A9}" srcOrd="0" destOrd="0" presId="urn:microsoft.com/office/officeart/2008/layout/CaptionedPictures"/>
    <dgm:cxn modelId="{4C624FBD-89E1-40B0-B972-EB60EB255BED}" type="presOf" srcId="{62F666DE-D3EA-4EC0-BA99-9456BE6899E7}" destId="{FE7C1602-8E0D-4929-9CA6-012FCFDE784C}" srcOrd="0" destOrd="0" presId="urn:microsoft.com/office/officeart/2008/layout/CaptionedPictures"/>
    <dgm:cxn modelId="{5F8FE7D7-FF70-4909-8612-51B8B97ABCFD}" srcId="{ACEDC479-4AAB-4CBE-95A9-4571EFA8EBC9}" destId="{D0606C4F-6B09-4727-A029-4420474E1920}" srcOrd="0" destOrd="0" parTransId="{4E13AD53-4510-4A13-A79B-EC6590216FF9}" sibTransId="{AE073A65-49BD-4F08-A818-44545184A150}"/>
    <dgm:cxn modelId="{3E66F2E0-D98E-4CD3-B36B-456D0F77C301}" type="presOf" srcId="{0365D702-8DB0-491B-A9E0-A17E7B427103}" destId="{FF85D58B-587A-4DE8-B6AA-771CA55F567F}" srcOrd="0" destOrd="0" presId="urn:microsoft.com/office/officeart/2008/layout/CaptionedPictures"/>
    <dgm:cxn modelId="{118059E4-440F-46DC-A1AD-E8F8D6FA04C3}" srcId="{0365D702-8DB0-491B-A9E0-A17E7B427103}" destId="{92DCDBBD-5792-41E9-8E0F-1007577FFA29}" srcOrd="0" destOrd="0" parTransId="{9979E49A-0253-412A-A5F1-0F3E76841BD8}" sibTransId="{C7EF8F8E-A6C9-45AA-97A7-94CB8C4D4028}"/>
    <dgm:cxn modelId="{DBD5DDEA-1DDD-4CDD-887A-99CBC5396FA7}" srcId="{8502C947-A43B-492A-AAC8-18DAE2B2E5CD}" destId="{62F666DE-D3EA-4EC0-BA99-9456BE6899E7}" srcOrd="0" destOrd="0" parTransId="{BC66D572-74AA-4F9F-A89B-0500BF25B441}" sibTransId="{1C575ADA-9176-43CD-8D99-827CFD032B46}"/>
    <dgm:cxn modelId="{A469CEF8-5D4D-4C6A-9EBE-6E046152F1E2}" type="presParOf" srcId="{EA0048D5-9F03-4132-826C-AEFAF0F2DFEE}" destId="{B668A969-A3C4-41F6-9D01-0C55DA996396}" srcOrd="0" destOrd="0" presId="urn:microsoft.com/office/officeart/2008/layout/CaptionedPictures"/>
    <dgm:cxn modelId="{3EA71743-621F-4E4B-8F39-B96187034675}" type="presParOf" srcId="{B668A969-A3C4-41F6-9D01-0C55DA996396}" destId="{CB7FDBBD-DF49-4E5F-B6C1-8E14F6337E39}" srcOrd="0" destOrd="0" presId="urn:microsoft.com/office/officeart/2008/layout/CaptionedPictures"/>
    <dgm:cxn modelId="{554EE594-C3D7-4E24-91BA-36C54E084375}" type="presParOf" srcId="{B668A969-A3C4-41F6-9D01-0C55DA996396}" destId="{D59AF3FA-3424-404E-BE51-681E482FDA77}" srcOrd="1" destOrd="0" presId="urn:microsoft.com/office/officeart/2008/layout/CaptionedPictures"/>
    <dgm:cxn modelId="{C5F9A416-CB48-4254-8002-3DAA7553981F}" type="presParOf" srcId="{B668A969-A3C4-41F6-9D01-0C55DA996396}" destId="{A344830B-BE51-42B3-BF4F-F09B81B40ABA}" srcOrd="2" destOrd="0" presId="urn:microsoft.com/office/officeart/2008/layout/CaptionedPictures"/>
    <dgm:cxn modelId="{465671EA-7996-485F-8319-523C70078B45}" type="presParOf" srcId="{A344830B-BE51-42B3-BF4F-F09B81B40ABA}" destId="{C7D79AB5-861F-45AD-852B-24F8255EA9DF}" srcOrd="0" destOrd="0" presId="urn:microsoft.com/office/officeart/2008/layout/CaptionedPictures"/>
    <dgm:cxn modelId="{DFA86426-3BCC-48AB-AD4F-B5B4288516A2}" type="presParOf" srcId="{A344830B-BE51-42B3-BF4F-F09B81B40ABA}" destId="{FE7C1602-8E0D-4929-9CA6-012FCFDE784C}" srcOrd="1" destOrd="0" presId="urn:microsoft.com/office/officeart/2008/layout/CaptionedPictures"/>
    <dgm:cxn modelId="{41A1B4DF-9B4F-4D98-8907-4210E31F9246}" type="presParOf" srcId="{EA0048D5-9F03-4132-826C-AEFAF0F2DFEE}" destId="{59BF788A-B878-4C74-8776-1AB0C6964D00}" srcOrd="1" destOrd="0" presId="urn:microsoft.com/office/officeart/2008/layout/CaptionedPictures"/>
    <dgm:cxn modelId="{FFE1FE76-6676-46AE-AE14-DF17B386C8F6}" type="presParOf" srcId="{EA0048D5-9F03-4132-826C-AEFAF0F2DFEE}" destId="{6EF5A3DD-65E8-4F11-94E8-FFB1AD5FD4AF}" srcOrd="2" destOrd="0" presId="urn:microsoft.com/office/officeart/2008/layout/CaptionedPictures"/>
    <dgm:cxn modelId="{243A3AFE-E06F-4B25-8D01-277CFEB88EBA}" type="presParOf" srcId="{6EF5A3DD-65E8-4F11-94E8-FFB1AD5FD4AF}" destId="{E5C02026-04D2-44AF-8CE2-57FDF360A09E}" srcOrd="0" destOrd="0" presId="urn:microsoft.com/office/officeart/2008/layout/CaptionedPictures"/>
    <dgm:cxn modelId="{0F6BA613-A62D-45E8-B35A-BA67599478C8}" type="presParOf" srcId="{6EF5A3DD-65E8-4F11-94E8-FFB1AD5FD4AF}" destId="{0A6A9CED-08EC-4730-B055-5CDDEDC9A16E}" srcOrd="1" destOrd="0" presId="urn:microsoft.com/office/officeart/2008/layout/CaptionedPictures"/>
    <dgm:cxn modelId="{42094E4F-F03A-4DAA-B4E8-1B94C99E8399}" type="presParOf" srcId="{6EF5A3DD-65E8-4F11-94E8-FFB1AD5FD4AF}" destId="{3D8F9F5F-CF5B-4FE8-84BE-534BD9404F36}" srcOrd="2" destOrd="0" presId="urn:microsoft.com/office/officeart/2008/layout/CaptionedPictures"/>
    <dgm:cxn modelId="{130A92C6-E13F-4FD4-A0CE-AB1EB1BB74BD}" type="presParOf" srcId="{3D8F9F5F-CF5B-4FE8-84BE-534BD9404F36}" destId="{141A1435-BD99-4C8B-814A-71409936BB78}" srcOrd="0" destOrd="0" presId="urn:microsoft.com/office/officeart/2008/layout/CaptionedPictures"/>
    <dgm:cxn modelId="{283A594A-478B-44EC-BB4C-AE3759058E4E}" type="presParOf" srcId="{3D8F9F5F-CF5B-4FE8-84BE-534BD9404F36}" destId="{FF85D58B-587A-4DE8-B6AA-771CA55F567F}" srcOrd="1" destOrd="0" presId="urn:microsoft.com/office/officeart/2008/layout/CaptionedPictures"/>
    <dgm:cxn modelId="{98867E2E-2F1F-494B-93FA-D5EDDEEA38E5}" type="presParOf" srcId="{EA0048D5-9F03-4132-826C-AEFAF0F2DFEE}" destId="{B2EDBFD6-C282-4C79-860B-DE3E5D885365}" srcOrd="3" destOrd="0" presId="urn:microsoft.com/office/officeart/2008/layout/CaptionedPictures"/>
    <dgm:cxn modelId="{F328B267-7802-4822-991E-87E7D047B7A8}" type="presParOf" srcId="{EA0048D5-9F03-4132-826C-AEFAF0F2DFEE}" destId="{278FCEDE-5D95-4493-9CBF-2D9B3B772235}" srcOrd="4" destOrd="0" presId="urn:microsoft.com/office/officeart/2008/layout/CaptionedPictures"/>
    <dgm:cxn modelId="{0CFFB829-0B22-435B-97DD-F500E3FF119D}" type="presParOf" srcId="{278FCEDE-5D95-4493-9CBF-2D9B3B772235}" destId="{159FE9CC-519E-4CF6-A45F-2DD088D0088B}" srcOrd="0" destOrd="0" presId="urn:microsoft.com/office/officeart/2008/layout/CaptionedPictures"/>
    <dgm:cxn modelId="{D567A977-A66A-4384-872F-40FD4A66ECEB}" type="presParOf" srcId="{278FCEDE-5D95-4493-9CBF-2D9B3B772235}" destId="{536F0D58-A2C0-4532-B816-6EB1FF228004}" srcOrd="1" destOrd="0" presId="urn:microsoft.com/office/officeart/2008/layout/CaptionedPictures"/>
    <dgm:cxn modelId="{835EBAE2-B1E9-4D33-989D-4D1300CE1454}" type="presParOf" srcId="{278FCEDE-5D95-4493-9CBF-2D9B3B772235}" destId="{5228A8AD-6DDF-429F-9DD2-E07254F0F31F}" srcOrd="2" destOrd="0" presId="urn:microsoft.com/office/officeart/2008/layout/CaptionedPictures"/>
    <dgm:cxn modelId="{2B837C0A-4EC1-4CCD-BA10-CA6863E9E026}" type="presParOf" srcId="{5228A8AD-6DDF-429F-9DD2-E07254F0F31F}" destId="{545FE4FE-3A09-4C13-90E2-3D0515E163A9}" srcOrd="0" destOrd="0" presId="urn:microsoft.com/office/officeart/2008/layout/CaptionedPictures"/>
    <dgm:cxn modelId="{C8A28BFB-915A-4BC0-A2D7-3337810B771A}" type="presParOf" srcId="{5228A8AD-6DDF-429F-9DD2-E07254F0F31F}" destId="{21413476-FA0C-45C9-BEA0-2643806A7F33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2EC28C-9395-487B-9024-894F26ABA4D8}" type="doc">
      <dgm:prSet loTypeId="urn:diagrams.loki3.com/VaryingWidthList" loCatId="list" qsTypeId="urn:microsoft.com/office/officeart/2005/8/quickstyle/simple1" qsCatId="simple" csTypeId="urn:microsoft.com/office/officeart/2005/8/colors/accent1_2" csCatId="accent1" phldr="1"/>
      <dgm:spPr/>
    </dgm:pt>
    <dgm:pt modelId="{AF643F5D-FFD5-4C04-8A2B-26B2053DBBA3}">
      <dgm:prSet phldrT="[Text]" custT="1"/>
      <dgm:spPr/>
      <dgm:t>
        <a:bodyPr/>
        <a:lstStyle/>
        <a:p>
          <a:r>
            <a:rPr lang="en-US" sz="2400">
              <a:latin typeface="Times New Roman" panose="02020603050405020304" pitchFamily="18" charset="0"/>
              <a:cs typeface="Times New Roman" panose="02020603050405020304" pitchFamily="18" charset="0"/>
            </a:rPr>
            <a:t>Python</a:t>
          </a:r>
        </a:p>
      </dgm:t>
    </dgm:pt>
    <dgm:pt modelId="{FBACE3ED-85C3-465E-A35A-011094C875F6}" type="parTrans" cxnId="{17ACF836-813E-4DD1-8CD6-0F5B67422959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D96463-CCA1-484F-AB80-61E75A3E6D0F}" type="sibTrans" cxnId="{17ACF836-813E-4DD1-8CD6-0F5B67422959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4B32AC-A3D3-4743-8A65-445F699DAEA9}">
      <dgm:prSet phldrT="[Text]" custT="1"/>
      <dgm:spPr/>
      <dgm:t>
        <a:bodyPr/>
        <a:lstStyle/>
        <a:p>
          <a:r>
            <a:rPr lang="en-US" sz="240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</a:p>
      </dgm:t>
    </dgm:pt>
    <dgm:pt modelId="{9108A1F4-2161-4822-9115-91F03EF29DCA}" type="parTrans" cxnId="{2A573601-BD66-405F-B238-8591F28246AE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4135D2-F1E8-4D3B-92AF-774F20ACAF73}" type="sibTrans" cxnId="{2A573601-BD66-405F-B238-8591F28246AE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1794B9-5C51-4C83-85B8-A1575DB3F677}">
      <dgm:prSet phldrT="[Text]" custT="1"/>
      <dgm:spPr/>
      <dgm:t>
        <a:bodyPr/>
        <a:lstStyle/>
        <a:p>
          <a:r>
            <a:rPr lang="en-US" sz="2400">
              <a:latin typeface="Times New Roman" panose="02020603050405020304" pitchFamily="18" charset="0"/>
              <a:cs typeface="Times New Roman" panose="02020603050405020304" pitchFamily="18" charset="0"/>
            </a:rPr>
            <a:t>C++</a:t>
          </a:r>
        </a:p>
      </dgm:t>
    </dgm:pt>
    <dgm:pt modelId="{11DE83E9-2C5A-4F1D-9047-C7E2C28C82C2}" type="parTrans" cxnId="{6167C1E9-157A-4B19-B623-C083A9263510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17ADF8-C805-4CB6-8469-C9CB4A443729}" type="sibTrans" cxnId="{6167C1E9-157A-4B19-B623-C083A9263510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EEBB6F-4E8C-43E8-9464-66FAB7B06943}">
      <dgm:prSet phldrT="[Text]" custT="1"/>
      <dgm:spPr/>
      <dgm:t>
        <a:bodyPr/>
        <a:lstStyle/>
        <a:p>
          <a:r>
            <a:rPr lang="en-US" sz="2400">
              <a:latin typeface="Times New Roman" panose="02020603050405020304" pitchFamily="18" charset="0"/>
              <a:cs typeface="Times New Roman" panose="02020603050405020304" pitchFamily="18" charset="0"/>
            </a:rPr>
            <a:t>Java</a:t>
          </a:r>
        </a:p>
      </dgm:t>
    </dgm:pt>
    <dgm:pt modelId="{131AC98D-8D18-4869-BE30-0C527FD87CC6}" type="parTrans" cxnId="{56A85175-196F-43E3-8964-DA36A259BCD6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92FB26-613A-488D-B201-D9D4CBEFA85F}" type="sibTrans" cxnId="{56A85175-196F-43E3-8964-DA36A259BCD6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E4D384-EB19-489D-9D63-562821964BB1}" type="pres">
      <dgm:prSet presAssocID="{F12EC28C-9395-487B-9024-894F26ABA4D8}" presName="Name0" presStyleCnt="0">
        <dgm:presLayoutVars>
          <dgm:resizeHandles/>
        </dgm:presLayoutVars>
      </dgm:prSet>
      <dgm:spPr/>
    </dgm:pt>
    <dgm:pt modelId="{46FA4171-9CB3-4D82-809C-A42F30F277CF}" type="pres">
      <dgm:prSet presAssocID="{AF643F5D-FFD5-4C04-8A2B-26B2053DBBA3}" presName="text" presStyleLbl="node1" presStyleIdx="0" presStyleCnt="4">
        <dgm:presLayoutVars>
          <dgm:bulletEnabled val="1"/>
        </dgm:presLayoutVars>
      </dgm:prSet>
      <dgm:spPr/>
    </dgm:pt>
    <dgm:pt modelId="{14A57FB0-19C2-4ABB-B5FC-D8760B4D2AA8}" type="pres">
      <dgm:prSet presAssocID="{BBD96463-CCA1-484F-AB80-61E75A3E6D0F}" presName="space" presStyleCnt="0"/>
      <dgm:spPr/>
    </dgm:pt>
    <dgm:pt modelId="{2A334785-8FA0-4F75-8F7B-9FC07911727F}" type="pres">
      <dgm:prSet presAssocID="{9A4B32AC-A3D3-4743-8A65-445F699DAEA9}" presName="text" presStyleLbl="node1" presStyleIdx="1" presStyleCnt="4" custScaleX="134338">
        <dgm:presLayoutVars>
          <dgm:bulletEnabled val="1"/>
        </dgm:presLayoutVars>
      </dgm:prSet>
      <dgm:spPr/>
    </dgm:pt>
    <dgm:pt modelId="{5AEEA0B9-FF67-4C16-8F09-09E235402461}" type="pres">
      <dgm:prSet presAssocID="{9A4135D2-F1E8-4D3B-92AF-774F20ACAF73}" presName="space" presStyleCnt="0"/>
      <dgm:spPr/>
    </dgm:pt>
    <dgm:pt modelId="{181AA1D5-355A-45F0-A78B-F30EFE52467B}" type="pres">
      <dgm:prSet presAssocID="{EA1794B9-5C51-4C83-85B8-A1575DB3F677}" presName="text" presStyleLbl="node1" presStyleIdx="2" presStyleCnt="4" custScaleX="134338">
        <dgm:presLayoutVars>
          <dgm:bulletEnabled val="1"/>
        </dgm:presLayoutVars>
      </dgm:prSet>
      <dgm:spPr/>
    </dgm:pt>
    <dgm:pt modelId="{DBB4E036-360E-4B19-BDC1-DF29B75B5BBA}" type="pres">
      <dgm:prSet presAssocID="{CC17ADF8-C805-4CB6-8469-C9CB4A443729}" presName="space" presStyleCnt="0"/>
      <dgm:spPr/>
    </dgm:pt>
    <dgm:pt modelId="{EFA751FB-BFA3-4671-AD7F-BE3E35757E5D}" type="pres">
      <dgm:prSet presAssocID="{4DEEBB6F-4E8C-43E8-9464-66FAB7B06943}" presName="text" presStyleLbl="node1" presStyleIdx="3" presStyleCnt="4" custScaleX="134902">
        <dgm:presLayoutVars>
          <dgm:bulletEnabled val="1"/>
        </dgm:presLayoutVars>
      </dgm:prSet>
      <dgm:spPr/>
    </dgm:pt>
  </dgm:ptLst>
  <dgm:cxnLst>
    <dgm:cxn modelId="{2A573601-BD66-405F-B238-8591F28246AE}" srcId="{F12EC28C-9395-487B-9024-894F26ABA4D8}" destId="{9A4B32AC-A3D3-4743-8A65-445F699DAEA9}" srcOrd="1" destOrd="0" parTransId="{9108A1F4-2161-4822-9115-91F03EF29DCA}" sibTransId="{9A4135D2-F1E8-4D3B-92AF-774F20ACAF73}"/>
    <dgm:cxn modelId="{9BB3BC16-3592-4260-B32B-8C4284392670}" type="presOf" srcId="{F12EC28C-9395-487B-9024-894F26ABA4D8}" destId="{D2E4D384-EB19-489D-9D63-562821964BB1}" srcOrd="0" destOrd="0" presId="urn:diagrams.loki3.com/VaryingWidthList"/>
    <dgm:cxn modelId="{1CB68922-F672-47BF-82E0-E5B93E034687}" type="presOf" srcId="{4DEEBB6F-4E8C-43E8-9464-66FAB7B06943}" destId="{EFA751FB-BFA3-4671-AD7F-BE3E35757E5D}" srcOrd="0" destOrd="0" presId="urn:diagrams.loki3.com/VaryingWidthList"/>
    <dgm:cxn modelId="{17ACF836-813E-4DD1-8CD6-0F5B67422959}" srcId="{F12EC28C-9395-487B-9024-894F26ABA4D8}" destId="{AF643F5D-FFD5-4C04-8A2B-26B2053DBBA3}" srcOrd="0" destOrd="0" parTransId="{FBACE3ED-85C3-465E-A35A-011094C875F6}" sibTransId="{BBD96463-CCA1-484F-AB80-61E75A3E6D0F}"/>
    <dgm:cxn modelId="{56A85175-196F-43E3-8964-DA36A259BCD6}" srcId="{F12EC28C-9395-487B-9024-894F26ABA4D8}" destId="{4DEEBB6F-4E8C-43E8-9464-66FAB7B06943}" srcOrd="3" destOrd="0" parTransId="{131AC98D-8D18-4869-BE30-0C527FD87CC6}" sibTransId="{8592FB26-613A-488D-B201-D9D4CBEFA85F}"/>
    <dgm:cxn modelId="{D026F1D0-9D19-4B50-87AE-C822A11363E8}" type="presOf" srcId="{AF643F5D-FFD5-4C04-8A2B-26B2053DBBA3}" destId="{46FA4171-9CB3-4D82-809C-A42F30F277CF}" srcOrd="0" destOrd="0" presId="urn:diagrams.loki3.com/VaryingWidthList"/>
    <dgm:cxn modelId="{C76D35DA-5723-4928-A439-93D9453F5187}" type="presOf" srcId="{EA1794B9-5C51-4C83-85B8-A1575DB3F677}" destId="{181AA1D5-355A-45F0-A78B-F30EFE52467B}" srcOrd="0" destOrd="0" presId="urn:diagrams.loki3.com/VaryingWidthList"/>
    <dgm:cxn modelId="{6167C1E9-157A-4B19-B623-C083A9263510}" srcId="{F12EC28C-9395-487B-9024-894F26ABA4D8}" destId="{EA1794B9-5C51-4C83-85B8-A1575DB3F677}" srcOrd="2" destOrd="0" parTransId="{11DE83E9-2C5A-4F1D-9047-C7E2C28C82C2}" sibTransId="{CC17ADF8-C805-4CB6-8469-C9CB4A443729}"/>
    <dgm:cxn modelId="{2F0258EC-358E-412A-B3CD-36802F41B404}" type="presOf" srcId="{9A4B32AC-A3D3-4743-8A65-445F699DAEA9}" destId="{2A334785-8FA0-4F75-8F7B-9FC07911727F}" srcOrd="0" destOrd="0" presId="urn:diagrams.loki3.com/VaryingWidthList"/>
    <dgm:cxn modelId="{F66CD21D-0ABD-478C-B489-B677621E84F1}" type="presParOf" srcId="{D2E4D384-EB19-489D-9D63-562821964BB1}" destId="{46FA4171-9CB3-4D82-809C-A42F30F277CF}" srcOrd="0" destOrd="0" presId="urn:diagrams.loki3.com/VaryingWidthList"/>
    <dgm:cxn modelId="{B4BD04E2-6E99-4B3B-9308-94D1EC97F88C}" type="presParOf" srcId="{D2E4D384-EB19-489D-9D63-562821964BB1}" destId="{14A57FB0-19C2-4ABB-B5FC-D8760B4D2AA8}" srcOrd="1" destOrd="0" presId="urn:diagrams.loki3.com/VaryingWidthList"/>
    <dgm:cxn modelId="{6A2CB8C0-E256-48B0-BB0B-6CD35C36A99A}" type="presParOf" srcId="{D2E4D384-EB19-489D-9D63-562821964BB1}" destId="{2A334785-8FA0-4F75-8F7B-9FC07911727F}" srcOrd="2" destOrd="0" presId="urn:diagrams.loki3.com/VaryingWidthList"/>
    <dgm:cxn modelId="{3FC5E2A9-60F8-409D-B579-1630864FF498}" type="presParOf" srcId="{D2E4D384-EB19-489D-9D63-562821964BB1}" destId="{5AEEA0B9-FF67-4C16-8F09-09E235402461}" srcOrd="3" destOrd="0" presId="urn:diagrams.loki3.com/VaryingWidthList"/>
    <dgm:cxn modelId="{D5EAB541-1BA1-458B-970F-C16B8A2CFEF7}" type="presParOf" srcId="{D2E4D384-EB19-489D-9D63-562821964BB1}" destId="{181AA1D5-355A-45F0-A78B-F30EFE52467B}" srcOrd="4" destOrd="0" presId="urn:diagrams.loki3.com/VaryingWidthList"/>
    <dgm:cxn modelId="{7CFF1035-43C6-4BA2-B8B6-F9E0E4099CDA}" type="presParOf" srcId="{D2E4D384-EB19-489D-9D63-562821964BB1}" destId="{DBB4E036-360E-4B19-BDC1-DF29B75B5BBA}" srcOrd="5" destOrd="0" presId="urn:diagrams.loki3.com/VaryingWidthList"/>
    <dgm:cxn modelId="{BBF8D6D1-033C-4D3E-8C6B-EB5E44E9B79F}" type="presParOf" srcId="{D2E4D384-EB19-489D-9D63-562821964BB1}" destId="{EFA751FB-BFA3-4671-AD7F-BE3E35757E5D}" srcOrd="6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CD97BD-1FC7-4DE2-8AD9-6C4991CFECF6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4011A0-13DA-438B-98F2-4977B04EC8CE}">
      <dgm:prSet phldrT="[Text]" custT="1"/>
      <dgm:spPr/>
      <dgm:t>
        <a:bodyPr/>
        <a:lstStyle/>
        <a:p>
          <a:r>
            <a:rPr lang="en-US" sz="2800">
              <a:latin typeface="Times New Roman" panose="02020603050405020304" pitchFamily="18" charset="0"/>
              <a:cs typeface="Times New Roman" panose="02020603050405020304" pitchFamily="18" charset="0"/>
            </a:rPr>
            <a:t>Cú pháp đơn giản</a:t>
          </a:r>
        </a:p>
      </dgm:t>
    </dgm:pt>
    <dgm:pt modelId="{94EC6694-1397-47EC-A0A0-D4814DF7FE9E}" type="parTrans" cxnId="{D539B0DB-0992-44B4-81E3-1C2BA8BE129F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9365FA-388E-4583-B909-367B8564785C}" type="sibTrans" cxnId="{D539B0DB-0992-44B4-81E3-1C2BA8BE129F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CC26CD-F22B-4A27-B375-71324FB2C1B2}">
      <dgm:prSet phldrT="[Text]" custT="1"/>
      <dgm:spPr/>
      <dgm:t>
        <a:bodyPr/>
        <a:lstStyle/>
        <a:p>
          <a:r>
            <a:rPr lang="en-US" sz="2800">
              <a:latin typeface="Times New Roman" panose="02020603050405020304" pitchFamily="18" charset="0"/>
              <a:cs typeface="Times New Roman" panose="02020603050405020304" pitchFamily="18" charset="0"/>
            </a:rPr>
            <a:t>Môi trường lập trình dễ sử dụng, không phụ thuộc hệ điều hành</a:t>
          </a:r>
        </a:p>
      </dgm:t>
    </dgm:pt>
    <dgm:pt modelId="{359626BE-A193-4AAB-A4F2-CABCCD3B2536}" type="parTrans" cxnId="{4816826D-ED46-4958-9613-9967E346CC3C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8A2CB8-3C89-4954-8599-C6FE313F096C}" type="sibTrans" cxnId="{4816826D-ED46-4958-9613-9967E346CC3C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012AF0-8ACD-46A3-BD40-0384A58568E6}">
      <dgm:prSet phldrT="[Text]" custT="1"/>
      <dgm:spPr/>
      <dgm:t>
        <a:bodyPr/>
        <a:lstStyle/>
        <a:p>
          <a:r>
            <a:rPr lang="en-US" sz="2800">
              <a:latin typeface="Times New Roman" panose="02020603050405020304" pitchFamily="18" charset="0"/>
              <a:cs typeface="Times New Roman" panose="02020603050405020304" pitchFamily="18" charset="0"/>
            </a:rPr>
            <a:t>Mã nguồn mở nên dễ phát triển</a:t>
          </a:r>
        </a:p>
      </dgm:t>
    </dgm:pt>
    <dgm:pt modelId="{ACBD0BA6-73DD-42FA-B012-7CFCB9930D27}" type="parTrans" cxnId="{05BED356-3DBF-4179-A9F8-856125E8614B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0D06AF-51A2-4870-9813-195E54CA4BE5}" type="sibTrans" cxnId="{05BED356-3DBF-4179-A9F8-856125E8614B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2BEEF5-907E-42A9-A14C-49C561FA54E0}">
      <dgm:prSet phldrT="[Text]" custT="1"/>
      <dgm:spPr/>
      <dgm:t>
        <a:bodyPr/>
        <a:lstStyle/>
        <a:p>
          <a:r>
            <a:rPr lang="en-US" sz="2800">
              <a:latin typeface="Times New Roman" panose="02020603050405020304" pitchFamily="18" charset="0"/>
              <a:cs typeface="Times New Roman" panose="02020603050405020304" pitchFamily="18" charset="0"/>
            </a:rPr>
            <a:t>Thư viện phong phú (trí tuệ nhân tạo, phân tích dữ liệu, kĩ thuật robot, …)</a:t>
          </a:r>
        </a:p>
      </dgm:t>
    </dgm:pt>
    <dgm:pt modelId="{645D865A-7CFA-4576-8E15-291F507C2108}" type="parTrans" cxnId="{E6DFA61C-6117-4A1A-BD91-23B56E22031A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F71122-74C8-4081-9CA5-D165D2B71EC8}" type="sibTrans" cxnId="{E6DFA61C-6117-4A1A-BD91-23B56E22031A}">
      <dgm:prSet/>
      <dgm:spPr/>
      <dgm:t>
        <a:bodyPr/>
        <a:lstStyle/>
        <a:p>
          <a:endParaRPr lang="en-US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840255-D2E5-4B50-9B2C-820D471DB12C}" type="pres">
      <dgm:prSet presAssocID="{DCCD97BD-1FC7-4DE2-8AD9-6C4991CFECF6}" presName="linearFlow" presStyleCnt="0">
        <dgm:presLayoutVars>
          <dgm:dir/>
          <dgm:resizeHandles val="exact"/>
        </dgm:presLayoutVars>
      </dgm:prSet>
      <dgm:spPr/>
    </dgm:pt>
    <dgm:pt modelId="{1A694F9C-A920-4060-9B5B-616246039BD4}" type="pres">
      <dgm:prSet presAssocID="{A54011A0-13DA-438B-98F2-4977B04EC8CE}" presName="composite" presStyleCnt="0"/>
      <dgm:spPr/>
    </dgm:pt>
    <dgm:pt modelId="{0FBBFDAC-C5F8-4165-B39E-C51165621508}" type="pres">
      <dgm:prSet presAssocID="{A54011A0-13DA-438B-98F2-4977B04EC8CE}" presName="imgShp" presStyleLbl="fgImgPlace1" presStyleIdx="0" presStyleCnt="4"/>
      <dgm:spPr/>
    </dgm:pt>
    <dgm:pt modelId="{917BD012-F1C2-4856-9D90-A7CC287074BD}" type="pres">
      <dgm:prSet presAssocID="{A54011A0-13DA-438B-98F2-4977B04EC8CE}" presName="txShp" presStyleLbl="node1" presStyleIdx="0" presStyleCnt="4">
        <dgm:presLayoutVars>
          <dgm:bulletEnabled val="1"/>
        </dgm:presLayoutVars>
      </dgm:prSet>
      <dgm:spPr/>
    </dgm:pt>
    <dgm:pt modelId="{BEFE0C22-690C-4C08-AA7C-3E4041CA9179}" type="pres">
      <dgm:prSet presAssocID="{5D9365FA-388E-4583-B909-367B8564785C}" presName="spacing" presStyleCnt="0"/>
      <dgm:spPr/>
    </dgm:pt>
    <dgm:pt modelId="{AB991482-5B80-473D-A498-4904D78B0B88}" type="pres">
      <dgm:prSet presAssocID="{DFCC26CD-F22B-4A27-B375-71324FB2C1B2}" presName="composite" presStyleCnt="0"/>
      <dgm:spPr/>
    </dgm:pt>
    <dgm:pt modelId="{99E0E542-CF11-4EC2-9955-1BB5649EF9FD}" type="pres">
      <dgm:prSet presAssocID="{DFCC26CD-F22B-4A27-B375-71324FB2C1B2}" presName="imgShp" presStyleLbl="fgImgPlace1" presStyleIdx="1" presStyleCnt="4"/>
      <dgm:spPr/>
    </dgm:pt>
    <dgm:pt modelId="{A037ED58-2847-4303-8312-BA21B70E5D42}" type="pres">
      <dgm:prSet presAssocID="{DFCC26CD-F22B-4A27-B375-71324FB2C1B2}" presName="txShp" presStyleLbl="node1" presStyleIdx="1" presStyleCnt="4">
        <dgm:presLayoutVars>
          <dgm:bulletEnabled val="1"/>
        </dgm:presLayoutVars>
      </dgm:prSet>
      <dgm:spPr/>
    </dgm:pt>
    <dgm:pt modelId="{7C50317B-7942-4AC1-8FAF-999744E89398}" type="pres">
      <dgm:prSet presAssocID="{AF8A2CB8-3C89-4954-8599-C6FE313F096C}" presName="spacing" presStyleCnt="0"/>
      <dgm:spPr/>
    </dgm:pt>
    <dgm:pt modelId="{255C3840-396E-42C9-ABE9-9C20D97E6093}" type="pres">
      <dgm:prSet presAssocID="{81012AF0-8ACD-46A3-BD40-0384A58568E6}" presName="composite" presStyleCnt="0"/>
      <dgm:spPr/>
    </dgm:pt>
    <dgm:pt modelId="{78985D85-C73E-4B50-B462-2DDB9FEC28C2}" type="pres">
      <dgm:prSet presAssocID="{81012AF0-8ACD-46A3-BD40-0384A58568E6}" presName="imgShp" presStyleLbl="fgImgPlace1" presStyleIdx="2" presStyleCnt="4"/>
      <dgm:spPr/>
    </dgm:pt>
    <dgm:pt modelId="{E272B10D-A4BE-4684-A7A8-BF5FECE29F76}" type="pres">
      <dgm:prSet presAssocID="{81012AF0-8ACD-46A3-BD40-0384A58568E6}" presName="txShp" presStyleLbl="node1" presStyleIdx="2" presStyleCnt="4">
        <dgm:presLayoutVars>
          <dgm:bulletEnabled val="1"/>
        </dgm:presLayoutVars>
      </dgm:prSet>
      <dgm:spPr/>
    </dgm:pt>
    <dgm:pt modelId="{C7FF6594-B2AC-4C24-BFE3-E971099F1FAC}" type="pres">
      <dgm:prSet presAssocID="{7C0D06AF-51A2-4870-9813-195E54CA4BE5}" presName="spacing" presStyleCnt="0"/>
      <dgm:spPr/>
    </dgm:pt>
    <dgm:pt modelId="{EF00F006-8723-40D6-9AA2-2A32C5A4B7E7}" type="pres">
      <dgm:prSet presAssocID="{872BEEF5-907E-42A9-A14C-49C561FA54E0}" presName="composite" presStyleCnt="0"/>
      <dgm:spPr/>
    </dgm:pt>
    <dgm:pt modelId="{3B358953-A499-4614-BEFE-E7829412D7A8}" type="pres">
      <dgm:prSet presAssocID="{872BEEF5-907E-42A9-A14C-49C561FA54E0}" presName="imgShp" presStyleLbl="fgImgPlace1" presStyleIdx="3" presStyleCnt="4"/>
      <dgm:spPr/>
    </dgm:pt>
    <dgm:pt modelId="{17C4ECC2-013B-4726-8373-ABE6D3B9E148}" type="pres">
      <dgm:prSet presAssocID="{872BEEF5-907E-42A9-A14C-49C561FA54E0}" presName="txShp" presStyleLbl="node1" presStyleIdx="3" presStyleCnt="4">
        <dgm:presLayoutVars>
          <dgm:bulletEnabled val="1"/>
        </dgm:presLayoutVars>
      </dgm:prSet>
      <dgm:spPr/>
    </dgm:pt>
  </dgm:ptLst>
  <dgm:cxnLst>
    <dgm:cxn modelId="{6C803804-DCDC-41DD-9553-FC50A9AE9343}" type="presOf" srcId="{A54011A0-13DA-438B-98F2-4977B04EC8CE}" destId="{917BD012-F1C2-4856-9D90-A7CC287074BD}" srcOrd="0" destOrd="0" presId="urn:microsoft.com/office/officeart/2005/8/layout/vList3"/>
    <dgm:cxn modelId="{E6DFA61C-6117-4A1A-BD91-23B56E22031A}" srcId="{DCCD97BD-1FC7-4DE2-8AD9-6C4991CFECF6}" destId="{872BEEF5-907E-42A9-A14C-49C561FA54E0}" srcOrd="3" destOrd="0" parTransId="{645D865A-7CFA-4576-8E15-291F507C2108}" sibTransId="{FAF71122-74C8-4081-9CA5-D165D2B71EC8}"/>
    <dgm:cxn modelId="{048D7C6C-E5CA-460A-BEDA-F2AC5BBEAB08}" type="presOf" srcId="{872BEEF5-907E-42A9-A14C-49C561FA54E0}" destId="{17C4ECC2-013B-4726-8373-ABE6D3B9E148}" srcOrd="0" destOrd="0" presId="urn:microsoft.com/office/officeart/2005/8/layout/vList3"/>
    <dgm:cxn modelId="{4816826D-ED46-4958-9613-9967E346CC3C}" srcId="{DCCD97BD-1FC7-4DE2-8AD9-6C4991CFECF6}" destId="{DFCC26CD-F22B-4A27-B375-71324FB2C1B2}" srcOrd="1" destOrd="0" parTransId="{359626BE-A193-4AAB-A4F2-CABCCD3B2536}" sibTransId="{AF8A2CB8-3C89-4954-8599-C6FE313F096C}"/>
    <dgm:cxn modelId="{A8794F74-4849-4B97-9207-7ED24E7EAEDC}" type="presOf" srcId="{DFCC26CD-F22B-4A27-B375-71324FB2C1B2}" destId="{A037ED58-2847-4303-8312-BA21B70E5D42}" srcOrd="0" destOrd="0" presId="urn:microsoft.com/office/officeart/2005/8/layout/vList3"/>
    <dgm:cxn modelId="{115C5954-550D-4A0D-9933-37721E5285C0}" type="presOf" srcId="{DCCD97BD-1FC7-4DE2-8AD9-6C4991CFECF6}" destId="{1F840255-D2E5-4B50-9B2C-820D471DB12C}" srcOrd="0" destOrd="0" presId="urn:microsoft.com/office/officeart/2005/8/layout/vList3"/>
    <dgm:cxn modelId="{05BED356-3DBF-4179-A9F8-856125E8614B}" srcId="{DCCD97BD-1FC7-4DE2-8AD9-6C4991CFECF6}" destId="{81012AF0-8ACD-46A3-BD40-0384A58568E6}" srcOrd="2" destOrd="0" parTransId="{ACBD0BA6-73DD-42FA-B012-7CFCB9930D27}" sibTransId="{7C0D06AF-51A2-4870-9813-195E54CA4BE5}"/>
    <dgm:cxn modelId="{FA05C585-CB41-4A7F-94BA-10BD23E4FF49}" type="presOf" srcId="{81012AF0-8ACD-46A3-BD40-0384A58568E6}" destId="{E272B10D-A4BE-4684-A7A8-BF5FECE29F76}" srcOrd="0" destOrd="0" presId="urn:microsoft.com/office/officeart/2005/8/layout/vList3"/>
    <dgm:cxn modelId="{D539B0DB-0992-44B4-81E3-1C2BA8BE129F}" srcId="{DCCD97BD-1FC7-4DE2-8AD9-6C4991CFECF6}" destId="{A54011A0-13DA-438B-98F2-4977B04EC8CE}" srcOrd="0" destOrd="0" parTransId="{94EC6694-1397-47EC-A0A0-D4814DF7FE9E}" sibTransId="{5D9365FA-388E-4583-B909-367B8564785C}"/>
    <dgm:cxn modelId="{803FBCB1-8D1D-45E9-AB3D-3ECD1D43E822}" type="presParOf" srcId="{1F840255-D2E5-4B50-9B2C-820D471DB12C}" destId="{1A694F9C-A920-4060-9B5B-616246039BD4}" srcOrd="0" destOrd="0" presId="urn:microsoft.com/office/officeart/2005/8/layout/vList3"/>
    <dgm:cxn modelId="{F3F959D8-638F-45E3-B6EF-CEACCB1D765C}" type="presParOf" srcId="{1A694F9C-A920-4060-9B5B-616246039BD4}" destId="{0FBBFDAC-C5F8-4165-B39E-C51165621508}" srcOrd="0" destOrd="0" presId="urn:microsoft.com/office/officeart/2005/8/layout/vList3"/>
    <dgm:cxn modelId="{29590D5E-4966-40A3-BD6F-C728A5F0C2FC}" type="presParOf" srcId="{1A694F9C-A920-4060-9B5B-616246039BD4}" destId="{917BD012-F1C2-4856-9D90-A7CC287074BD}" srcOrd="1" destOrd="0" presId="urn:microsoft.com/office/officeart/2005/8/layout/vList3"/>
    <dgm:cxn modelId="{217E9A36-FA7B-4E39-AE8E-4B98F6215E57}" type="presParOf" srcId="{1F840255-D2E5-4B50-9B2C-820D471DB12C}" destId="{BEFE0C22-690C-4C08-AA7C-3E4041CA9179}" srcOrd="1" destOrd="0" presId="urn:microsoft.com/office/officeart/2005/8/layout/vList3"/>
    <dgm:cxn modelId="{A6C7DEA5-5D6A-4F43-8608-58EA80DE25B4}" type="presParOf" srcId="{1F840255-D2E5-4B50-9B2C-820D471DB12C}" destId="{AB991482-5B80-473D-A498-4904D78B0B88}" srcOrd="2" destOrd="0" presId="urn:microsoft.com/office/officeart/2005/8/layout/vList3"/>
    <dgm:cxn modelId="{8F5302AD-931D-430D-A6CB-20ED3158A194}" type="presParOf" srcId="{AB991482-5B80-473D-A498-4904D78B0B88}" destId="{99E0E542-CF11-4EC2-9955-1BB5649EF9FD}" srcOrd="0" destOrd="0" presId="urn:microsoft.com/office/officeart/2005/8/layout/vList3"/>
    <dgm:cxn modelId="{09762131-3CD9-44B9-935C-5D5881166E24}" type="presParOf" srcId="{AB991482-5B80-473D-A498-4904D78B0B88}" destId="{A037ED58-2847-4303-8312-BA21B70E5D42}" srcOrd="1" destOrd="0" presId="urn:microsoft.com/office/officeart/2005/8/layout/vList3"/>
    <dgm:cxn modelId="{32150919-C3A4-4406-9C55-ADF6E086314A}" type="presParOf" srcId="{1F840255-D2E5-4B50-9B2C-820D471DB12C}" destId="{7C50317B-7942-4AC1-8FAF-999744E89398}" srcOrd="3" destOrd="0" presId="urn:microsoft.com/office/officeart/2005/8/layout/vList3"/>
    <dgm:cxn modelId="{2F0DF2F0-4B88-42B0-B978-E601E6CF099B}" type="presParOf" srcId="{1F840255-D2E5-4B50-9B2C-820D471DB12C}" destId="{255C3840-396E-42C9-ABE9-9C20D97E6093}" srcOrd="4" destOrd="0" presId="urn:microsoft.com/office/officeart/2005/8/layout/vList3"/>
    <dgm:cxn modelId="{9C1F57A8-80D7-44E6-A941-8610703C83CB}" type="presParOf" srcId="{255C3840-396E-42C9-ABE9-9C20D97E6093}" destId="{78985D85-C73E-4B50-B462-2DDB9FEC28C2}" srcOrd="0" destOrd="0" presId="urn:microsoft.com/office/officeart/2005/8/layout/vList3"/>
    <dgm:cxn modelId="{4BEFEECD-A32B-491F-8BE8-B3F11341EA44}" type="presParOf" srcId="{255C3840-396E-42C9-ABE9-9C20D97E6093}" destId="{E272B10D-A4BE-4684-A7A8-BF5FECE29F76}" srcOrd="1" destOrd="0" presId="urn:microsoft.com/office/officeart/2005/8/layout/vList3"/>
    <dgm:cxn modelId="{59D17470-3750-43BB-B038-6254EED1A2A9}" type="presParOf" srcId="{1F840255-D2E5-4B50-9B2C-820D471DB12C}" destId="{C7FF6594-B2AC-4C24-BFE3-E971099F1FAC}" srcOrd="5" destOrd="0" presId="urn:microsoft.com/office/officeart/2005/8/layout/vList3"/>
    <dgm:cxn modelId="{E1E04057-47D4-44F2-AECB-7AA238BDCF3E}" type="presParOf" srcId="{1F840255-D2E5-4B50-9B2C-820D471DB12C}" destId="{EF00F006-8723-40D6-9AA2-2A32C5A4B7E7}" srcOrd="6" destOrd="0" presId="urn:microsoft.com/office/officeart/2005/8/layout/vList3"/>
    <dgm:cxn modelId="{39D95C16-BBAC-44F7-9E4E-D4354B61B302}" type="presParOf" srcId="{EF00F006-8723-40D6-9AA2-2A32C5A4B7E7}" destId="{3B358953-A499-4614-BEFE-E7829412D7A8}" srcOrd="0" destOrd="0" presId="urn:microsoft.com/office/officeart/2005/8/layout/vList3"/>
    <dgm:cxn modelId="{4B7389C2-3C18-4D94-85C3-7EC96E452B79}" type="presParOf" srcId="{EF00F006-8723-40D6-9AA2-2A32C5A4B7E7}" destId="{17C4ECC2-013B-4726-8373-ABE6D3B9E14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C1B5F8-2ADA-49E5-9975-3008E90AC507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4EFFC6-3922-4E50-886F-A4341C1D9E3A}">
      <dgm:prSet phldrT="[Text]" custT="1"/>
      <dgm:spPr/>
      <dgm:t>
        <a:bodyPr/>
        <a:lstStyle/>
        <a:p>
          <a:pPr algn="just"/>
          <a:r>
            <a:rPr lang="en-US" sz="2200">
              <a:latin typeface="Times New Roman" panose="02020603050405020304" pitchFamily="18" charset="0"/>
              <a:cs typeface="Times New Roman" panose="02020603050405020304" pitchFamily="18" charset="0"/>
            </a:rPr>
            <a:t>Môi trường lập trình (phần mềm dùng để soạn thảo chương trình, gỡ lỗi, chạy chương trình)</a:t>
          </a:r>
        </a:p>
      </dgm:t>
    </dgm:pt>
    <dgm:pt modelId="{CCE0889F-B7A1-4679-B8E1-1F3094C4702C}" type="parTrans" cxnId="{A2E08062-8D8A-45DB-A876-B5856008AA09}">
      <dgm:prSet/>
      <dgm:spPr/>
      <dgm:t>
        <a:bodyPr/>
        <a:lstStyle/>
        <a:p>
          <a:pPr algn="just"/>
          <a:endParaRPr lang="en-US" sz="2200"/>
        </a:p>
      </dgm:t>
    </dgm:pt>
    <dgm:pt modelId="{7834639E-54E7-4B52-A5DE-B9B72217A4BC}" type="sibTrans" cxnId="{A2E08062-8D8A-45DB-A876-B5856008AA09}">
      <dgm:prSet/>
      <dgm:spPr/>
      <dgm:t>
        <a:bodyPr/>
        <a:lstStyle/>
        <a:p>
          <a:pPr algn="just"/>
          <a:endParaRPr lang="en-US" sz="2200"/>
        </a:p>
      </dgm:t>
    </dgm:pt>
    <dgm:pt modelId="{D2008536-534C-467C-BA1C-E76F7A3F2C3A}">
      <dgm:prSet phldrT="[Text]" custT="1"/>
      <dgm:spPr/>
      <dgm:t>
        <a:bodyPr/>
        <a:lstStyle/>
        <a:p>
          <a:pPr algn="just"/>
          <a:r>
            <a:rPr lang="en-US" sz="2200">
              <a:latin typeface="Times New Roman" panose="02020603050405020304" pitchFamily="18" charset="0"/>
              <a:cs typeface="Times New Roman" panose="02020603050405020304" pitchFamily="18" charset="0"/>
            </a:rPr>
            <a:t>Chế độ gõ lệnh trực tiếp</a:t>
          </a:r>
        </a:p>
      </dgm:t>
    </dgm:pt>
    <dgm:pt modelId="{962DFA5A-ACBC-4CE8-9DCC-8F0D3AC43EC1}" type="parTrans" cxnId="{8B83D521-A2D8-415A-9624-42A7963D477D}">
      <dgm:prSet/>
      <dgm:spPr/>
      <dgm:t>
        <a:bodyPr/>
        <a:lstStyle/>
        <a:p>
          <a:pPr algn="just"/>
          <a:endParaRPr lang="en-US" sz="2200"/>
        </a:p>
      </dgm:t>
    </dgm:pt>
    <dgm:pt modelId="{51F2EA99-42B6-4ECD-B29C-DED3B0FDE26E}" type="sibTrans" cxnId="{8B83D521-A2D8-415A-9624-42A7963D477D}">
      <dgm:prSet/>
      <dgm:spPr/>
      <dgm:t>
        <a:bodyPr/>
        <a:lstStyle/>
        <a:p>
          <a:pPr algn="just"/>
          <a:endParaRPr lang="en-US" sz="2200"/>
        </a:p>
      </dgm:t>
    </dgm:pt>
    <dgm:pt modelId="{2AF79195-5E56-454A-AB2B-10093B606FC1}">
      <dgm:prSet phldrT="[Text]" custT="1"/>
      <dgm:spPr/>
      <dgm:t>
        <a:bodyPr/>
        <a:lstStyle/>
        <a:p>
          <a:pPr algn="just"/>
          <a:r>
            <a:rPr lang="en-US" sz="2200">
              <a:latin typeface="Times New Roman" panose="02020603050405020304" pitchFamily="18" charset="0"/>
              <a:cs typeface="Times New Roman" panose="02020603050405020304" pitchFamily="18" charset="0"/>
            </a:rPr>
            <a:t>Chế độ soạn thảo</a:t>
          </a:r>
        </a:p>
      </dgm:t>
    </dgm:pt>
    <dgm:pt modelId="{B17D5653-62A5-45B2-89D2-808128D75E71}" type="parTrans" cxnId="{115FFC2B-2874-4111-B13E-450404EEA519}">
      <dgm:prSet/>
      <dgm:spPr/>
      <dgm:t>
        <a:bodyPr/>
        <a:lstStyle/>
        <a:p>
          <a:pPr algn="just"/>
          <a:endParaRPr lang="en-US" sz="2200"/>
        </a:p>
      </dgm:t>
    </dgm:pt>
    <dgm:pt modelId="{4A14B989-656D-477A-84D7-4A9C8CCF0295}" type="sibTrans" cxnId="{115FFC2B-2874-4111-B13E-450404EEA519}">
      <dgm:prSet/>
      <dgm:spPr/>
      <dgm:t>
        <a:bodyPr/>
        <a:lstStyle/>
        <a:p>
          <a:pPr algn="just"/>
          <a:endParaRPr lang="en-US" sz="2200"/>
        </a:p>
      </dgm:t>
    </dgm:pt>
    <dgm:pt modelId="{3268C6B5-C550-4427-AD82-60D8107AF0EA}" type="pres">
      <dgm:prSet presAssocID="{E4C1B5F8-2ADA-49E5-9975-3008E90AC50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8C54888-3498-49C2-A8CA-7C0BBC150D7C}" type="pres">
      <dgm:prSet presAssocID="{564EFFC6-3922-4E50-886F-A4341C1D9E3A}" presName="hierRoot1" presStyleCnt="0">
        <dgm:presLayoutVars>
          <dgm:hierBranch val="init"/>
        </dgm:presLayoutVars>
      </dgm:prSet>
      <dgm:spPr/>
    </dgm:pt>
    <dgm:pt modelId="{F98AA5D6-7314-4FA3-AD8D-40017838A317}" type="pres">
      <dgm:prSet presAssocID="{564EFFC6-3922-4E50-886F-A4341C1D9E3A}" presName="rootComposite1" presStyleCnt="0"/>
      <dgm:spPr/>
    </dgm:pt>
    <dgm:pt modelId="{D721A4A2-BA85-4186-A203-666D4F706742}" type="pres">
      <dgm:prSet presAssocID="{564EFFC6-3922-4E50-886F-A4341C1D9E3A}" presName="rootText1" presStyleLbl="node0" presStyleIdx="0" presStyleCnt="1" custScaleY="194937">
        <dgm:presLayoutVars>
          <dgm:chPref val="3"/>
        </dgm:presLayoutVars>
      </dgm:prSet>
      <dgm:spPr/>
    </dgm:pt>
    <dgm:pt modelId="{9BEE19E2-E418-466B-BDDA-C47DAECA61D1}" type="pres">
      <dgm:prSet presAssocID="{564EFFC6-3922-4E50-886F-A4341C1D9E3A}" presName="rootConnector1" presStyleLbl="node1" presStyleIdx="0" presStyleCnt="0"/>
      <dgm:spPr/>
    </dgm:pt>
    <dgm:pt modelId="{6AB21998-F2FA-4799-9A3B-6A5C7C23C570}" type="pres">
      <dgm:prSet presAssocID="{564EFFC6-3922-4E50-886F-A4341C1D9E3A}" presName="hierChild2" presStyleCnt="0"/>
      <dgm:spPr/>
    </dgm:pt>
    <dgm:pt modelId="{4EEB2726-9F7F-4E9B-98D4-A43C51B0DB44}" type="pres">
      <dgm:prSet presAssocID="{962DFA5A-ACBC-4CE8-9DCC-8F0D3AC43EC1}" presName="Name64" presStyleLbl="parChTrans1D2" presStyleIdx="0" presStyleCnt="2"/>
      <dgm:spPr/>
    </dgm:pt>
    <dgm:pt modelId="{C05DF6AF-4272-4D9B-B5A7-695198CA6E62}" type="pres">
      <dgm:prSet presAssocID="{D2008536-534C-467C-BA1C-E76F7A3F2C3A}" presName="hierRoot2" presStyleCnt="0">
        <dgm:presLayoutVars>
          <dgm:hierBranch val="init"/>
        </dgm:presLayoutVars>
      </dgm:prSet>
      <dgm:spPr/>
    </dgm:pt>
    <dgm:pt modelId="{585D13AB-FA34-493D-84A5-C0D4C6BFA371}" type="pres">
      <dgm:prSet presAssocID="{D2008536-534C-467C-BA1C-E76F7A3F2C3A}" presName="rootComposite" presStyleCnt="0"/>
      <dgm:spPr/>
    </dgm:pt>
    <dgm:pt modelId="{A4F82658-B887-4AAA-A65B-8A2631A7F186}" type="pres">
      <dgm:prSet presAssocID="{D2008536-534C-467C-BA1C-E76F7A3F2C3A}" presName="rootText" presStyleLbl="node2" presStyleIdx="0" presStyleCnt="2">
        <dgm:presLayoutVars>
          <dgm:chPref val="3"/>
        </dgm:presLayoutVars>
      </dgm:prSet>
      <dgm:spPr/>
    </dgm:pt>
    <dgm:pt modelId="{055B8348-8716-421D-8F19-D5519B62D0CC}" type="pres">
      <dgm:prSet presAssocID="{D2008536-534C-467C-BA1C-E76F7A3F2C3A}" presName="rootConnector" presStyleLbl="node2" presStyleIdx="0" presStyleCnt="2"/>
      <dgm:spPr/>
    </dgm:pt>
    <dgm:pt modelId="{C5F8A639-17E2-4664-BA5B-18D474D98F77}" type="pres">
      <dgm:prSet presAssocID="{D2008536-534C-467C-BA1C-E76F7A3F2C3A}" presName="hierChild4" presStyleCnt="0"/>
      <dgm:spPr/>
    </dgm:pt>
    <dgm:pt modelId="{16A5B6C1-8D3F-4B32-96B8-AFB852FCB00A}" type="pres">
      <dgm:prSet presAssocID="{D2008536-534C-467C-BA1C-E76F7A3F2C3A}" presName="hierChild5" presStyleCnt="0"/>
      <dgm:spPr/>
    </dgm:pt>
    <dgm:pt modelId="{CC2C69D9-5D6B-40A6-B98A-B18F23791F21}" type="pres">
      <dgm:prSet presAssocID="{B17D5653-62A5-45B2-89D2-808128D75E71}" presName="Name64" presStyleLbl="parChTrans1D2" presStyleIdx="1" presStyleCnt="2"/>
      <dgm:spPr/>
    </dgm:pt>
    <dgm:pt modelId="{16FF7B20-558D-4D77-9280-0AAED2A120DF}" type="pres">
      <dgm:prSet presAssocID="{2AF79195-5E56-454A-AB2B-10093B606FC1}" presName="hierRoot2" presStyleCnt="0">
        <dgm:presLayoutVars>
          <dgm:hierBranch val="init"/>
        </dgm:presLayoutVars>
      </dgm:prSet>
      <dgm:spPr/>
    </dgm:pt>
    <dgm:pt modelId="{EBC1EC90-A40C-4EF1-9A18-F443A3C88EEC}" type="pres">
      <dgm:prSet presAssocID="{2AF79195-5E56-454A-AB2B-10093B606FC1}" presName="rootComposite" presStyleCnt="0"/>
      <dgm:spPr/>
    </dgm:pt>
    <dgm:pt modelId="{C15A6BAD-AB5D-4F40-99DA-852F4FCCBC9D}" type="pres">
      <dgm:prSet presAssocID="{2AF79195-5E56-454A-AB2B-10093B606FC1}" presName="rootText" presStyleLbl="node2" presStyleIdx="1" presStyleCnt="2">
        <dgm:presLayoutVars>
          <dgm:chPref val="3"/>
        </dgm:presLayoutVars>
      </dgm:prSet>
      <dgm:spPr/>
    </dgm:pt>
    <dgm:pt modelId="{B640B87D-081B-4D06-A05D-3F20A396CF99}" type="pres">
      <dgm:prSet presAssocID="{2AF79195-5E56-454A-AB2B-10093B606FC1}" presName="rootConnector" presStyleLbl="node2" presStyleIdx="1" presStyleCnt="2"/>
      <dgm:spPr/>
    </dgm:pt>
    <dgm:pt modelId="{63CB31D4-6C7E-430E-AB65-0AAAB3C0ED40}" type="pres">
      <dgm:prSet presAssocID="{2AF79195-5E56-454A-AB2B-10093B606FC1}" presName="hierChild4" presStyleCnt="0"/>
      <dgm:spPr/>
    </dgm:pt>
    <dgm:pt modelId="{B85F4295-37E7-4E41-B170-34DDC45750D2}" type="pres">
      <dgm:prSet presAssocID="{2AF79195-5E56-454A-AB2B-10093B606FC1}" presName="hierChild5" presStyleCnt="0"/>
      <dgm:spPr/>
    </dgm:pt>
    <dgm:pt modelId="{C8455FD8-6611-4864-A9D9-E62F97E959A2}" type="pres">
      <dgm:prSet presAssocID="{564EFFC6-3922-4E50-886F-A4341C1D9E3A}" presName="hierChild3" presStyleCnt="0"/>
      <dgm:spPr/>
    </dgm:pt>
  </dgm:ptLst>
  <dgm:cxnLst>
    <dgm:cxn modelId="{B797750E-DBB5-4E27-83C3-E10687369B2E}" type="presOf" srcId="{D2008536-534C-467C-BA1C-E76F7A3F2C3A}" destId="{A4F82658-B887-4AAA-A65B-8A2631A7F186}" srcOrd="0" destOrd="0" presId="urn:microsoft.com/office/officeart/2009/3/layout/HorizontalOrganizationChart"/>
    <dgm:cxn modelId="{8B83D521-A2D8-415A-9624-42A7963D477D}" srcId="{564EFFC6-3922-4E50-886F-A4341C1D9E3A}" destId="{D2008536-534C-467C-BA1C-E76F7A3F2C3A}" srcOrd="0" destOrd="0" parTransId="{962DFA5A-ACBC-4CE8-9DCC-8F0D3AC43EC1}" sibTransId="{51F2EA99-42B6-4ECD-B29C-DED3B0FDE26E}"/>
    <dgm:cxn modelId="{115FFC2B-2874-4111-B13E-450404EEA519}" srcId="{564EFFC6-3922-4E50-886F-A4341C1D9E3A}" destId="{2AF79195-5E56-454A-AB2B-10093B606FC1}" srcOrd="1" destOrd="0" parTransId="{B17D5653-62A5-45B2-89D2-808128D75E71}" sibTransId="{4A14B989-656D-477A-84D7-4A9C8CCF0295}"/>
    <dgm:cxn modelId="{DD494238-DC0E-499B-B931-546A8FBC8198}" type="presOf" srcId="{564EFFC6-3922-4E50-886F-A4341C1D9E3A}" destId="{D721A4A2-BA85-4186-A203-666D4F706742}" srcOrd="0" destOrd="0" presId="urn:microsoft.com/office/officeart/2009/3/layout/HorizontalOrganizationChart"/>
    <dgm:cxn modelId="{A2E08062-8D8A-45DB-A876-B5856008AA09}" srcId="{E4C1B5F8-2ADA-49E5-9975-3008E90AC507}" destId="{564EFFC6-3922-4E50-886F-A4341C1D9E3A}" srcOrd="0" destOrd="0" parTransId="{CCE0889F-B7A1-4679-B8E1-1F3094C4702C}" sibTransId="{7834639E-54E7-4B52-A5DE-B9B72217A4BC}"/>
    <dgm:cxn modelId="{A0EF4B48-D6D7-43E9-92DE-ABFD5F23E69C}" type="presOf" srcId="{B17D5653-62A5-45B2-89D2-808128D75E71}" destId="{CC2C69D9-5D6B-40A6-B98A-B18F23791F21}" srcOrd="0" destOrd="0" presId="urn:microsoft.com/office/officeart/2009/3/layout/HorizontalOrganizationChart"/>
    <dgm:cxn modelId="{4D1EAD48-688C-499F-A985-18717BB2675F}" type="presOf" srcId="{D2008536-534C-467C-BA1C-E76F7A3F2C3A}" destId="{055B8348-8716-421D-8F19-D5519B62D0CC}" srcOrd="1" destOrd="0" presId="urn:microsoft.com/office/officeart/2009/3/layout/HorizontalOrganizationChart"/>
    <dgm:cxn modelId="{FE8ECD6B-2CCB-427C-906C-2587DB31F665}" type="presOf" srcId="{E4C1B5F8-2ADA-49E5-9975-3008E90AC507}" destId="{3268C6B5-C550-4427-AD82-60D8107AF0EA}" srcOrd="0" destOrd="0" presId="urn:microsoft.com/office/officeart/2009/3/layout/HorizontalOrganizationChart"/>
    <dgm:cxn modelId="{DDCE5D7D-7F7E-493E-BE0A-ABEC9CE696B5}" type="presOf" srcId="{2AF79195-5E56-454A-AB2B-10093B606FC1}" destId="{B640B87D-081B-4D06-A05D-3F20A396CF99}" srcOrd="1" destOrd="0" presId="urn:microsoft.com/office/officeart/2009/3/layout/HorizontalOrganizationChart"/>
    <dgm:cxn modelId="{A304F89A-768E-4398-8408-DA025AD62890}" type="presOf" srcId="{962DFA5A-ACBC-4CE8-9DCC-8F0D3AC43EC1}" destId="{4EEB2726-9F7F-4E9B-98D4-A43C51B0DB44}" srcOrd="0" destOrd="0" presId="urn:microsoft.com/office/officeart/2009/3/layout/HorizontalOrganizationChart"/>
    <dgm:cxn modelId="{6E9DDED3-E00E-4839-9D60-C007C5980D0C}" type="presOf" srcId="{2AF79195-5E56-454A-AB2B-10093B606FC1}" destId="{C15A6BAD-AB5D-4F40-99DA-852F4FCCBC9D}" srcOrd="0" destOrd="0" presId="urn:microsoft.com/office/officeart/2009/3/layout/HorizontalOrganizationChart"/>
    <dgm:cxn modelId="{9887C9E3-3A14-4418-B6B4-62CA0EF698D2}" type="presOf" srcId="{564EFFC6-3922-4E50-886F-A4341C1D9E3A}" destId="{9BEE19E2-E418-466B-BDDA-C47DAECA61D1}" srcOrd="1" destOrd="0" presId="urn:microsoft.com/office/officeart/2009/3/layout/HorizontalOrganizationChart"/>
    <dgm:cxn modelId="{C778F3E0-3664-42F2-B024-8F02D70C5B7D}" type="presParOf" srcId="{3268C6B5-C550-4427-AD82-60D8107AF0EA}" destId="{18C54888-3498-49C2-A8CA-7C0BBC150D7C}" srcOrd="0" destOrd="0" presId="urn:microsoft.com/office/officeart/2009/3/layout/HorizontalOrganizationChart"/>
    <dgm:cxn modelId="{D2A45EBB-96A1-4D4A-818A-AB29351DEABF}" type="presParOf" srcId="{18C54888-3498-49C2-A8CA-7C0BBC150D7C}" destId="{F98AA5D6-7314-4FA3-AD8D-40017838A317}" srcOrd="0" destOrd="0" presId="urn:microsoft.com/office/officeart/2009/3/layout/HorizontalOrganizationChart"/>
    <dgm:cxn modelId="{C203C24C-6DF7-475F-8333-DD462E084F0C}" type="presParOf" srcId="{F98AA5D6-7314-4FA3-AD8D-40017838A317}" destId="{D721A4A2-BA85-4186-A203-666D4F706742}" srcOrd="0" destOrd="0" presId="urn:microsoft.com/office/officeart/2009/3/layout/HorizontalOrganizationChart"/>
    <dgm:cxn modelId="{D2F79963-70A2-460D-9143-B2788400C861}" type="presParOf" srcId="{F98AA5D6-7314-4FA3-AD8D-40017838A317}" destId="{9BEE19E2-E418-466B-BDDA-C47DAECA61D1}" srcOrd="1" destOrd="0" presId="urn:microsoft.com/office/officeart/2009/3/layout/HorizontalOrganizationChart"/>
    <dgm:cxn modelId="{13DB71EB-0DAB-4984-8210-F0EC5CB6E2C3}" type="presParOf" srcId="{18C54888-3498-49C2-A8CA-7C0BBC150D7C}" destId="{6AB21998-F2FA-4799-9A3B-6A5C7C23C570}" srcOrd="1" destOrd="0" presId="urn:microsoft.com/office/officeart/2009/3/layout/HorizontalOrganizationChart"/>
    <dgm:cxn modelId="{1AE52C8C-85D7-41B3-9459-A6A460D5509D}" type="presParOf" srcId="{6AB21998-F2FA-4799-9A3B-6A5C7C23C570}" destId="{4EEB2726-9F7F-4E9B-98D4-A43C51B0DB44}" srcOrd="0" destOrd="0" presId="urn:microsoft.com/office/officeart/2009/3/layout/HorizontalOrganizationChart"/>
    <dgm:cxn modelId="{038FD895-E9FC-49E9-8EE5-2206DE235C89}" type="presParOf" srcId="{6AB21998-F2FA-4799-9A3B-6A5C7C23C570}" destId="{C05DF6AF-4272-4D9B-B5A7-695198CA6E62}" srcOrd="1" destOrd="0" presId="urn:microsoft.com/office/officeart/2009/3/layout/HorizontalOrganizationChart"/>
    <dgm:cxn modelId="{FBC93C0E-F050-405C-85EF-1932E93AC684}" type="presParOf" srcId="{C05DF6AF-4272-4D9B-B5A7-695198CA6E62}" destId="{585D13AB-FA34-493D-84A5-C0D4C6BFA371}" srcOrd="0" destOrd="0" presId="urn:microsoft.com/office/officeart/2009/3/layout/HorizontalOrganizationChart"/>
    <dgm:cxn modelId="{FC5EDE82-0A7C-401F-8613-01FBD5258EFF}" type="presParOf" srcId="{585D13AB-FA34-493D-84A5-C0D4C6BFA371}" destId="{A4F82658-B887-4AAA-A65B-8A2631A7F186}" srcOrd="0" destOrd="0" presId="urn:microsoft.com/office/officeart/2009/3/layout/HorizontalOrganizationChart"/>
    <dgm:cxn modelId="{3B0BC139-1549-421D-B933-383E871E598C}" type="presParOf" srcId="{585D13AB-FA34-493D-84A5-C0D4C6BFA371}" destId="{055B8348-8716-421D-8F19-D5519B62D0CC}" srcOrd="1" destOrd="0" presId="urn:microsoft.com/office/officeart/2009/3/layout/HorizontalOrganizationChart"/>
    <dgm:cxn modelId="{888622AE-2E06-4F77-B53A-685F2F5CB0AC}" type="presParOf" srcId="{C05DF6AF-4272-4D9B-B5A7-695198CA6E62}" destId="{C5F8A639-17E2-4664-BA5B-18D474D98F77}" srcOrd="1" destOrd="0" presId="urn:microsoft.com/office/officeart/2009/3/layout/HorizontalOrganizationChart"/>
    <dgm:cxn modelId="{5E18A93E-C546-4DE4-BD27-8886F0A1B3A7}" type="presParOf" srcId="{C05DF6AF-4272-4D9B-B5A7-695198CA6E62}" destId="{16A5B6C1-8D3F-4B32-96B8-AFB852FCB00A}" srcOrd="2" destOrd="0" presId="urn:microsoft.com/office/officeart/2009/3/layout/HorizontalOrganizationChart"/>
    <dgm:cxn modelId="{344A595D-507D-481E-AF6E-C5CB1A278553}" type="presParOf" srcId="{6AB21998-F2FA-4799-9A3B-6A5C7C23C570}" destId="{CC2C69D9-5D6B-40A6-B98A-B18F23791F21}" srcOrd="2" destOrd="0" presId="urn:microsoft.com/office/officeart/2009/3/layout/HorizontalOrganizationChart"/>
    <dgm:cxn modelId="{8A8F567A-49BE-4668-A7F5-D77C93384D1B}" type="presParOf" srcId="{6AB21998-F2FA-4799-9A3B-6A5C7C23C570}" destId="{16FF7B20-558D-4D77-9280-0AAED2A120DF}" srcOrd="3" destOrd="0" presId="urn:microsoft.com/office/officeart/2009/3/layout/HorizontalOrganizationChart"/>
    <dgm:cxn modelId="{AA04DF9B-490E-40C6-B626-512BC2B06E04}" type="presParOf" srcId="{16FF7B20-558D-4D77-9280-0AAED2A120DF}" destId="{EBC1EC90-A40C-4EF1-9A18-F443A3C88EEC}" srcOrd="0" destOrd="0" presId="urn:microsoft.com/office/officeart/2009/3/layout/HorizontalOrganizationChart"/>
    <dgm:cxn modelId="{5D3C5D67-29EB-4C35-9E15-B5709CD188BD}" type="presParOf" srcId="{EBC1EC90-A40C-4EF1-9A18-F443A3C88EEC}" destId="{C15A6BAD-AB5D-4F40-99DA-852F4FCCBC9D}" srcOrd="0" destOrd="0" presId="urn:microsoft.com/office/officeart/2009/3/layout/HorizontalOrganizationChart"/>
    <dgm:cxn modelId="{043AA2E1-4721-44E1-9BD3-DE87E71F801D}" type="presParOf" srcId="{EBC1EC90-A40C-4EF1-9A18-F443A3C88EEC}" destId="{B640B87D-081B-4D06-A05D-3F20A396CF99}" srcOrd="1" destOrd="0" presId="urn:microsoft.com/office/officeart/2009/3/layout/HorizontalOrganizationChart"/>
    <dgm:cxn modelId="{9775F3B9-352A-4F95-8BAE-2A526B72AEBA}" type="presParOf" srcId="{16FF7B20-558D-4D77-9280-0AAED2A120DF}" destId="{63CB31D4-6C7E-430E-AB65-0AAAB3C0ED40}" srcOrd="1" destOrd="0" presId="urn:microsoft.com/office/officeart/2009/3/layout/HorizontalOrganizationChart"/>
    <dgm:cxn modelId="{AE82CC0E-F768-44C8-9330-2FF1A37DEF77}" type="presParOf" srcId="{16FF7B20-558D-4D77-9280-0AAED2A120DF}" destId="{B85F4295-37E7-4E41-B170-34DDC45750D2}" srcOrd="2" destOrd="0" presId="urn:microsoft.com/office/officeart/2009/3/layout/HorizontalOrganizationChart"/>
    <dgm:cxn modelId="{985FB2C0-0B0B-4229-BA04-1BD35EB10ED3}" type="presParOf" srcId="{18C54888-3498-49C2-A8CA-7C0BBC150D7C}" destId="{C8455FD8-6611-4864-A9D9-E62F97E959A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40BF7F4-B770-4FD3-9469-486A8C87A561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A079CF-B6AC-4307-8E52-A2B0C854496B}">
      <dgm:prSet phldrT="[Text]" custT="1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pPr algn="l"/>
          <a:r>
            <a: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Nhiệm vụ: Sử dụng chế độ soạn thảo chương trình của Python để tạo, nhập và chạy chương trình đầu tiên có tên Bai1.py</a:t>
          </a:r>
        </a:p>
      </dgm:t>
    </dgm:pt>
    <dgm:pt modelId="{4B9391B7-196C-4CD1-B48E-F3C0474FD116}" type="parTrans" cxnId="{B65AE1DD-9C31-4EE2-B06F-6B06DD2355C6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198A35-5320-42E0-85D3-0C6041B5CC07}" type="sibTrans" cxnId="{B65AE1DD-9C31-4EE2-B06F-6B06DD2355C6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0D761F-291E-4894-B055-F490E6611288}">
      <dgm:prSet phldrT="[Text]"/>
      <dgm:spPr/>
      <dgm:t>
        <a:bodyPr/>
        <a:lstStyle/>
        <a:p>
          <a:pPr algn="l"/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Bước 1. Khởi động Python</a:t>
          </a:r>
        </a:p>
      </dgm:t>
    </dgm:pt>
    <dgm:pt modelId="{198267CE-551B-4300-9DD1-4E444C86AD75}" type="parTrans" cxnId="{B876CA63-A84C-4597-9C51-05BE3E84B6B4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926050-4C41-4E91-9FE5-DEDA32F2F58D}" type="sibTrans" cxnId="{B876CA63-A84C-4597-9C51-05BE3E84B6B4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784BFA-3372-4540-BC6F-B0AFDB4716DF}">
      <dgm:prSet phldrT="[Text]"/>
      <dgm:spPr/>
      <dgm:t>
        <a:bodyPr/>
        <a:lstStyle/>
        <a:p>
          <a:pPr algn="l"/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Bước 2. Vào chế độ soạn thảo (File/New)</a:t>
          </a:r>
        </a:p>
      </dgm:t>
    </dgm:pt>
    <dgm:pt modelId="{D48CC120-492D-435F-84A7-B0930626CE69}" type="parTrans" cxnId="{857FFCEA-2DE2-42E3-A51E-3EFEE3DDAB34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DC7477-BC43-480E-97E3-DFA138288B77}" type="sibTrans" cxnId="{857FFCEA-2DE2-42E3-A51E-3EFEE3DDAB34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1021B5-9870-4F0D-B614-07F03D2D884C}">
      <dgm:prSet phldrT="[Text]"/>
      <dgm:spPr/>
      <dgm:t>
        <a:bodyPr/>
        <a:lstStyle/>
        <a:p>
          <a:pPr algn="l"/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Bước 3. Nhập nội dung chương trình</a:t>
          </a:r>
        </a:p>
      </dgm:t>
    </dgm:pt>
    <dgm:pt modelId="{DA66A3F2-AFCA-4D32-AFAB-B31428BD95E6}" type="parTrans" cxnId="{A2FEECEC-E5C1-43BE-9330-A4643D76D085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8C8943-8E3F-4733-8EDD-E3E0A3379D1F}" type="sibTrans" cxnId="{A2FEECEC-E5C1-43BE-9330-A4643D76D085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773EAE-45F3-4036-97DF-7C39C293E723}">
      <dgm:prSet phldrT="[Text]"/>
      <dgm:spPr/>
      <dgm:t>
        <a:bodyPr/>
        <a:lstStyle/>
        <a:p>
          <a:pPr algn="l"/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Bước 4. Lưu chương trình (File/Save)</a:t>
          </a:r>
        </a:p>
      </dgm:t>
    </dgm:pt>
    <dgm:pt modelId="{A0782243-1A6C-41CF-97A6-9AC508976D5C}" type="parTrans" cxnId="{95622C33-F37B-4D66-B9AD-13A3AA3E7DEC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8F2B4B-74CD-49BE-9844-8007EC4B6121}" type="sibTrans" cxnId="{95622C33-F37B-4D66-B9AD-13A3AA3E7DEC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27B3DD-1E9E-463C-B477-86B1C285AB5D}">
      <dgm:prSet phldrT="[Text]"/>
      <dgm:spPr/>
      <dgm:t>
        <a:bodyPr/>
        <a:lstStyle/>
        <a:p>
          <a:pPr algn="l"/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Bước 5. Thực thi chương trình (Run/Run Module)</a:t>
          </a:r>
        </a:p>
      </dgm:t>
    </dgm:pt>
    <dgm:pt modelId="{2F741267-69E8-492F-990E-84924450BB10}" type="parTrans" cxnId="{16F19ED9-324D-4A34-9975-70D2EB4DB8D9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E8F20E-B310-4AD1-9A2C-4185AB279861}" type="sibTrans" cxnId="{16F19ED9-324D-4A34-9975-70D2EB4DB8D9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0F98AC-3207-40A0-BDC2-585F021CBAB1}">
      <dgm:prSet phldrT="[Text]"/>
      <dgm:spPr/>
      <dgm:t>
        <a:bodyPr/>
        <a:lstStyle/>
        <a:p>
          <a:pPr algn="l"/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Bước 6. Kết thúc phiên làm việc (quit/exit)</a:t>
          </a:r>
        </a:p>
      </dgm:t>
    </dgm:pt>
    <dgm:pt modelId="{717DED4A-3FCF-4CFE-85EB-A8052A34F1F7}" type="parTrans" cxnId="{8C8F2360-B6E5-47D3-AAF2-89457CD26078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C9BB64-0FB5-4579-8BDA-56C9D0BD07D6}" type="sibTrans" cxnId="{8C8F2360-B6E5-47D3-AAF2-89457CD26078}">
      <dgm:prSet/>
      <dgm:spPr/>
      <dgm:t>
        <a:bodyPr/>
        <a:lstStyle/>
        <a:p>
          <a:pPr algn="l"/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980E41-AEE0-49F4-9876-EEB2D4367D92}" type="pres">
      <dgm:prSet presAssocID="{740BF7F4-B770-4FD3-9469-486A8C87A56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4B5178-5586-47CF-973C-3A25FC637FD6}" type="pres">
      <dgm:prSet presAssocID="{38A079CF-B6AC-4307-8E52-A2B0C854496B}" presName="root" presStyleCnt="0"/>
      <dgm:spPr/>
    </dgm:pt>
    <dgm:pt modelId="{B6C52CDC-4399-4FBC-9625-EA515759B56E}" type="pres">
      <dgm:prSet presAssocID="{38A079CF-B6AC-4307-8E52-A2B0C854496B}" presName="rootComposite" presStyleCnt="0"/>
      <dgm:spPr/>
    </dgm:pt>
    <dgm:pt modelId="{B091FABA-3B33-4196-9AD3-A0908969802D}" type="pres">
      <dgm:prSet presAssocID="{38A079CF-B6AC-4307-8E52-A2B0C854496B}" presName="rootText" presStyleLbl="node1" presStyleIdx="0" presStyleCnt="1" custScaleX="411731" custScaleY="147299"/>
      <dgm:spPr/>
    </dgm:pt>
    <dgm:pt modelId="{212554E8-8E24-4A89-BBBC-A1D886CEB1AA}" type="pres">
      <dgm:prSet presAssocID="{38A079CF-B6AC-4307-8E52-A2B0C854496B}" presName="rootConnector" presStyleLbl="node1" presStyleIdx="0" presStyleCnt="1"/>
      <dgm:spPr/>
    </dgm:pt>
    <dgm:pt modelId="{A85F5C7F-D415-4915-941E-9BD1A3339B08}" type="pres">
      <dgm:prSet presAssocID="{38A079CF-B6AC-4307-8E52-A2B0C854496B}" presName="childShape" presStyleCnt="0"/>
      <dgm:spPr/>
    </dgm:pt>
    <dgm:pt modelId="{AEA061F0-BC7C-40A6-B85A-9F281B945E52}" type="pres">
      <dgm:prSet presAssocID="{198267CE-551B-4300-9DD1-4E444C86AD75}" presName="Name13" presStyleLbl="parChTrans1D2" presStyleIdx="0" presStyleCnt="6"/>
      <dgm:spPr/>
    </dgm:pt>
    <dgm:pt modelId="{65FADF6A-0157-48CC-92BE-3ABE6F325595}" type="pres">
      <dgm:prSet presAssocID="{3D0D761F-291E-4894-B055-F490E6611288}" presName="childText" presStyleLbl="bgAcc1" presStyleIdx="0" presStyleCnt="6" custScaleX="300301">
        <dgm:presLayoutVars>
          <dgm:bulletEnabled val="1"/>
        </dgm:presLayoutVars>
      </dgm:prSet>
      <dgm:spPr/>
    </dgm:pt>
    <dgm:pt modelId="{AFC7DB6D-7BD1-4839-A1AC-64C814570D89}" type="pres">
      <dgm:prSet presAssocID="{D48CC120-492D-435F-84A7-B0930626CE69}" presName="Name13" presStyleLbl="parChTrans1D2" presStyleIdx="1" presStyleCnt="6"/>
      <dgm:spPr/>
    </dgm:pt>
    <dgm:pt modelId="{5829018B-0F25-47B4-978F-D87B123744E4}" type="pres">
      <dgm:prSet presAssocID="{44784BFA-3372-4540-BC6F-B0AFDB4716DF}" presName="childText" presStyleLbl="bgAcc1" presStyleIdx="1" presStyleCnt="6" custScaleX="300301">
        <dgm:presLayoutVars>
          <dgm:bulletEnabled val="1"/>
        </dgm:presLayoutVars>
      </dgm:prSet>
      <dgm:spPr/>
    </dgm:pt>
    <dgm:pt modelId="{D8DE18C3-86F2-492D-A4B5-12BFD0B81938}" type="pres">
      <dgm:prSet presAssocID="{DA66A3F2-AFCA-4D32-AFAB-B31428BD95E6}" presName="Name13" presStyleLbl="parChTrans1D2" presStyleIdx="2" presStyleCnt="6"/>
      <dgm:spPr/>
    </dgm:pt>
    <dgm:pt modelId="{C68113E1-087B-4A65-AAB4-BC11E259F1A3}" type="pres">
      <dgm:prSet presAssocID="{761021B5-9870-4F0D-B614-07F03D2D884C}" presName="childText" presStyleLbl="bgAcc1" presStyleIdx="2" presStyleCnt="6" custScaleX="306524">
        <dgm:presLayoutVars>
          <dgm:bulletEnabled val="1"/>
        </dgm:presLayoutVars>
      </dgm:prSet>
      <dgm:spPr/>
    </dgm:pt>
    <dgm:pt modelId="{0E9D455C-A0C9-47E5-A9C8-6AD52254A54B}" type="pres">
      <dgm:prSet presAssocID="{A0782243-1A6C-41CF-97A6-9AC508976D5C}" presName="Name13" presStyleLbl="parChTrans1D2" presStyleIdx="3" presStyleCnt="6"/>
      <dgm:spPr/>
    </dgm:pt>
    <dgm:pt modelId="{5677A0A6-7D70-4B17-ABDE-CD6CD4A4A11D}" type="pres">
      <dgm:prSet presAssocID="{11773EAE-45F3-4036-97DF-7C39C293E723}" presName="childText" presStyleLbl="bgAcc1" presStyleIdx="3" presStyleCnt="6" custScaleX="306404">
        <dgm:presLayoutVars>
          <dgm:bulletEnabled val="1"/>
        </dgm:presLayoutVars>
      </dgm:prSet>
      <dgm:spPr/>
    </dgm:pt>
    <dgm:pt modelId="{03AE84DB-4809-42E2-96A8-7A2010FF458B}" type="pres">
      <dgm:prSet presAssocID="{2F741267-69E8-492F-990E-84924450BB10}" presName="Name13" presStyleLbl="parChTrans1D2" presStyleIdx="4" presStyleCnt="6"/>
      <dgm:spPr/>
    </dgm:pt>
    <dgm:pt modelId="{022E5737-95B7-4CBB-B45F-9238D47B5491}" type="pres">
      <dgm:prSet presAssocID="{B527B3DD-1E9E-463C-B477-86B1C285AB5D}" presName="childText" presStyleLbl="bgAcc1" presStyleIdx="4" presStyleCnt="6" custScaleX="305348">
        <dgm:presLayoutVars>
          <dgm:bulletEnabled val="1"/>
        </dgm:presLayoutVars>
      </dgm:prSet>
      <dgm:spPr/>
    </dgm:pt>
    <dgm:pt modelId="{C4EEBCC3-F918-4CC9-A6BB-99E4CA87013F}" type="pres">
      <dgm:prSet presAssocID="{717DED4A-3FCF-4CFE-85EB-A8052A34F1F7}" presName="Name13" presStyleLbl="parChTrans1D2" presStyleIdx="5" presStyleCnt="6"/>
      <dgm:spPr/>
    </dgm:pt>
    <dgm:pt modelId="{6C1B530B-FA55-4263-8276-37587762A4EF}" type="pres">
      <dgm:prSet presAssocID="{540F98AC-3207-40A0-BDC2-585F021CBAB1}" presName="childText" presStyleLbl="bgAcc1" presStyleIdx="5" presStyleCnt="6" custScaleX="305347">
        <dgm:presLayoutVars>
          <dgm:bulletEnabled val="1"/>
        </dgm:presLayoutVars>
      </dgm:prSet>
      <dgm:spPr/>
    </dgm:pt>
  </dgm:ptLst>
  <dgm:cxnLst>
    <dgm:cxn modelId="{251E3123-1D48-44CB-A170-53B5A1818930}" type="presOf" srcId="{740BF7F4-B770-4FD3-9469-486A8C87A561}" destId="{E9980E41-AEE0-49F4-9876-EEB2D4367D92}" srcOrd="0" destOrd="0" presId="urn:microsoft.com/office/officeart/2005/8/layout/hierarchy3"/>
    <dgm:cxn modelId="{C5133D25-BD95-48C9-9806-39E8724A26FC}" type="presOf" srcId="{11773EAE-45F3-4036-97DF-7C39C293E723}" destId="{5677A0A6-7D70-4B17-ABDE-CD6CD4A4A11D}" srcOrd="0" destOrd="0" presId="urn:microsoft.com/office/officeart/2005/8/layout/hierarchy3"/>
    <dgm:cxn modelId="{95622C33-F37B-4D66-B9AD-13A3AA3E7DEC}" srcId="{38A079CF-B6AC-4307-8E52-A2B0C854496B}" destId="{11773EAE-45F3-4036-97DF-7C39C293E723}" srcOrd="3" destOrd="0" parTransId="{A0782243-1A6C-41CF-97A6-9AC508976D5C}" sibTransId="{1E8F2B4B-74CD-49BE-9844-8007EC4B6121}"/>
    <dgm:cxn modelId="{4FAC0F37-D080-47D0-BC12-4A33C057F51A}" type="presOf" srcId="{540F98AC-3207-40A0-BDC2-585F021CBAB1}" destId="{6C1B530B-FA55-4263-8276-37587762A4EF}" srcOrd="0" destOrd="0" presId="urn:microsoft.com/office/officeart/2005/8/layout/hierarchy3"/>
    <dgm:cxn modelId="{96085B39-32F4-4C0B-93B7-A3EB38DA645D}" type="presOf" srcId="{B527B3DD-1E9E-463C-B477-86B1C285AB5D}" destId="{022E5737-95B7-4CBB-B45F-9238D47B5491}" srcOrd="0" destOrd="0" presId="urn:microsoft.com/office/officeart/2005/8/layout/hierarchy3"/>
    <dgm:cxn modelId="{8C8F2360-B6E5-47D3-AAF2-89457CD26078}" srcId="{38A079CF-B6AC-4307-8E52-A2B0C854496B}" destId="{540F98AC-3207-40A0-BDC2-585F021CBAB1}" srcOrd="5" destOrd="0" parTransId="{717DED4A-3FCF-4CFE-85EB-A8052A34F1F7}" sibTransId="{17C9BB64-0FB5-4579-8BDA-56C9D0BD07D6}"/>
    <dgm:cxn modelId="{B876CA63-A84C-4597-9C51-05BE3E84B6B4}" srcId="{38A079CF-B6AC-4307-8E52-A2B0C854496B}" destId="{3D0D761F-291E-4894-B055-F490E6611288}" srcOrd="0" destOrd="0" parTransId="{198267CE-551B-4300-9DD1-4E444C86AD75}" sibTransId="{95926050-4C41-4E91-9FE5-DEDA32F2F58D}"/>
    <dgm:cxn modelId="{8F03C74E-E2F8-4F50-BAC6-5B2837D35418}" type="presOf" srcId="{38A079CF-B6AC-4307-8E52-A2B0C854496B}" destId="{212554E8-8E24-4A89-BBBC-A1D886CEB1AA}" srcOrd="1" destOrd="0" presId="urn:microsoft.com/office/officeart/2005/8/layout/hierarchy3"/>
    <dgm:cxn modelId="{3B38AA7A-834E-4051-86EF-74C5746BC567}" type="presOf" srcId="{44784BFA-3372-4540-BC6F-B0AFDB4716DF}" destId="{5829018B-0F25-47B4-978F-D87B123744E4}" srcOrd="0" destOrd="0" presId="urn:microsoft.com/office/officeart/2005/8/layout/hierarchy3"/>
    <dgm:cxn modelId="{B0DD457C-4CB0-4C53-A6F8-C128A573E987}" type="presOf" srcId="{D48CC120-492D-435F-84A7-B0930626CE69}" destId="{AFC7DB6D-7BD1-4839-A1AC-64C814570D89}" srcOrd="0" destOrd="0" presId="urn:microsoft.com/office/officeart/2005/8/layout/hierarchy3"/>
    <dgm:cxn modelId="{0F122C90-75BD-43D3-9834-705E1D8FF367}" type="presOf" srcId="{761021B5-9870-4F0D-B614-07F03D2D884C}" destId="{C68113E1-087B-4A65-AAB4-BC11E259F1A3}" srcOrd="0" destOrd="0" presId="urn:microsoft.com/office/officeart/2005/8/layout/hierarchy3"/>
    <dgm:cxn modelId="{C8D5B192-F24E-4B46-A9A1-7F002DD338D9}" type="presOf" srcId="{A0782243-1A6C-41CF-97A6-9AC508976D5C}" destId="{0E9D455C-A0C9-47E5-A9C8-6AD52254A54B}" srcOrd="0" destOrd="0" presId="urn:microsoft.com/office/officeart/2005/8/layout/hierarchy3"/>
    <dgm:cxn modelId="{77F22098-C1DB-48CD-8DEB-CBE3ACB1336B}" type="presOf" srcId="{198267CE-551B-4300-9DD1-4E444C86AD75}" destId="{AEA061F0-BC7C-40A6-B85A-9F281B945E52}" srcOrd="0" destOrd="0" presId="urn:microsoft.com/office/officeart/2005/8/layout/hierarchy3"/>
    <dgm:cxn modelId="{957210A3-9577-4082-9CE6-12DB32BC5002}" type="presOf" srcId="{2F741267-69E8-492F-990E-84924450BB10}" destId="{03AE84DB-4809-42E2-96A8-7A2010FF458B}" srcOrd="0" destOrd="0" presId="urn:microsoft.com/office/officeart/2005/8/layout/hierarchy3"/>
    <dgm:cxn modelId="{4606ACAB-E2D6-40F8-AA84-A79A3447F0EE}" type="presOf" srcId="{717DED4A-3FCF-4CFE-85EB-A8052A34F1F7}" destId="{C4EEBCC3-F918-4CC9-A6BB-99E4CA87013F}" srcOrd="0" destOrd="0" presId="urn:microsoft.com/office/officeart/2005/8/layout/hierarchy3"/>
    <dgm:cxn modelId="{F45ED7CD-0973-4220-A7A0-C10F49C7511C}" type="presOf" srcId="{38A079CF-B6AC-4307-8E52-A2B0C854496B}" destId="{B091FABA-3B33-4196-9AD3-A0908969802D}" srcOrd="0" destOrd="0" presId="urn:microsoft.com/office/officeart/2005/8/layout/hierarchy3"/>
    <dgm:cxn modelId="{5ED7C0D2-7E8B-4CD6-80A9-79C0F3015A4C}" type="presOf" srcId="{DA66A3F2-AFCA-4D32-AFAB-B31428BD95E6}" destId="{D8DE18C3-86F2-492D-A4B5-12BFD0B81938}" srcOrd="0" destOrd="0" presId="urn:microsoft.com/office/officeart/2005/8/layout/hierarchy3"/>
    <dgm:cxn modelId="{7EB83BD5-574A-4356-A532-BCE3F7EACD8F}" type="presOf" srcId="{3D0D761F-291E-4894-B055-F490E6611288}" destId="{65FADF6A-0157-48CC-92BE-3ABE6F325595}" srcOrd="0" destOrd="0" presId="urn:microsoft.com/office/officeart/2005/8/layout/hierarchy3"/>
    <dgm:cxn modelId="{16F19ED9-324D-4A34-9975-70D2EB4DB8D9}" srcId="{38A079CF-B6AC-4307-8E52-A2B0C854496B}" destId="{B527B3DD-1E9E-463C-B477-86B1C285AB5D}" srcOrd="4" destOrd="0" parTransId="{2F741267-69E8-492F-990E-84924450BB10}" sibTransId="{E3E8F20E-B310-4AD1-9A2C-4185AB279861}"/>
    <dgm:cxn modelId="{B65AE1DD-9C31-4EE2-B06F-6B06DD2355C6}" srcId="{740BF7F4-B770-4FD3-9469-486A8C87A561}" destId="{38A079CF-B6AC-4307-8E52-A2B0C854496B}" srcOrd="0" destOrd="0" parTransId="{4B9391B7-196C-4CD1-B48E-F3C0474FD116}" sibTransId="{D3198A35-5320-42E0-85D3-0C6041B5CC07}"/>
    <dgm:cxn modelId="{857FFCEA-2DE2-42E3-A51E-3EFEE3DDAB34}" srcId="{38A079CF-B6AC-4307-8E52-A2B0C854496B}" destId="{44784BFA-3372-4540-BC6F-B0AFDB4716DF}" srcOrd="1" destOrd="0" parTransId="{D48CC120-492D-435F-84A7-B0930626CE69}" sibTransId="{12DC7477-BC43-480E-97E3-DFA138288B77}"/>
    <dgm:cxn modelId="{A2FEECEC-E5C1-43BE-9330-A4643D76D085}" srcId="{38A079CF-B6AC-4307-8E52-A2B0C854496B}" destId="{761021B5-9870-4F0D-B614-07F03D2D884C}" srcOrd="2" destOrd="0" parTransId="{DA66A3F2-AFCA-4D32-AFAB-B31428BD95E6}" sibTransId="{028C8943-8E3F-4733-8EDD-E3E0A3379D1F}"/>
    <dgm:cxn modelId="{F7601862-5176-4435-8B8E-5514F84EE9ED}" type="presParOf" srcId="{E9980E41-AEE0-49F4-9876-EEB2D4367D92}" destId="{CF4B5178-5586-47CF-973C-3A25FC637FD6}" srcOrd="0" destOrd="0" presId="urn:microsoft.com/office/officeart/2005/8/layout/hierarchy3"/>
    <dgm:cxn modelId="{0D4A5AB8-7F6D-4A44-A666-BAD426474BDD}" type="presParOf" srcId="{CF4B5178-5586-47CF-973C-3A25FC637FD6}" destId="{B6C52CDC-4399-4FBC-9625-EA515759B56E}" srcOrd="0" destOrd="0" presId="urn:microsoft.com/office/officeart/2005/8/layout/hierarchy3"/>
    <dgm:cxn modelId="{DA12B40D-3919-4807-89F2-1571BDC8D6C0}" type="presParOf" srcId="{B6C52CDC-4399-4FBC-9625-EA515759B56E}" destId="{B091FABA-3B33-4196-9AD3-A0908969802D}" srcOrd="0" destOrd="0" presId="urn:microsoft.com/office/officeart/2005/8/layout/hierarchy3"/>
    <dgm:cxn modelId="{EAC3EAC9-8007-4B80-B6D6-758D6386CABD}" type="presParOf" srcId="{B6C52CDC-4399-4FBC-9625-EA515759B56E}" destId="{212554E8-8E24-4A89-BBBC-A1D886CEB1AA}" srcOrd="1" destOrd="0" presId="urn:microsoft.com/office/officeart/2005/8/layout/hierarchy3"/>
    <dgm:cxn modelId="{D976A582-9278-4DCF-A580-3125AE5BADD8}" type="presParOf" srcId="{CF4B5178-5586-47CF-973C-3A25FC637FD6}" destId="{A85F5C7F-D415-4915-941E-9BD1A3339B08}" srcOrd="1" destOrd="0" presId="urn:microsoft.com/office/officeart/2005/8/layout/hierarchy3"/>
    <dgm:cxn modelId="{BF6E9441-B0E6-4F67-81D1-39559A8212FF}" type="presParOf" srcId="{A85F5C7F-D415-4915-941E-9BD1A3339B08}" destId="{AEA061F0-BC7C-40A6-B85A-9F281B945E52}" srcOrd="0" destOrd="0" presId="urn:microsoft.com/office/officeart/2005/8/layout/hierarchy3"/>
    <dgm:cxn modelId="{554155B8-781A-4F15-BBF1-59D8B3BC60EF}" type="presParOf" srcId="{A85F5C7F-D415-4915-941E-9BD1A3339B08}" destId="{65FADF6A-0157-48CC-92BE-3ABE6F325595}" srcOrd="1" destOrd="0" presId="urn:microsoft.com/office/officeart/2005/8/layout/hierarchy3"/>
    <dgm:cxn modelId="{63074358-695F-43CD-8526-660E5E6434F2}" type="presParOf" srcId="{A85F5C7F-D415-4915-941E-9BD1A3339B08}" destId="{AFC7DB6D-7BD1-4839-A1AC-64C814570D89}" srcOrd="2" destOrd="0" presId="urn:microsoft.com/office/officeart/2005/8/layout/hierarchy3"/>
    <dgm:cxn modelId="{828396B7-A0C0-4D63-8BD4-9F87B1FF9285}" type="presParOf" srcId="{A85F5C7F-D415-4915-941E-9BD1A3339B08}" destId="{5829018B-0F25-47B4-978F-D87B123744E4}" srcOrd="3" destOrd="0" presId="urn:microsoft.com/office/officeart/2005/8/layout/hierarchy3"/>
    <dgm:cxn modelId="{10A0B652-EB12-4AEE-8064-A854A55ED1AE}" type="presParOf" srcId="{A85F5C7F-D415-4915-941E-9BD1A3339B08}" destId="{D8DE18C3-86F2-492D-A4B5-12BFD0B81938}" srcOrd="4" destOrd="0" presId="urn:microsoft.com/office/officeart/2005/8/layout/hierarchy3"/>
    <dgm:cxn modelId="{80606F73-BEC1-4468-BF80-DF52CA3777C2}" type="presParOf" srcId="{A85F5C7F-D415-4915-941E-9BD1A3339B08}" destId="{C68113E1-087B-4A65-AAB4-BC11E259F1A3}" srcOrd="5" destOrd="0" presId="urn:microsoft.com/office/officeart/2005/8/layout/hierarchy3"/>
    <dgm:cxn modelId="{94ACAD73-8B79-4228-9CF0-B22F305F04FA}" type="presParOf" srcId="{A85F5C7F-D415-4915-941E-9BD1A3339B08}" destId="{0E9D455C-A0C9-47E5-A9C8-6AD52254A54B}" srcOrd="6" destOrd="0" presId="urn:microsoft.com/office/officeart/2005/8/layout/hierarchy3"/>
    <dgm:cxn modelId="{1D933D2F-009F-4CA6-8AFE-B5555E769013}" type="presParOf" srcId="{A85F5C7F-D415-4915-941E-9BD1A3339B08}" destId="{5677A0A6-7D70-4B17-ABDE-CD6CD4A4A11D}" srcOrd="7" destOrd="0" presId="urn:microsoft.com/office/officeart/2005/8/layout/hierarchy3"/>
    <dgm:cxn modelId="{476B5CE9-CF52-4609-88AC-2F35704FD307}" type="presParOf" srcId="{A85F5C7F-D415-4915-941E-9BD1A3339B08}" destId="{03AE84DB-4809-42E2-96A8-7A2010FF458B}" srcOrd="8" destOrd="0" presId="urn:microsoft.com/office/officeart/2005/8/layout/hierarchy3"/>
    <dgm:cxn modelId="{582ABD17-823E-4FF2-AEEE-72D6794C487D}" type="presParOf" srcId="{A85F5C7F-D415-4915-941E-9BD1A3339B08}" destId="{022E5737-95B7-4CBB-B45F-9238D47B5491}" srcOrd="9" destOrd="0" presId="urn:microsoft.com/office/officeart/2005/8/layout/hierarchy3"/>
    <dgm:cxn modelId="{0BC2E8D0-FF7A-4B97-B3CC-F25C96601A50}" type="presParOf" srcId="{A85F5C7F-D415-4915-941E-9BD1A3339B08}" destId="{C4EEBCC3-F918-4CC9-A6BB-99E4CA87013F}" srcOrd="10" destOrd="0" presId="urn:microsoft.com/office/officeart/2005/8/layout/hierarchy3"/>
    <dgm:cxn modelId="{3C6AA200-C46F-4F47-9B34-966B25831D17}" type="presParOf" srcId="{A85F5C7F-D415-4915-941E-9BD1A3339B08}" destId="{6C1B530B-FA55-4263-8276-37587762A4EF}" srcOrd="11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9D147-DA33-4769-9C41-E8FE7C6DB395}">
      <dsp:nvSpPr>
        <dsp:cNvPr id="0" name=""/>
        <dsp:cNvSpPr/>
      </dsp:nvSpPr>
      <dsp:spPr>
        <a:xfrm>
          <a:off x="3044" y="0"/>
          <a:ext cx="789432" cy="789432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85203B-5DAF-4C7B-93A0-6837AF89BE15}">
      <dsp:nvSpPr>
        <dsp:cNvPr id="0" name=""/>
        <dsp:cNvSpPr/>
      </dsp:nvSpPr>
      <dsp:spPr>
        <a:xfrm>
          <a:off x="81987" y="78943"/>
          <a:ext cx="631545" cy="631545"/>
        </a:xfrm>
        <a:prstGeom prst="chord">
          <a:avLst>
            <a:gd name="adj1" fmla="val 1168272"/>
            <a:gd name="adj2" fmla="val 963172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15CBF0-337A-4495-968A-C571A20D4685}">
      <dsp:nvSpPr>
        <dsp:cNvPr id="0" name=""/>
        <dsp:cNvSpPr/>
      </dsp:nvSpPr>
      <dsp:spPr>
        <a:xfrm>
          <a:off x="956941" y="0"/>
          <a:ext cx="2335403" cy="789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niệm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ngôn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ngữ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bậc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cao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6941" y="0"/>
        <a:ext cx="2335403" cy="789432"/>
      </dsp:txXfrm>
    </dsp:sp>
    <dsp:sp modelId="{A64B8183-A7A7-4E3D-8513-D4BBE30C1F16}">
      <dsp:nvSpPr>
        <dsp:cNvPr id="0" name=""/>
        <dsp:cNvSpPr/>
      </dsp:nvSpPr>
      <dsp:spPr>
        <a:xfrm>
          <a:off x="3456809" y="0"/>
          <a:ext cx="789432" cy="789432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CF917C-5266-492C-87E8-740DCDA78F01}">
      <dsp:nvSpPr>
        <dsp:cNvPr id="0" name=""/>
        <dsp:cNvSpPr/>
      </dsp:nvSpPr>
      <dsp:spPr>
        <a:xfrm>
          <a:off x="3535753" y="78943"/>
          <a:ext cx="631545" cy="631545"/>
        </a:xfrm>
        <a:prstGeom prst="chord">
          <a:avLst>
            <a:gd name="adj1" fmla="val 20431728"/>
            <a:gd name="adj2" fmla="val 1196827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4CF561-B11F-4F42-952F-A145E7376FD3}">
      <dsp:nvSpPr>
        <dsp:cNvPr id="0" name=""/>
        <dsp:cNvSpPr/>
      </dsp:nvSpPr>
      <dsp:spPr>
        <a:xfrm>
          <a:off x="4410706" y="0"/>
          <a:ext cx="2335403" cy="789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Ngôn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ngữ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Python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môi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Python</a:t>
          </a:r>
        </a:p>
      </dsp:txBody>
      <dsp:txXfrm>
        <a:off x="4410706" y="0"/>
        <a:ext cx="2335403" cy="789432"/>
      </dsp:txXfrm>
    </dsp:sp>
    <dsp:sp modelId="{72EEBDB6-7599-4B8C-A91D-CCDE38B71F67}">
      <dsp:nvSpPr>
        <dsp:cNvPr id="0" name=""/>
        <dsp:cNvSpPr/>
      </dsp:nvSpPr>
      <dsp:spPr>
        <a:xfrm>
          <a:off x="6910575" y="0"/>
          <a:ext cx="789432" cy="789432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45C71-F1A0-49CD-8FD6-F889AF069BAA}">
      <dsp:nvSpPr>
        <dsp:cNvPr id="0" name=""/>
        <dsp:cNvSpPr/>
      </dsp:nvSpPr>
      <dsp:spPr>
        <a:xfrm>
          <a:off x="6989518" y="78943"/>
          <a:ext cx="631545" cy="631545"/>
        </a:xfrm>
        <a:prstGeom prst="chord">
          <a:avLst>
            <a:gd name="adj1" fmla="val 162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F47C5-91DC-4E95-9901-47C65558A39A}">
      <dsp:nvSpPr>
        <dsp:cNvPr id="0" name=""/>
        <dsp:cNvSpPr/>
      </dsp:nvSpPr>
      <dsp:spPr>
        <a:xfrm>
          <a:off x="7864472" y="0"/>
          <a:ext cx="2335403" cy="789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Tạo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chương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trình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Python</a:t>
          </a:r>
        </a:p>
      </dsp:txBody>
      <dsp:txXfrm>
        <a:off x="7864472" y="0"/>
        <a:ext cx="2335403" cy="7894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FDBBD-DF49-4E5F-B6C1-8E14F6337E39}">
      <dsp:nvSpPr>
        <dsp:cNvPr id="0" name=""/>
        <dsp:cNvSpPr/>
      </dsp:nvSpPr>
      <dsp:spPr>
        <a:xfrm>
          <a:off x="3833" y="1007304"/>
          <a:ext cx="3172028" cy="373179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9AF3FA-3424-404E-BE51-681E482FDA77}">
      <dsp:nvSpPr>
        <dsp:cNvPr id="0" name=""/>
        <dsp:cNvSpPr/>
      </dsp:nvSpPr>
      <dsp:spPr>
        <a:xfrm>
          <a:off x="162435" y="1156576"/>
          <a:ext cx="2854825" cy="24256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D79AB5-861F-45AD-852B-24F8255EA9DF}">
      <dsp:nvSpPr>
        <dsp:cNvPr id="0" name=""/>
        <dsp:cNvSpPr/>
      </dsp:nvSpPr>
      <dsp:spPr>
        <a:xfrm>
          <a:off x="162435" y="3955455"/>
          <a:ext cx="2854825" cy="6343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Ngôn ngữ máy</a:t>
          </a:r>
        </a:p>
      </dsp:txBody>
      <dsp:txXfrm>
        <a:off x="162435" y="3955455"/>
        <a:ext cx="2854825" cy="634375"/>
      </dsp:txXfrm>
    </dsp:sp>
    <dsp:sp modelId="{FE7C1602-8E0D-4929-9CA6-012FCFDE784C}">
      <dsp:nvSpPr>
        <dsp:cNvPr id="0" name=""/>
        <dsp:cNvSpPr/>
      </dsp:nvSpPr>
      <dsp:spPr>
        <a:xfrm>
          <a:off x="162435" y="3582245"/>
          <a:ext cx="2854825" cy="3732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Ngôn ngữ ở dạng mã nhị phân</a:t>
          </a:r>
        </a:p>
      </dsp:txBody>
      <dsp:txXfrm>
        <a:off x="162435" y="3582245"/>
        <a:ext cx="2854825" cy="373209"/>
      </dsp:txXfrm>
    </dsp:sp>
    <dsp:sp modelId="{E5C02026-04D2-44AF-8CE2-57FDF360A09E}">
      <dsp:nvSpPr>
        <dsp:cNvPr id="0" name=""/>
        <dsp:cNvSpPr/>
      </dsp:nvSpPr>
      <dsp:spPr>
        <a:xfrm>
          <a:off x="3886669" y="1007304"/>
          <a:ext cx="3172028" cy="373179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A9CED-08EC-4730-B055-5CDDEDC9A16E}">
      <dsp:nvSpPr>
        <dsp:cNvPr id="0" name=""/>
        <dsp:cNvSpPr/>
      </dsp:nvSpPr>
      <dsp:spPr>
        <a:xfrm>
          <a:off x="4045271" y="1156576"/>
          <a:ext cx="2854825" cy="2425668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A1435-BD99-4C8B-814A-71409936BB78}">
      <dsp:nvSpPr>
        <dsp:cNvPr id="0" name=""/>
        <dsp:cNvSpPr/>
      </dsp:nvSpPr>
      <dsp:spPr>
        <a:xfrm>
          <a:off x="4045271" y="3955455"/>
          <a:ext cx="2854825" cy="6343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Hợp ngữ</a:t>
          </a:r>
        </a:p>
      </dsp:txBody>
      <dsp:txXfrm>
        <a:off x="4045271" y="3955455"/>
        <a:ext cx="2854825" cy="634375"/>
      </dsp:txXfrm>
    </dsp:sp>
    <dsp:sp modelId="{FF85D58B-587A-4DE8-B6AA-771CA55F567F}">
      <dsp:nvSpPr>
        <dsp:cNvPr id="0" name=""/>
        <dsp:cNvSpPr/>
      </dsp:nvSpPr>
      <dsp:spPr>
        <a:xfrm>
          <a:off x="4045271" y="3582245"/>
          <a:ext cx="2854825" cy="3732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Sử dụng các từ viết tắt của tiếng anh</a:t>
          </a:r>
        </a:p>
      </dsp:txBody>
      <dsp:txXfrm>
        <a:off x="4045271" y="3582245"/>
        <a:ext cx="2854825" cy="373209"/>
      </dsp:txXfrm>
    </dsp:sp>
    <dsp:sp modelId="{159FE9CC-519E-4CF6-A45F-2DD088D0088B}">
      <dsp:nvSpPr>
        <dsp:cNvPr id="0" name=""/>
        <dsp:cNvSpPr/>
      </dsp:nvSpPr>
      <dsp:spPr>
        <a:xfrm>
          <a:off x="7769505" y="1007304"/>
          <a:ext cx="3172028" cy="3731798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6F0D58-A2C0-4532-B816-6EB1FF228004}">
      <dsp:nvSpPr>
        <dsp:cNvPr id="0" name=""/>
        <dsp:cNvSpPr/>
      </dsp:nvSpPr>
      <dsp:spPr>
        <a:xfrm>
          <a:off x="7928107" y="1156576"/>
          <a:ext cx="2854825" cy="24256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5FE4FE-3A09-4C13-90E2-3D0515E163A9}">
      <dsp:nvSpPr>
        <dsp:cNvPr id="0" name=""/>
        <dsp:cNvSpPr/>
      </dsp:nvSpPr>
      <dsp:spPr>
        <a:xfrm>
          <a:off x="7928107" y="3955455"/>
          <a:ext cx="2854825" cy="6343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Ngôn ngữ bậc cao</a:t>
          </a:r>
        </a:p>
      </dsp:txBody>
      <dsp:txXfrm>
        <a:off x="7928107" y="3955455"/>
        <a:ext cx="2854825" cy="634375"/>
      </dsp:txXfrm>
    </dsp:sp>
    <dsp:sp modelId="{21413476-FA0C-45C9-BEA0-2643806A7F33}">
      <dsp:nvSpPr>
        <dsp:cNvPr id="0" name=""/>
        <dsp:cNvSpPr/>
      </dsp:nvSpPr>
      <dsp:spPr>
        <a:xfrm>
          <a:off x="7928107" y="3582245"/>
          <a:ext cx="2854825" cy="3732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Câu lệnh được viết bằng ngôn ngữ tự nhiên</a:t>
          </a:r>
        </a:p>
      </dsp:txBody>
      <dsp:txXfrm>
        <a:off x="7928107" y="3582245"/>
        <a:ext cx="2854825" cy="3732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A4171-9CB3-4D82-809C-A42F30F277CF}">
      <dsp:nvSpPr>
        <dsp:cNvPr id="0" name=""/>
        <dsp:cNvSpPr/>
      </dsp:nvSpPr>
      <dsp:spPr>
        <a:xfrm>
          <a:off x="4551472" y="2066"/>
          <a:ext cx="990000" cy="994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Python</a:t>
          </a:r>
        </a:p>
      </dsp:txBody>
      <dsp:txXfrm>
        <a:off x="4551472" y="2066"/>
        <a:ext cx="990000" cy="994010"/>
      </dsp:txXfrm>
    </dsp:sp>
    <dsp:sp modelId="{2A334785-8FA0-4F75-8F7B-9FC07911727F}">
      <dsp:nvSpPr>
        <dsp:cNvPr id="0" name=""/>
        <dsp:cNvSpPr/>
      </dsp:nvSpPr>
      <dsp:spPr>
        <a:xfrm>
          <a:off x="4562855" y="1045777"/>
          <a:ext cx="967233" cy="994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</a:p>
      </dsp:txBody>
      <dsp:txXfrm>
        <a:off x="4562855" y="1045777"/>
        <a:ext cx="967233" cy="994010"/>
      </dsp:txXfrm>
    </dsp:sp>
    <dsp:sp modelId="{181AA1D5-355A-45F0-A78B-F30EFE52467B}">
      <dsp:nvSpPr>
        <dsp:cNvPr id="0" name=""/>
        <dsp:cNvSpPr/>
      </dsp:nvSpPr>
      <dsp:spPr>
        <a:xfrm>
          <a:off x="4562855" y="2089489"/>
          <a:ext cx="967233" cy="994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C++</a:t>
          </a:r>
        </a:p>
      </dsp:txBody>
      <dsp:txXfrm>
        <a:off x="4562855" y="2089489"/>
        <a:ext cx="967233" cy="994010"/>
      </dsp:txXfrm>
    </dsp:sp>
    <dsp:sp modelId="{EFA751FB-BFA3-4671-AD7F-BE3E35757E5D}">
      <dsp:nvSpPr>
        <dsp:cNvPr id="0" name=""/>
        <dsp:cNvSpPr/>
      </dsp:nvSpPr>
      <dsp:spPr>
        <a:xfrm>
          <a:off x="4560824" y="3133200"/>
          <a:ext cx="971294" cy="994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Times New Roman" panose="02020603050405020304" pitchFamily="18" charset="0"/>
              <a:cs typeface="Times New Roman" panose="02020603050405020304" pitchFamily="18" charset="0"/>
            </a:rPr>
            <a:t>Java</a:t>
          </a:r>
        </a:p>
      </dsp:txBody>
      <dsp:txXfrm>
        <a:off x="4560824" y="3133200"/>
        <a:ext cx="971294" cy="9940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BD012-F1C2-4856-9D90-A7CC287074BD}">
      <dsp:nvSpPr>
        <dsp:cNvPr id="0" name=""/>
        <dsp:cNvSpPr/>
      </dsp:nvSpPr>
      <dsp:spPr>
        <a:xfrm rot="10800000">
          <a:off x="1637982" y="1693"/>
          <a:ext cx="5405120" cy="11061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Times New Roman" panose="02020603050405020304" pitchFamily="18" charset="0"/>
              <a:cs typeface="Times New Roman" panose="02020603050405020304" pitchFamily="18" charset="0"/>
            </a:rPr>
            <a:t>Cú pháp đơn giản</a:t>
          </a:r>
        </a:p>
      </dsp:txBody>
      <dsp:txXfrm rot="10800000">
        <a:off x="1914524" y="1693"/>
        <a:ext cx="5128578" cy="1106169"/>
      </dsp:txXfrm>
    </dsp:sp>
    <dsp:sp modelId="{0FBBFDAC-C5F8-4165-B39E-C51165621508}">
      <dsp:nvSpPr>
        <dsp:cNvPr id="0" name=""/>
        <dsp:cNvSpPr/>
      </dsp:nvSpPr>
      <dsp:spPr>
        <a:xfrm>
          <a:off x="1084897" y="1693"/>
          <a:ext cx="1106169" cy="11061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7ED58-2847-4303-8312-BA21B70E5D42}">
      <dsp:nvSpPr>
        <dsp:cNvPr id="0" name=""/>
        <dsp:cNvSpPr/>
      </dsp:nvSpPr>
      <dsp:spPr>
        <a:xfrm rot="10800000">
          <a:off x="1637982" y="1438063"/>
          <a:ext cx="5405120" cy="11061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Times New Roman" panose="02020603050405020304" pitchFamily="18" charset="0"/>
              <a:cs typeface="Times New Roman" panose="02020603050405020304" pitchFamily="18" charset="0"/>
            </a:rPr>
            <a:t>Môi trường lập trình dễ sử dụng, không phụ thuộc hệ điều hành</a:t>
          </a:r>
        </a:p>
      </dsp:txBody>
      <dsp:txXfrm rot="10800000">
        <a:off x="1914524" y="1438063"/>
        <a:ext cx="5128578" cy="1106169"/>
      </dsp:txXfrm>
    </dsp:sp>
    <dsp:sp modelId="{99E0E542-CF11-4EC2-9955-1BB5649EF9FD}">
      <dsp:nvSpPr>
        <dsp:cNvPr id="0" name=""/>
        <dsp:cNvSpPr/>
      </dsp:nvSpPr>
      <dsp:spPr>
        <a:xfrm>
          <a:off x="1084897" y="1438063"/>
          <a:ext cx="1106169" cy="11061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72B10D-A4BE-4684-A7A8-BF5FECE29F76}">
      <dsp:nvSpPr>
        <dsp:cNvPr id="0" name=""/>
        <dsp:cNvSpPr/>
      </dsp:nvSpPr>
      <dsp:spPr>
        <a:xfrm rot="10800000">
          <a:off x="1637982" y="2874433"/>
          <a:ext cx="5405120" cy="11061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Times New Roman" panose="02020603050405020304" pitchFamily="18" charset="0"/>
              <a:cs typeface="Times New Roman" panose="02020603050405020304" pitchFamily="18" charset="0"/>
            </a:rPr>
            <a:t>Mã nguồn mở nên dễ phát triển</a:t>
          </a:r>
        </a:p>
      </dsp:txBody>
      <dsp:txXfrm rot="10800000">
        <a:off x="1914524" y="2874433"/>
        <a:ext cx="5128578" cy="1106169"/>
      </dsp:txXfrm>
    </dsp:sp>
    <dsp:sp modelId="{78985D85-C73E-4B50-B462-2DDB9FEC28C2}">
      <dsp:nvSpPr>
        <dsp:cNvPr id="0" name=""/>
        <dsp:cNvSpPr/>
      </dsp:nvSpPr>
      <dsp:spPr>
        <a:xfrm>
          <a:off x="1084897" y="2874433"/>
          <a:ext cx="1106169" cy="11061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4ECC2-013B-4726-8373-ABE6D3B9E148}">
      <dsp:nvSpPr>
        <dsp:cNvPr id="0" name=""/>
        <dsp:cNvSpPr/>
      </dsp:nvSpPr>
      <dsp:spPr>
        <a:xfrm rot="10800000">
          <a:off x="1637982" y="4310803"/>
          <a:ext cx="5405120" cy="110616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7790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Times New Roman" panose="02020603050405020304" pitchFamily="18" charset="0"/>
              <a:cs typeface="Times New Roman" panose="02020603050405020304" pitchFamily="18" charset="0"/>
            </a:rPr>
            <a:t>Thư viện phong phú (trí tuệ nhân tạo, phân tích dữ liệu, kĩ thuật robot, …)</a:t>
          </a:r>
        </a:p>
      </dsp:txBody>
      <dsp:txXfrm rot="10800000">
        <a:off x="1914524" y="4310803"/>
        <a:ext cx="5128578" cy="1106169"/>
      </dsp:txXfrm>
    </dsp:sp>
    <dsp:sp modelId="{3B358953-A499-4614-BEFE-E7829412D7A8}">
      <dsp:nvSpPr>
        <dsp:cNvPr id="0" name=""/>
        <dsp:cNvSpPr/>
      </dsp:nvSpPr>
      <dsp:spPr>
        <a:xfrm>
          <a:off x="1084897" y="4310803"/>
          <a:ext cx="1106169" cy="110616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C69D9-5D6B-40A6-B98A-B18F23791F21}">
      <dsp:nvSpPr>
        <dsp:cNvPr id="0" name=""/>
        <dsp:cNvSpPr/>
      </dsp:nvSpPr>
      <dsp:spPr>
        <a:xfrm>
          <a:off x="2768728" y="2709333"/>
          <a:ext cx="553151" cy="594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575" y="0"/>
              </a:lnTo>
              <a:lnTo>
                <a:pt x="276575" y="594637"/>
              </a:lnTo>
              <a:lnTo>
                <a:pt x="553151" y="59463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EB2726-9F7F-4E9B-98D4-A43C51B0DB44}">
      <dsp:nvSpPr>
        <dsp:cNvPr id="0" name=""/>
        <dsp:cNvSpPr/>
      </dsp:nvSpPr>
      <dsp:spPr>
        <a:xfrm>
          <a:off x="2768728" y="2114696"/>
          <a:ext cx="553151" cy="594637"/>
        </a:xfrm>
        <a:custGeom>
          <a:avLst/>
          <a:gdLst/>
          <a:ahLst/>
          <a:cxnLst/>
          <a:rect l="0" t="0" r="0" b="0"/>
          <a:pathLst>
            <a:path>
              <a:moveTo>
                <a:pt x="0" y="594637"/>
              </a:moveTo>
              <a:lnTo>
                <a:pt x="276575" y="594637"/>
              </a:lnTo>
              <a:lnTo>
                <a:pt x="276575" y="0"/>
              </a:lnTo>
              <a:lnTo>
                <a:pt x="553151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21A4A2-BA85-4186-A203-666D4F706742}">
      <dsp:nvSpPr>
        <dsp:cNvPr id="0" name=""/>
        <dsp:cNvSpPr/>
      </dsp:nvSpPr>
      <dsp:spPr>
        <a:xfrm>
          <a:off x="2973" y="1887132"/>
          <a:ext cx="2765755" cy="16444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Times New Roman" panose="02020603050405020304" pitchFamily="18" charset="0"/>
              <a:cs typeface="Times New Roman" panose="02020603050405020304" pitchFamily="18" charset="0"/>
            </a:rPr>
            <a:t>Môi trường lập trình (phần mềm dùng để soạn thảo chương trình, gỡ lỗi, chạy chương trình)</a:t>
          </a:r>
        </a:p>
      </dsp:txBody>
      <dsp:txXfrm>
        <a:off x="2973" y="1887132"/>
        <a:ext cx="2765755" cy="1644401"/>
      </dsp:txXfrm>
    </dsp:sp>
    <dsp:sp modelId="{A4F82658-B887-4AAA-A65B-8A2631A7F186}">
      <dsp:nvSpPr>
        <dsp:cNvPr id="0" name=""/>
        <dsp:cNvSpPr/>
      </dsp:nvSpPr>
      <dsp:spPr>
        <a:xfrm>
          <a:off x="3321880" y="1692918"/>
          <a:ext cx="2765755" cy="843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Times New Roman" panose="02020603050405020304" pitchFamily="18" charset="0"/>
              <a:cs typeface="Times New Roman" panose="02020603050405020304" pitchFamily="18" charset="0"/>
            </a:rPr>
            <a:t>Chế độ gõ lệnh trực tiếp</a:t>
          </a:r>
        </a:p>
      </dsp:txBody>
      <dsp:txXfrm>
        <a:off x="3321880" y="1692918"/>
        <a:ext cx="2765755" cy="843555"/>
      </dsp:txXfrm>
    </dsp:sp>
    <dsp:sp modelId="{C15A6BAD-AB5D-4F40-99DA-852F4FCCBC9D}">
      <dsp:nvSpPr>
        <dsp:cNvPr id="0" name=""/>
        <dsp:cNvSpPr/>
      </dsp:nvSpPr>
      <dsp:spPr>
        <a:xfrm>
          <a:off x="3321880" y="2882193"/>
          <a:ext cx="2765755" cy="843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Times New Roman" panose="02020603050405020304" pitchFamily="18" charset="0"/>
              <a:cs typeface="Times New Roman" panose="02020603050405020304" pitchFamily="18" charset="0"/>
            </a:rPr>
            <a:t>Chế độ soạn thảo</a:t>
          </a:r>
        </a:p>
      </dsp:txBody>
      <dsp:txXfrm>
        <a:off x="3321880" y="2882193"/>
        <a:ext cx="2765755" cy="8435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1FABA-3B33-4196-9AD3-A0908969802D}">
      <dsp:nvSpPr>
        <dsp:cNvPr id="0" name=""/>
        <dsp:cNvSpPr/>
      </dsp:nvSpPr>
      <dsp:spPr>
        <a:xfrm>
          <a:off x="1188158" y="1859"/>
          <a:ext cx="4969362" cy="8889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Nhiệm vụ: Sử dụng chế độ soạn thảo chương trình của Python để tạo, nhập và chạy chương trình đầu tiên có tên Bai1.py</a:t>
          </a:r>
        </a:p>
      </dsp:txBody>
      <dsp:txXfrm>
        <a:off x="1214193" y="27894"/>
        <a:ext cx="4917292" cy="836838"/>
      </dsp:txXfrm>
    </dsp:sp>
    <dsp:sp modelId="{AEA061F0-BC7C-40A6-B85A-9F281B945E52}">
      <dsp:nvSpPr>
        <dsp:cNvPr id="0" name=""/>
        <dsp:cNvSpPr/>
      </dsp:nvSpPr>
      <dsp:spPr>
        <a:xfrm>
          <a:off x="1685094" y="890767"/>
          <a:ext cx="496936" cy="452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2604"/>
              </a:lnTo>
              <a:lnTo>
                <a:pt x="496936" y="4526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ADF6A-0157-48CC-92BE-3ABE6F325595}">
      <dsp:nvSpPr>
        <dsp:cNvPr id="0" name=""/>
        <dsp:cNvSpPr/>
      </dsp:nvSpPr>
      <dsp:spPr>
        <a:xfrm>
          <a:off x="2182031" y="1041635"/>
          <a:ext cx="2899571" cy="603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Bước 1. Khởi động Python</a:t>
          </a:r>
        </a:p>
      </dsp:txBody>
      <dsp:txXfrm>
        <a:off x="2199706" y="1059310"/>
        <a:ext cx="2864221" cy="568122"/>
      </dsp:txXfrm>
    </dsp:sp>
    <dsp:sp modelId="{AFC7DB6D-7BD1-4839-A1AC-64C814570D89}">
      <dsp:nvSpPr>
        <dsp:cNvPr id="0" name=""/>
        <dsp:cNvSpPr/>
      </dsp:nvSpPr>
      <dsp:spPr>
        <a:xfrm>
          <a:off x="1685094" y="890767"/>
          <a:ext cx="496936" cy="1206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6944"/>
              </a:lnTo>
              <a:lnTo>
                <a:pt x="496936" y="120694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29018B-0F25-47B4-978F-D87B123744E4}">
      <dsp:nvSpPr>
        <dsp:cNvPr id="0" name=""/>
        <dsp:cNvSpPr/>
      </dsp:nvSpPr>
      <dsp:spPr>
        <a:xfrm>
          <a:off x="2182031" y="1795975"/>
          <a:ext cx="2899571" cy="603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Bước 2. Vào chế độ soạn thảo (File/New)</a:t>
          </a:r>
        </a:p>
      </dsp:txBody>
      <dsp:txXfrm>
        <a:off x="2199706" y="1813650"/>
        <a:ext cx="2864221" cy="568122"/>
      </dsp:txXfrm>
    </dsp:sp>
    <dsp:sp modelId="{D8DE18C3-86F2-492D-A4B5-12BFD0B81938}">
      <dsp:nvSpPr>
        <dsp:cNvPr id="0" name=""/>
        <dsp:cNvSpPr/>
      </dsp:nvSpPr>
      <dsp:spPr>
        <a:xfrm>
          <a:off x="1685094" y="890767"/>
          <a:ext cx="496936" cy="1961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1284"/>
              </a:lnTo>
              <a:lnTo>
                <a:pt x="496936" y="196128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8113E1-087B-4A65-AAB4-BC11E259F1A3}">
      <dsp:nvSpPr>
        <dsp:cNvPr id="0" name=""/>
        <dsp:cNvSpPr/>
      </dsp:nvSpPr>
      <dsp:spPr>
        <a:xfrm>
          <a:off x="2182031" y="2550315"/>
          <a:ext cx="2959658" cy="603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Bước 3. Nhập nội dung chương trình</a:t>
          </a:r>
        </a:p>
      </dsp:txBody>
      <dsp:txXfrm>
        <a:off x="2199706" y="2567990"/>
        <a:ext cx="2924308" cy="568122"/>
      </dsp:txXfrm>
    </dsp:sp>
    <dsp:sp modelId="{0E9D455C-A0C9-47E5-A9C8-6AD52254A54B}">
      <dsp:nvSpPr>
        <dsp:cNvPr id="0" name=""/>
        <dsp:cNvSpPr/>
      </dsp:nvSpPr>
      <dsp:spPr>
        <a:xfrm>
          <a:off x="1685094" y="890767"/>
          <a:ext cx="496936" cy="271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5624"/>
              </a:lnTo>
              <a:lnTo>
                <a:pt x="496936" y="271562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77A0A6-7D70-4B17-ABDE-CD6CD4A4A11D}">
      <dsp:nvSpPr>
        <dsp:cNvPr id="0" name=""/>
        <dsp:cNvSpPr/>
      </dsp:nvSpPr>
      <dsp:spPr>
        <a:xfrm>
          <a:off x="2182031" y="3304655"/>
          <a:ext cx="2958499" cy="603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Bước 4. Lưu chương trình (File/Save)</a:t>
          </a:r>
        </a:p>
      </dsp:txBody>
      <dsp:txXfrm>
        <a:off x="2199706" y="3322330"/>
        <a:ext cx="2923149" cy="568122"/>
      </dsp:txXfrm>
    </dsp:sp>
    <dsp:sp modelId="{03AE84DB-4809-42E2-96A8-7A2010FF458B}">
      <dsp:nvSpPr>
        <dsp:cNvPr id="0" name=""/>
        <dsp:cNvSpPr/>
      </dsp:nvSpPr>
      <dsp:spPr>
        <a:xfrm>
          <a:off x="1685094" y="890767"/>
          <a:ext cx="496936" cy="34699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69964"/>
              </a:lnTo>
              <a:lnTo>
                <a:pt x="496936" y="346996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2E5737-95B7-4CBB-B45F-9238D47B5491}">
      <dsp:nvSpPr>
        <dsp:cNvPr id="0" name=""/>
        <dsp:cNvSpPr/>
      </dsp:nvSpPr>
      <dsp:spPr>
        <a:xfrm>
          <a:off x="2182031" y="4058995"/>
          <a:ext cx="2948303" cy="603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Bước 5. Thực thi chương trình (Run/Run Module)</a:t>
          </a:r>
        </a:p>
      </dsp:txBody>
      <dsp:txXfrm>
        <a:off x="2199706" y="4076670"/>
        <a:ext cx="2912953" cy="568122"/>
      </dsp:txXfrm>
    </dsp:sp>
    <dsp:sp modelId="{C4EEBCC3-F918-4CC9-A6BB-99E4CA87013F}">
      <dsp:nvSpPr>
        <dsp:cNvPr id="0" name=""/>
        <dsp:cNvSpPr/>
      </dsp:nvSpPr>
      <dsp:spPr>
        <a:xfrm>
          <a:off x="1685094" y="890767"/>
          <a:ext cx="496936" cy="4224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4304"/>
              </a:lnTo>
              <a:lnTo>
                <a:pt x="496936" y="42243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1B530B-FA55-4263-8276-37587762A4EF}">
      <dsp:nvSpPr>
        <dsp:cNvPr id="0" name=""/>
        <dsp:cNvSpPr/>
      </dsp:nvSpPr>
      <dsp:spPr>
        <a:xfrm>
          <a:off x="2182031" y="4813335"/>
          <a:ext cx="2948293" cy="6034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Bước 6. Kết thúc phiên làm việc (quit/exit)</a:t>
          </a:r>
        </a:p>
      </dsp:txBody>
      <dsp:txXfrm>
        <a:off x="2199706" y="4831010"/>
        <a:ext cx="2912943" cy="568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451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2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33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7055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27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1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33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648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17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2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18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6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5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688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237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85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7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61F6A-6C8D-4C12-97EF-999418BDE4E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BC098-74A2-43F6-80E3-2F78C624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581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4.png"/><Relationship Id="rId9" Type="http://schemas.microsoft.com/office/2007/relationships/diagramDrawing" Target="../diagrams/drawing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2.png"/><Relationship Id="rId9" Type="http://schemas.microsoft.com/office/2007/relationships/diagramDrawing" Target="../diagrams/drawing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 descr="GIẢI BÀI TẬP SGK TIN HỌC LỚP 10 - KẾT NỐI TRI THỨC VỚI CUỘC SỐNG - Blog  Toán Tin">
            <a:extLst>
              <a:ext uri="{FF2B5EF4-FFF2-40B4-BE49-F238E27FC236}">
                <a16:creationId xmlns:a16="http://schemas.microsoft.com/office/drawing/2014/main" id="{A4E10112-785D-B1FC-0ECF-4F8BAACFF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809" y="17513"/>
            <a:ext cx="5738191" cy="6840487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D23936-2AA6-664D-9156-351F83BC1414}"/>
              </a:ext>
            </a:extLst>
          </p:cNvPr>
          <p:cNvSpPr txBox="1"/>
          <p:nvPr/>
        </p:nvSpPr>
        <p:spPr>
          <a:xfrm>
            <a:off x="357809" y="755374"/>
            <a:ext cx="573819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16</a:t>
            </a:r>
          </a:p>
          <a:p>
            <a:pPr algn="ctr"/>
            <a:endParaRPr lang="en-US" sz="4400" b="1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 NGỮ LẬP TRÌNH BẬC CAO VÀ PYTHON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A67B2C-DF24-2C0F-43D1-23BFE76AD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084" y="17513"/>
            <a:ext cx="1228725" cy="1228725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  <p:extLst>
      <p:ext uri="{BB962C8B-B14F-4D97-AF65-F5344CB8AC3E}">
        <p14:creationId xmlns:p14="http://schemas.microsoft.com/office/powerpoint/2010/main" val="4071243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grpId="0" nodeType="withEffect" p14:presetBounceEnd="4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6000">
                                          <p:cBhvr additive="base">
                                            <p:cTn id="12" dur="1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6000">
                                          <p:cBhvr additive="base">
                                            <p:cTn id="13" dur="1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2">
            <a:hlinkClick r:id="" action="ppaction://media"/>
            <a:extLst>
              <a:ext uri="{FF2B5EF4-FFF2-40B4-BE49-F238E27FC236}">
                <a16:creationId xmlns:a16="http://schemas.microsoft.com/office/drawing/2014/main" id="{F994E5ED-0E8E-CFC3-0ADF-8C91D40400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0" y="0"/>
            <a:ext cx="6096000" cy="6861048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1D49CF2-3913-C93E-AC69-EC0C5530E806}"/>
              </a:ext>
            </a:extLst>
          </p:cNvPr>
          <p:cNvSpPr/>
          <p:nvPr/>
        </p:nvSpPr>
        <p:spPr>
          <a:xfrm>
            <a:off x="5391" y="102969"/>
            <a:ext cx="5666539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MÔI TRƯỜNG LẬP TRÌNH PYTHON    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5C527FC-714D-8E9B-1881-6808C7EA9561}"/>
              </a:ext>
            </a:extLst>
          </p:cNvPr>
          <p:cNvSpPr/>
          <p:nvPr/>
        </p:nvSpPr>
        <p:spPr>
          <a:xfrm>
            <a:off x="795524" y="2203707"/>
            <a:ext cx="3138430" cy="1640455"/>
          </a:xfrm>
          <a:custGeom>
            <a:avLst/>
            <a:gdLst>
              <a:gd name="connsiteX0" fmla="*/ 0 w 3138430"/>
              <a:gd name="connsiteY0" fmla="*/ 0 h 1640455"/>
              <a:gd name="connsiteX1" fmla="*/ 3138430 w 3138430"/>
              <a:gd name="connsiteY1" fmla="*/ 0 h 1640455"/>
              <a:gd name="connsiteX2" fmla="*/ 3138430 w 3138430"/>
              <a:gd name="connsiteY2" fmla="*/ 1640455 h 1640455"/>
              <a:gd name="connsiteX3" fmla="*/ 0 w 3138430"/>
              <a:gd name="connsiteY3" fmla="*/ 1640455 h 1640455"/>
              <a:gd name="connsiteX4" fmla="*/ 0 w 3138430"/>
              <a:gd name="connsiteY4" fmla="*/ 0 h 164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8430" h="1640455">
                <a:moveTo>
                  <a:pt x="0" y="0"/>
                </a:moveTo>
                <a:lnTo>
                  <a:pt x="3138430" y="0"/>
                </a:lnTo>
                <a:lnTo>
                  <a:pt x="3138430" y="1640455"/>
                </a:lnTo>
                <a:lnTo>
                  <a:pt x="0" y="164045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 lập trình (phần mềm dùng để soạn thảo chương trình, gỡ lỗi, chạy chương trình)</a:t>
            </a:r>
            <a:endParaRPr lang="en-US" sz="2400" kern="1200"/>
          </a:p>
        </p:txBody>
      </p:sp>
    </p:spTree>
    <p:extLst>
      <p:ext uri="{BB962C8B-B14F-4D97-AF65-F5344CB8AC3E}">
        <p14:creationId xmlns:p14="http://schemas.microsoft.com/office/powerpoint/2010/main" val="404391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95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1">
            <a:hlinkClick r:id="" action="ppaction://media"/>
            <a:extLst>
              <a:ext uri="{FF2B5EF4-FFF2-40B4-BE49-F238E27FC236}">
                <a16:creationId xmlns:a16="http://schemas.microsoft.com/office/drawing/2014/main" id="{07E14ECD-5256-81E3-5867-1A863BF167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88856" y="-3048"/>
            <a:ext cx="6403143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5C527FC-714D-8E9B-1881-6808C7EA9561}"/>
              </a:ext>
            </a:extLst>
          </p:cNvPr>
          <p:cNvSpPr/>
          <p:nvPr/>
        </p:nvSpPr>
        <p:spPr>
          <a:xfrm>
            <a:off x="795524" y="2203707"/>
            <a:ext cx="3138430" cy="1640455"/>
          </a:xfrm>
          <a:custGeom>
            <a:avLst/>
            <a:gdLst>
              <a:gd name="connsiteX0" fmla="*/ 0 w 3138430"/>
              <a:gd name="connsiteY0" fmla="*/ 0 h 1640455"/>
              <a:gd name="connsiteX1" fmla="*/ 3138430 w 3138430"/>
              <a:gd name="connsiteY1" fmla="*/ 0 h 1640455"/>
              <a:gd name="connsiteX2" fmla="*/ 3138430 w 3138430"/>
              <a:gd name="connsiteY2" fmla="*/ 1640455 h 1640455"/>
              <a:gd name="connsiteX3" fmla="*/ 0 w 3138430"/>
              <a:gd name="connsiteY3" fmla="*/ 1640455 h 1640455"/>
              <a:gd name="connsiteX4" fmla="*/ 0 w 3138430"/>
              <a:gd name="connsiteY4" fmla="*/ 0 h 164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8430" h="1640455">
                <a:moveTo>
                  <a:pt x="0" y="0"/>
                </a:moveTo>
                <a:lnTo>
                  <a:pt x="3138430" y="0"/>
                </a:lnTo>
                <a:lnTo>
                  <a:pt x="3138430" y="1640455"/>
                </a:lnTo>
                <a:lnTo>
                  <a:pt x="0" y="164045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 lập trình (phần mềm dùng để soạn thảo chương trình, gỡ lỗi, chạy chương trình)</a:t>
            </a:r>
            <a:endParaRPr lang="en-US" sz="2400" kern="120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9B8D179-630B-169D-013F-CF19948E92D5}"/>
              </a:ext>
            </a:extLst>
          </p:cNvPr>
          <p:cNvSpPr/>
          <p:nvPr/>
        </p:nvSpPr>
        <p:spPr>
          <a:xfrm>
            <a:off x="5391" y="102969"/>
            <a:ext cx="5666539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MÔI TRƯỜNG LẬP TRÌNH PYTHON     </a:t>
            </a:r>
          </a:p>
        </p:txBody>
      </p:sp>
    </p:spTree>
    <p:extLst>
      <p:ext uri="{BB962C8B-B14F-4D97-AF65-F5344CB8AC3E}">
        <p14:creationId xmlns:p14="http://schemas.microsoft.com/office/powerpoint/2010/main" val="122449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">
            <a:hlinkClick r:id="" action="ppaction://media"/>
            <a:extLst>
              <a:ext uri="{FF2B5EF4-FFF2-40B4-BE49-F238E27FC236}">
                <a16:creationId xmlns:a16="http://schemas.microsoft.com/office/drawing/2014/main" id="{73718094-13A6-B8C3-C203-8E3B0516A5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0262" y="0"/>
            <a:ext cx="7551738" cy="685800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B48B4A4-664F-33D7-E1DE-790383218B25}"/>
              </a:ext>
            </a:extLst>
          </p:cNvPr>
          <p:cNvSpPr/>
          <p:nvPr/>
        </p:nvSpPr>
        <p:spPr>
          <a:xfrm>
            <a:off x="2364740" y="3844163"/>
            <a:ext cx="1202913" cy="4175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8770"/>
                </a:lnTo>
                <a:lnTo>
                  <a:pt x="1202913" y="208770"/>
                </a:lnTo>
                <a:lnTo>
                  <a:pt x="1202913" y="41754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80D24C-3028-F8A0-9587-97498847C83B}"/>
              </a:ext>
            </a:extLst>
          </p:cNvPr>
          <p:cNvSpPr/>
          <p:nvPr/>
        </p:nvSpPr>
        <p:spPr>
          <a:xfrm>
            <a:off x="1161826" y="3844163"/>
            <a:ext cx="1202913" cy="4175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202913" y="0"/>
                </a:moveTo>
                <a:lnTo>
                  <a:pt x="1202913" y="208770"/>
                </a:lnTo>
                <a:lnTo>
                  <a:pt x="0" y="208770"/>
                </a:lnTo>
                <a:lnTo>
                  <a:pt x="0" y="41754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FAB6937-64F4-BD84-B091-8370FD68112E}"/>
              </a:ext>
            </a:extLst>
          </p:cNvPr>
          <p:cNvSpPr/>
          <p:nvPr/>
        </p:nvSpPr>
        <p:spPr>
          <a:xfrm>
            <a:off x="795524" y="2203707"/>
            <a:ext cx="3138430" cy="1640455"/>
          </a:xfrm>
          <a:custGeom>
            <a:avLst/>
            <a:gdLst>
              <a:gd name="connsiteX0" fmla="*/ 0 w 3138430"/>
              <a:gd name="connsiteY0" fmla="*/ 0 h 1640455"/>
              <a:gd name="connsiteX1" fmla="*/ 3138430 w 3138430"/>
              <a:gd name="connsiteY1" fmla="*/ 0 h 1640455"/>
              <a:gd name="connsiteX2" fmla="*/ 3138430 w 3138430"/>
              <a:gd name="connsiteY2" fmla="*/ 1640455 h 1640455"/>
              <a:gd name="connsiteX3" fmla="*/ 0 w 3138430"/>
              <a:gd name="connsiteY3" fmla="*/ 1640455 h 1640455"/>
              <a:gd name="connsiteX4" fmla="*/ 0 w 3138430"/>
              <a:gd name="connsiteY4" fmla="*/ 0 h 164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8430" h="1640455">
                <a:moveTo>
                  <a:pt x="0" y="0"/>
                </a:moveTo>
                <a:lnTo>
                  <a:pt x="3138430" y="0"/>
                </a:lnTo>
                <a:lnTo>
                  <a:pt x="3138430" y="1640455"/>
                </a:lnTo>
                <a:lnTo>
                  <a:pt x="0" y="164045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 lập trình (phần mềm dùng để soạn thảo chương trình, gỡ lỗi, chạy chương trình)</a:t>
            </a:r>
            <a:endParaRPr lang="en-US" sz="2400" kern="12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D8DACB6-CEFE-9DB3-B29F-052D7F937ED3}"/>
              </a:ext>
            </a:extLst>
          </p:cNvPr>
          <p:cNvSpPr/>
          <p:nvPr/>
        </p:nvSpPr>
        <p:spPr>
          <a:xfrm>
            <a:off x="167683" y="4261703"/>
            <a:ext cx="1988286" cy="994143"/>
          </a:xfrm>
          <a:custGeom>
            <a:avLst/>
            <a:gdLst>
              <a:gd name="connsiteX0" fmla="*/ 0 w 1988286"/>
              <a:gd name="connsiteY0" fmla="*/ 0 h 994143"/>
              <a:gd name="connsiteX1" fmla="*/ 1988286 w 1988286"/>
              <a:gd name="connsiteY1" fmla="*/ 0 h 994143"/>
              <a:gd name="connsiteX2" fmla="*/ 1988286 w 1988286"/>
              <a:gd name="connsiteY2" fmla="*/ 994143 h 994143"/>
              <a:gd name="connsiteX3" fmla="*/ 0 w 1988286"/>
              <a:gd name="connsiteY3" fmla="*/ 994143 h 994143"/>
              <a:gd name="connsiteX4" fmla="*/ 0 w 1988286"/>
              <a:gd name="connsiteY4" fmla="*/ 0 h 9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8286" h="994143">
                <a:moveTo>
                  <a:pt x="0" y="0"/>
                </a:moveTo>
                <a:lnTo>
                  <a:pt x="1988286" y="0"/>
                </a:lnTo>
                <a:lnTo>
                  <a:pt x="1988286" y="994143"/>
                </a:lnTo>
                <a:lnTo>
                  <a:pt x="0" y="9941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Chế độ gõ lệnh trực tiếp</a:t>
            </a:r>
            <a:endParaRPr lang="en-US" sz="2400" kern="12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9E52FA3-57CE-BE7A-B14C-636CD435951A}"/>
              </a:ext>
            </a:extLst>
          </p:cNvPr>
          <p:cNvSpPr/>
          <p:nvPr/>
        </p:nvSpPr>
        <p:spPr>
          <a:xfrm>
            <a:off x="2573510" y="4261703"/>
            <a:ext cx="1988286" cy="994143"/>
          </a:xfrm>
          <a:custGeom>
            <a:avLst/>
            <a:gdLst>
              <a:gd name="connsiteX0" fmla="*/ 0 w 1988286"/>
              <a:gd name="connsiteY0" fmla="*/ 0 h 994143"/>
              <a:gd name="connsiteX1" fmla="*/ 1988286 w 1988286"/>
              <a:gd name="connsiteY1" fmla="*/ 0 h 994143"/>
              <a:gd name="connsiteX2" fmla="*/ 1988286 w 1988286"/>
              <a:gd name="connsiteY2" fmla="*/ 994143 h 994143"/>
              <a:gd name="connsiteX3" fmla="*/ 0 w 1988286"/>
              <a:gd name="connsiteY3" fmla="*/ 994143 h 994143"/>
              <a:gd name="connsiteX4" fmla="*/ 0 w 1988286"/>
              <a:gd name="connsiteY4" fmla="*/ 0 h 9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8286" h="994143">
                <a:moveTo>
                  <a:pt x="0" y="0"/>
                </a:moveTo>
                <a:lnTo>
                  <a:pt x="1988286" y="0"/>
                </a:lnTo>
                <a:lnTo>
                  <a:pt x="1988286" y="994143"/>
                </a:lnTo>
                <a:lnTo>
                  <a:pt x="0" y="99414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Chế độ soạn thảo</a:t>
            </a:r>
            <a:endParaRPr lang="en-US" sz="2400" kern="120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554CB6D-1BF0-BA31-8C9B-11ABBA50CC3F}"/>
              </a:ext>
            </a:extLst>
          </p:cNvPr>
          <p:cNvSpPr/>
          <p:nvPr/>
        </p:nvSpPr>
        <p:spPr>
          <a:xfrm>
            <a:off x="5391" y="102969"/>
            <a:ext cx="5666539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MÔI TRƯỜNG LẬP TRÌNH PYTHON     </a:t>
            </a:r>
          </a:p>
        </p:txBody>
      </p:sp>
    </p:spTree>
    <p:extLst>
      <p:ext uri="{BB962C8B-B14F-4D97-AF65-F5344CB8AC3E}">
        <p14:creationId xmlns:p14="http://schemas.microsoft.com/office/powerpoint/2010/main" val="76445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1">
            <a:hlinkClick r:id="" action="ppaction://media"/>
            <a:extLst>
              <a:ext uri="{FF2B5EF4-FFF2-40B4-BE49-F238E27FC236}">
                <a16:creationId xmlns:a16="http://schemas.microsoft.com/office/drawing/2014/main" id="{07E14ECD-5256-81E3-5867-1A863BF1673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28576" y="23457"/>
            <a:ext cx="6358033" cy="6858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7B14ECD-8060-32C1-0B37-B4F1DC5BC359}"/>
              </a:ext>
            </a:extLst>
          </p:cNvPr>
          <p:cNvGraphicFramePr/>
          <p:nvPr/>
        </p:nvGraphicFramePr>
        <p:xfrm>
          <a:off x="375443" y="1241634"/>
          <a:ext cx="609060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77C9BB-0DF7-6F1C-83DC-FABB2C48D889}"/>
              </a:ext>
            </a:extLst>
          </p:cNvPr>
          <p:cNvSpPr/>
          <p:nvPr/>
        </p:nvSpPr>
        <p:spPr>
          <a:xfrm>
            <a:off x="5391" y="102969"/>
            <a:ext cx="5666539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MÔI TRƯỜNG LẬP TRÌNH PYTHON     </a:t>
            </a:r>
          </a:p>
        </p:txBody>
      </p:sp>
    </p:spTree>
    <p:extLst>
      <p:ext uri="{BB962C8B-B14F-4D97-AF65-F5344CB8AC3E}">
        <p14:creationId xmlns:p14="http://schemas.microsoft.com/office/powerpoint/2010/main" val="65834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721A4A2-BA85-4186-A203-666D4F7067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D721A4A2-BA85-4186-A203-666D4F7067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EEB2726-9F7F-4E9B-98D4-A43C51B0DB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4EEB2726-9F7F-4E9B-98D4-A43C51B0DB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4F82658-B887-4AAA-A65B-8A2631A7F1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A4F82658-B887-4AAA-A65B-8A2631A7F1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C2C69D9-5D6B-40A6-B98A-B18F23791F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CC2C69D9-5D6B-40A6-B98A-B18F23791F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15A6BAD-AB5D-4F40-99DA-852F4FCCBC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C15A6BAD-AB5D-4F40-99DA-852F4FCCBC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15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F4E39B-8309-DCA8-93E7-C66D2A588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019" y="855510"/>
            <a:ext cx="10448925" cy="13620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5BCF23A-5F18-BC8D-60C0-72B15C3898CC}"/>
              </a:ext>
            </a:extLst>
          </p:cNvPr>
          <p:cNvGrpSpPr/>
          <p:nvPr/>
        </p:nvGrpSpPr>
        <p:grpSpPr>
          <a:xfrm>
            <a:off x="676628" y="2350008"/>
            <a:ext cx="10664759" cy="4106776"/>
            <a:chOff x="957503" y="3667047"/>
            <a:chExt cx="10055730" cy="267776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D64EE2B-0947-88A0-5596-5C6A336115E6}"/>
                </a:ext>
              </a:extLst>
            </p:cNvPr>
            <p:cNvSpPr/>
            <p:nvPr/>
          </p:nvSpPr>
          <p:spPr>
            <a:xfrm>
              <a:off x="1153886" y="3707491"/>
              <a:ext cx="9859347" cy="2637325"/>
            </a:xfrm>
            <a:prstGeom prst="roundRect">
              <a:avLst>
                <a:gd name="adj" fmla="val 9591"/>
              </a:avLst>
            </a:prstGeom>
            <a:solidFill>
              <a:schemeClr val="tx1"/>
            </a:solidFill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C410890-4D35-AB0E-AABD-A7890020D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7503" y="3667047"/>
              <a:ext cx="978607" cy="2384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92343AD-665B-942D-88F0-EB53CCFB84BF}"/>
              </a:ext>
            </a:extLst>
          </p:cNvPr>
          <p:cNvSpPr txBox="1"/>
          <p:nvPr/>
        </p:nvSpPr>
        <p:spPr>
          <a:xfrm>
            <a:off x="1176689" y="2715649"/>
            <a:ext cx="9838622" cy="3468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dấu nhắc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chế độ gõ lệnh trực tiếp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(&gt;&gt;&gt; |)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còn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trỏ soạn thảo trong chế độ soạn thảo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| )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Giống: đều cho phép soạn thảo chương trình bằng ngôn ngữ Python, hỗ trợ gỡ lỗi, phân tích cú pháp dòng l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ệnh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thực hiện các chương trình Python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 độ gõ lệnh trực tiếp thường được dùng để tính toán và kiểm tra nhanh các lệnh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 độ soạn thảo dùng để viết các chương trình có nhiều dòng lệnh.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4E23A3B-965F-AE52-36A7-1D8B50983DEC}"/>
              </a:ext>
            </a:extLst>
          </p:cNvPr>
          <p:cNvSpPr/>
          <p:nvPr/>
        </p:nvSpPr>
        <p:spPr>
          <a:xfrm>
            <a:off x="5391" y="102969"/>
            <a:ext cx="5666539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MÔI TRƯỜNG LẬP TRÌNH PYTHON     </a:t>
            </a:r>
          </a:p>
        </p:txBody>
      </p:sp>
    </p:spTree>
    <p:extLst>
      <p:ext uri="{BB962C8B-B14F-4D97-AF65-F5344CB8AC3E}">
        <p14:creationId xmlns:p14="http://schemas.microsoft.com/office/powerpoint/2010/main" val="38544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1">
            <a:hlinkClick r:id="" action="ppaction://media"/>
            <a:extLst>
              <a:ext uri="{FF2B5EF4-FFF2-40B4-BE49-F238E27FC236}">
                <a16:creationId xmlns:a16="http://schemas.microsoft.com/office/drawing/2014/main" id="{32348066-0DAD-F4B5-AC1F-B062DFF685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08637" y="1524"/>
            <a:ext cx="6583363" cy="685495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AE82068-6A2E-F92F-EBB9-2013E77B4FCC}"/>
              </a:ext>
            </a:extLst>
          </p:cNvPr>
          <p:cNvSpPr/>
          <p:nvPr/>
        </p:nvSpPr>
        <p:spPr>
          <a:xfrm>
            <a:off x="69402" y="105568"/>
            <a:ext cx="5539236" cy="609600"/>
          </a:xfrm>
          <a:prstGeom prst="roundRect">
            <a:avLst>
              <a:gd name="adj" fmla="val 50000"/>
            </a:avLst>
          </a:prstGeom>
          <a:solidFill>
            <a:srgbClr val="F8C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MỘT SỐ LỆNH PYTHON ĐẦU TIÊN 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6F45B81-50C1-ACB7-0D6B-2AD38CBB8A48}"/>
              </a:ext>
            </a:extLst>
          </p:cNvPr>
          <p:cNvSpPr/>
          <p:nvPr/>
        </p:nvSpPr>
        <p:spPr>
          <a:xfrm>
            <a:off x="491251" y="1094098"/>
            <a:ext cx="4592218" cy="722931"/>
          </a:xfrm>
          <a:custGeom>
            <a:avLst/>
            <a:gdLst>
              <a:gd name="connsiteX0" fmla="*/ 0 w 4592218"/>
              <a:gd name="connsiteY0" fmla="*/ 0 h 722929"/>
              <a:gd name="connsiteX1" fmla="*/ 4230754 w 4592218"/>
              <a:gd name="connsiteY1" fmla="*/ 0 h 722929"/>
              <a:gd name="connsiteX2" fmla="*/ 4592218 w 4592218"/>
              <a:gd name="connsiteY2" fmla="*/ 361465 h 722929"/>
              <a:gd name="connsiteX3" fmla="*/ 4230754 w 4592218"/>
              <a:gd name="connsiteY3" fmla="*/ 722929 h 722929"/>
              <a:gd name="connsiteX4" fmla="*/ 0 w 4592218"/>
              <a:gd name="connsiteY4" fmla="*/ 722929 h 722929"/>
              <a:gd name="connsiteX5" fmla="*/ 0 w 4592218"/>
              <a:gd name="connsiteY5" fmla="*/ 0 h 72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92218" h="722929">
                <a:moveTo>
                  <a:pt x="4592218" y="722928"/>
                </a:moveTo>
                <a:lnTo>
                  <a:pt x="361464" y="722928"/>
                </a:lnTo>
                <a:lnTo>
                  <a:pt x="0" y="361464"/>
                </a:lnTo>
                <a:lnTo>
                  <a:pt x="361464" y="1"/>
                </a:lnTo>
                <a:lnTo>
                  <a:pt x="4592218" y="1"/>
                </a:lnTo>
                <a:lnTo>
                  <a:pt x="4592218" y="722928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9524" tIns="91441" rIns="170688" bIns="91441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Các lệnh đầu tiên</a:t>
            </a:r>
          </a:p>
        </p:txBody>
      </p:sp>
      <p:graphicFrame>
        <p:nvGraphicFramePr>
          <p:cNvPr id="16" name="Table 9">
            <a:extLst>
              <a:ext uri="{FF2B5EF4-FFF2-40B4-BE49-F238E27FC236}">
                <a16:creationId xmlns:a16="http://schemas.microsoft.com/office/drawing/2014/main" id="{052E2FE4-9E0A-4629-F80F-DD2A9EB433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266088"/>
              </p:ext>
            </p:extLst>
          </p:nvPr>
        </p:nvGraphicFramePr>
        <p:xfrm>
          <a:off x="491251" y="2182706"/>
          <a:ext cx="426821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8525">
                  <a:extLst>
                    <a:ext uri="{9D8B030D-6E8A-4147-A177-3AD203B41FA5}">
                      <a16:colId xmlns:a16="http://schemas.microsoft.com/office/drawing/2014/main" val="1296552126"/>
                    </a:ext>
                  </a:extLst>
                </a:gridCol>
                <a:gridCol w="1979691">
                  <a:extLst>
                    <a:ext uri="{9D8B030D-6E8A-4147-A177-3AD203B41FA5}">
                      <a16:colId xmlns:a16="http://schemas.microsoft.com/office/drawing/2014/main" val="16232988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kiểu dữ liệu cơ bản trong Python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851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 (số nguyên)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390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float (số thực)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259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complex (số phức)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1081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bool (luận lí)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true, false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925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 (xâu kí tự)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“xin chào”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271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641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436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2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2">
            <a:hlinkClick r:id="" action="ppaction://media"/>
            <a:extLst>
              <a:ext uri="{FF2B5EF4-FFF2-40B4-BE49-F238E27FC236}">
                <a16:creationId xmlns:a16="http://schemas.microsoft.com/office/drawing/2014/main" id="{43D356B8-B7AD-0DFA-E172-C38768B5DC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08637" y="1524"/>
            <a:ext cx="6583363" cy="6854952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6F45B81-50C1-ACB7-0D6B-2AD38CBB8A48}"/>
              </a:ext>
            </a:extLst>
          </p:cNvPr>
          <p:cNvSpPr/>
          <p:nvPr/>
        </p:nvSpPr>
        <p:spPr>
          <a:xfrm>
            <a:off x="491251" y="1094098"/>
            <a:ext cx="4592218" cy="722931"/>
          </a:xfrm>
          <a:custGeom>
            <a:avLst/>
            <a:gdLst>
              <a:gd name="connsiteX0" fmla="*/ 0 w 4592218"/>
              <a:gd name="connsiteY0" fmla="*/ 0 h 722929"/>
              <a:gd name="connsiteX1" fmla="*/ 4230754 w 4592218"/>
              <a:gd name="connsiteY1" fmla="*/ 0 h 722929"/>
              <a:gd name="connsiteX2" fmla="*/ 4592218 w 4592218"/>
              <a:gd name="connsiteY2" fmla="*/ 361465 h 722929"/>
              <a:gd name="connsiteX3" fmla="*/ 4230754 w 4592218"/>
              <a:gd name="connsiteY3" fmla="*/ 722929 h 722929"/>
              <a:gd name="connsiteX4" fmla="*/ 0 w 4592218"/>
              <a:gd name="connsiteY4" fmla="*/ 722929 h 722929"/>
              <a:gd name="connsiteX5" fmla="*/ 0 w 4592218"/>
              <a:gd name="connsiteY5" fmla="*/ 0 h 72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92218" h="722929">
                <a:moveTo>
                  <a:pt x="4592218" y="722928"/>
                </a:moveTo>
                <a:lnTo>
                  <a:pt x="361464" y="722928"/>
                </a:lnTo>
                <a:lnTo>
                  <a:pt x="0" y="361464"/>
                </a:lnTo>
                <a:lnTo>
                  <a:pt x="361464" y="1"/>
                </a:lnTo>
                <a:lnTo>
                  <a:pt x="4592218" y="1"/>
                </a:lnTo>
                <a:lnTo>
                  <a:pt x="4592218" y="722928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9524" tIns="91441" rIns="170688" bIns="91441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Các lệnh đầu tiên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216A12B-8D2F-5E7B-FFA6-6D8B0BE3F3AB}"/>
              </a:ext>
            </a:extLst>
          </p:cNvPr>
          <p:cNvSpPr/>
          <p:nvPr/>
        </p:nvSpPr>
        <p:spPr>
          <a:xfrm>
            <a:off x="491251" y="2018142"/>
            <a:ext cx="4592218" cy="722931"/>
          </a:xfrm>
          <a:custGeom>
            <a:avLst/>
            <a:gdLst>
              <a:gd name="connsiteX0" fmla="*/ 0 w 4592218"/>
              <a:gd name="connsiteY0" fmla="*/ 0 h 722929"/>
              <a:gd name="connsiteX1" fmla="*/ 4230754 w 4592218"/>
              <a:gd name="connsiteY1" fmla="*/ 0 h 722929"/>
              <a:gd name="connsiteX2" fmla="*/ 4592218 w 4592218"/>
              <a:gd name="connsiteY2" fmla="*/ 361465 h 722929"/>
              <a:gd name="connsiteX3" fmla="*/ 4230754 w 4592218"/>
              <a:gd name="connsiteY3" fmla="*/ 722929 h 722929"/>
              <a:gd name="connsiteX4" fmla="*/ 0 w 4592218"/>
              <a:gd name="connsiteY4" fmla="*/ 722929 h 722929"/>
              <a:gd name="connsiteX5" fmla="*/ 0 w 4592218"/>
              <a:gd name="connsiteY5" fmla="*/ 0 h 72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92218" h="722929">
                <a:moveTo>
                  <a:pt x="4592218" y="722928"/>
                </a:moveTo>
                <a:lnTo>
                  <a:pt x="361464" y="722928"/>
                </a:lnTo>
                <a:lnTo>
                  <a:pt x="0" y="361464"/>
                </a:lnTo>
                <a:lnTo>
                  <a:pt x="361464" y="1"/>
                </a:lnTo>
                <a:lnTo>
                  <a:pt x="4592218" y="1"/>
                </a:lnTo>
                <a:lnTo>
                  <a:pt x="4592218" y="722928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9524" tIns="91441" rIns="170688" bIns="91441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Các lệnh với phép toán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15AEE03-CA80-6403-BA33-14E09D1C821E}"/>
              </a:ext>
            </a:extLst>
          </p:cNvPr>
          <p:cNvSpPr/>
          <p:nvPr/>
        </p:nvSpPr>
        <p:spPr>
          <a:xfrm>
            <a:off x="69402" y="105568"/>
            <a:ext cx="5539236" cy="609600"/>
          </a:xfrm>
          <a:prstGeom prst="roundRect">
            <a:avLst>
              <a:gd name="adj" fmla="val 50000"/>
            </a:avLst>
          </a:prstGeom>
          <a:solidFill>
            <a:srgbClr val="F8C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MỘT SỐ LỆNH PYTHON ĐẦU TIÊN  </a:t>
            </a:r>
          </a:p>
        </p:txBody>
      </p:sp>
    </p:spTree>
    <p:extLst>
      <p:ext uri="{BB962C8B-B14F-4D97-AF65-F5344CB8AC3E}">
        <p14:creationId xmlns:p14="http://schemas.microsoft.com/office/powerpoint/2010/main" val="343085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3">
            <a:hlinkClick r:id="" action="ppaction://media"/>
            <a:extLst>
              <a:ext uri="{FF2B5EF4-FFF2-40B4-BE49-F238E27FC236}">
                <a16:creationId xmlns:a16="http://schemas.microsoft.com/office/drawing/2014/main" id="{821EA3C5-B580-F888-21E5-0D73EBBA4A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17704" y="1524"/>
            <a:ext cx="6374296" cy="6854952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6F45B81-50C1-ACB7-0D6B-2AD38CBB8A48}"/>
              </a:ext>
            </a:extLst>
          </p:cNvPr>
          <p:cNvSpPr/>
          <p:nvPr/>
        </p:nvSpPr>
        <p:spPr>
          <a:xfrm>
            <a:off x="491251" y="1094098"/>
            <a:ext cx="4592218" cy="722931"/>
          </a:xfrm>
          <a:custGeom>
            <a:avLst/>
            <a:gdLst>
              <a:gd name="connsiteX0" fmla="*/ 0 w 4592218"/>
              <a:gd name="connsiteY0" fmla="*/ 0 h 722929"/>
              <a:gd name="connsiteX1" fmla="*/ 4230754 w 4592218"/>
              <a:gd name="connsiteY1" fmla="*/ 0 h 722929"/>
              <a:gd name="connsiteX2" fmla="*/ 4592218 w 4592218"/>
              <a:gd name="connsiteY2" fmla="*/ 361465 h 722929"/>
              <a:gd name="connsiteX3" fmla="*/ 4230754 w 4592218"/>
              <a:gd name="connsiteY3" fmla="*/ 722929 h 722929"/>
              <a:gd name="connsiteX4" fmla="*/ 0 w 4592218"/>
              <a:gd name="connsiteY4" fmla="*/ 722929 h 722929"/>
              <a:gd name="connsiteX5" fmla="*/ 0 w 4592218"/>
              <a:gd name="connsiteY5" fmla="*/ 0 h 72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92218" h="722929">
                <a:moveTo>
                  <a:pt x="4592218" y="722928"/>
                </a:moveTo>
                <a:lnTo>
                  <a:pt x="361464" y="722928"/>
                </a:lnTo>
                <a:lnTo>
                  <a:pt x="0" y="361464"/>
                </a:lnTo>
                <a:lnTo>
                  <a:pt x="361464" y="1"/>
                </a:lnTo>
                <a:lnTo>
                  <a:pt x="4592218" y="1"/>
                </a:lnTo>
                <a:lnTo>
                  <a:pt x="4592218" y="722928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9524" tIns="91441" rIns="170688" bIns="91441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Các lệnh đầu tiên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216A12B-8D2F-5E7B-FFA6-6D8B0BE3F3AB}"/>
              </a:ext>
            </a:extLst>
          </p:cNvPr>
          <p:cNvSpPr/>
          <p:nvPr/>
        </p:nvSpPr>
        <p:spPr>
          <a:xfrm>
            <a:off x="491251" y="2018142"/>
            <a:ext cx="4592218" cy="722931"/>
          </a:xfrm>
          <a:custGeom>
            <a:avLst/>
            <a:gdLst>
              <a:gd name="connsiteX0" fmla="*/ 0 w 4592218"/>
              <a:gd name="connsiteY0" fmla="*/ 0 h 722929"/>
              <a:gd name="connsiteX1" fmla="*/ 4230754 w 4592218"/>
              <a:gd name="connsiteY1" fmla="*/ 0 h 722929"/>
              <a:gd name="connsiteX2" fmla="*/ 4592218 w 4592218"/>
              <a:gd name="connsiteY2" fmla="*/ 361465 h 722929"/>
              <a:gd name="connsiteX3" fmla="*/ 4230754 w 4592218"/>
              <a:gd name="connsiteY3" fmla="*/ 722929 h 722929"/>
              <a:gd name="connsiteX4" fmla="*/ 0 w 4592218"/>
              <a:gd name="connsiteY4" fmla="*/ 722929 h 722929"/>
              <a:gd name="connsiteX5" fmla="*/ 0 w 4592218"/>
              <a:gd name="connsiteY5" fmla="*/ 0 h 72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92218" h="722929">
                <a:moveTo>
                  <a:pt x="4592218" y="722928"/>
                </a:moveTo>
                <a:lnTo>
                  <a:pt x="361464" y="722928"/>
                </a:lnTo>
                <a:lnTo>
                  <a:pt x="0" y="361464"/>
                </a:lnTo>
                <a:lnTo>
                  <a:pt x="361464" y="1"/>
                </a:lnTo>
                <a:lnTo>
                  <a:pt x="4592218" y="1"/>
                </a:lnTo>
                <a:lnTo>
                  <a:pt x="4592218" y="722928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9524" tIns="91441" rIns="170688" bIns="91441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Các lệnh với phép toán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7DDFCC7-C920-EB25-A01B-69135D7AE3ED}"/>
              </a:ext>
            </a:extLst>
          </p:cNvPr>
          <p:cNvSpPr/>
          <p:nvPr/>
        </p:nvSpPr>
        <p:spPr>
          <a:xfrm>
            <a:off x="491251" y="2942186"/>
            <a:ext cx="4592218" cy="722930"/>
          </a:xfrm>
          <a:custGeom>
            <a:avLst/>
            <a:gdLst>
              <a:gd name="connsiteX0" fmla="*/ 0 w 4592218"/>
              <a:gd name="connsiteY0" fmla="*/ 0 h 722929"/>
              <a:gd name="connsiteX1" fmla="*/ 4230754 w 4592218"/>
              <a:gd name="connsiteY1" fmla="*/ 0 h 722929"/>
              <a:gd name="connsiteX2" fmla="*/ 4592218 w 4592218"/>
              <a:gd name="connsiteY2" fmla="*/ 361465 h 722929"/>
              <a:gd name="connsiteX3" fmla="*/ 4230754 w 4592218"/>
              <a:gd name="connsiteY3" fmla="*/ 722929 h 722929"/>
              <a:gd name="connsiteX4" fmla="*/ 0 w 4592218"/>
              <a:gd name="connsiteY4" fmla="*/ 722929 h 722929"/>
              <a:gd name="connsiteX5" fmla="*/ 0 w 4592218"/>
              <a:gd name="connsiteY5" fmla="*/ 0 h 72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92218" h="722929">
                <a:moveTo>
                  <a:pt x="4592218" y="722928"/>
                </a:moveTo>
                <a:lnTo>
                  <a:pt x="361464" y="722928"/>
                </a:lnTo>
                <a:lnTo>
                  <a:pt x="0" y="361464"/>
                </a:lnTo>
                <a:lnTo>
                  <a:pt x="361464" y="1"/>
                </a:lnTo>
                <a:lnTo>
                  <a:pt x="4592218" y="1"/>
                </a:lnTo>
                <a:lnTo>
                  <a:pt x="4592218" y="722928"/>
                </a:lnTo>
                <a:close/>
              </a:path>
            </a:pathLst>
          </a:cu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9524" tIns="91441" rIns="170688" bIns="9144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400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Lệnh Print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9337DE-C1D6-AA44-9914-A7EF6727CA6B}"/>
              </a:ext>
            </a:extLst>
          </p:cNvPr>
          <p:cNvSpPr/>
          <p:nvPr/>
        </p:nvSpPr>
        <p:spPr>
          <a:xfrm>
            <a:off x="69402" y="105568"/>
            <a:ext cx="5539236" cy="609600"/>
          </a:xfrm>
          <a:prstGeom prst="roundRect">
            <a:avLst>
              <a:gd name="adj" fmla="val 50000"/>
            </a:avLst>
          </a:prstGeom>
          <a:solidFill>
            <a:srgbClr val="F8C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MỘT SỐ LỆNH PYTHON ĐẦU TIÊN  </a:t>
            </a:r>
          </a:p>
        </p:txBody>
      </p:sp>
    </p:spTree>
    <p:extLst>
      <p:ext uri="{BB962C8B-B14F-4D97-AF65-F5344CB8AC3E}">
        <p14:creationId xmlns:p14="http://schemas.microsoft.com/office/powerpoint/2010/main" val="260589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F877678-0499-A519-85AD-4CBA9CBA5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93" y="801165"/>
            <a:ext cx="8696325" cy="2828431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4770DD6-8A31-AC99-793E-6538725BCA65}"/>
              </a:ext>
            </a:extLst>
          </p:cNvPr>
          <p:cNvSpPr/>
          <p:nvPr/>
        </p:nvSpPr>
        <p:spPr>
          <a:xfrm>
            <a:off x="1499488" y="3700869"/>
            <a:ext cx="8706931" cy="2945677"/>
          </a:xfrm>
          <a:prstGeom prst="roundRect">
            <a:avLst>
              <a:gd name="adj" fmla="val 9591"/>
            </a:avLst>
          </a:prstGeom>
          <a:solidFill>
            <a:schemeClr val="tx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F5D001A2-6981-C74F-287B-C71133A447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888660"/>
              </p:ext>
            </p:extLst>
          </p:nvPr>
        </p:nvGraphicFramePr>
        <p:xfrm>
          <a:off x="1587277" y="3786867"/>
          <a:ext cx="8531351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974">
                  <a:extLst>
                    <a:ext uri="{9D8B030D-6E8A-4147-A177-3AD203B41FA5}">
                      <a16:colId xmlns:a16="http://schemas.microsoft.com/office/drawing/2014/main" val="2496738622"/>
                    </a:ext>
                  </a:extLst>
                </a:gridCol>
                <a:gridCol w="3168965">
                  <a:extLst>
                    <a:ext uri="{9D8B030D-6E8A-4147-A177-3AD203B41FA5}">
                      <a16:colId xmlns:a16="http://schemas.microsoft.com/office/drawing/2014/main" val="1774446815"/>
                    </a:ext>
                  </a:extLst>
                </a:gridCol>
                <a:gridCol w="1943893">
                  <a:extLst>
                    <a:ext uri="{9D8B030D-6E8A-4147-A177-3AD203B41FA5}">
                      <a16:colId xmlns:a16="http://schemas.microsoft.com/office/drawing/2014/main" val="3302565935"/>
                    </a:ext>
                  </a:extLst>
                </a:gridCol>
                <a:gridCol w="982187">
                  <a:extLst>
                    <a:ext uri="{9D8B030D-6E8A-4147-A177-3AD203B41FA5}">
                      <a16:colId xmlns:a16="http://schemas.microsoft.com/office/drawing/2014/main" val="3233838357"/>
                    </a:ext>
                  </a:extLst>
                </a:gridCol>
                <a:gridCol w="2035332">
                  <a:extLst>
                    <a:ext uri="{9D8B030D-6E8A-4147-A177-3AD203B41FA5}">
                      <a16:colId xmlns:a16="http://schemas.microsoft.com/office/drawing/2014/main" val="39630104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Lệnh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 dữ liệu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499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5/2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thực (float)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056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+ 1.5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thực (float)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960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“Bạn là học sinh lớp 10”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‘Bạn là học sinh lớp 10’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Xâu kí tự (str)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4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+ 7//2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nguyên (int)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912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000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Lệnh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302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print(“13+10*3//2-3**2=“, 13+10*3//2-3**2)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13+10*3//2-3**2=19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192938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8579B3E-2BBD-F1BC-9DC6-0A7521E18CB2}"/>
              </a:ext>
            </a:extLst>
          </p:cNvPr>
          <p:cNvSpPr/>
          <p:nvPr/>
        </p:nvSpPr>
        <p:spPr>
          <a:xfrm>
            <a:off x="69402" y="105568"/>
            <a:ext cx="5539236" cy="609600"/>
          </a:xfrm>
          <a:prstGeom prst="roundRect">
            <a:avLst>
              <a:gd name="adj" fmla="val 50000"/>
            </a:avLst>
          </a:prstGeom>
          <a:solidFill>
            <a:srgbClr val="F8C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MỘT SỐ LỆNH PYTHON ĐẦU TIÊN  </a:t>
            </a:r>
          </a:p>
        </p:txBody>
      </p:sp>
    </p:spTree>
    <p:extLst>
      <p:ext uri="{BB962C8B-B14F-4D97-AF65-F5344CB8AC3E}">
        <p14:creationId xmlns:p14="http://schemas.microsoft.com/office/powerpoint/2010/main" val="293613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2">
            <a:hlinkClick r:id="" action="ppaction://media"/>
            <a:extLst>
              <a:ext uri="{FF2B5EF4-FFF2-40B4-BE49-F238E27FC236}">
                <a16:creationId xmlns:a16="http://schemas.microsoft.com/office/drawing/2014/main" id="{F942497A-3356-C60A-50F0-9AE01A79E3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56292" y="0"/>
            <a:ext cx="6735708" cy="6858000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220AB01-EFA9-5026-718D-FDA76FEEBD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5262744"/>
              </p:ext>
            </p:extLst>
          </p:nvPr>
        </p:nvGraphicFramePr>
        <p:xfrm>
          <a:off x="-919480" y="991023"/>
          <a:ext cx="734568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F95ED6C-16E5-A6AE-4D21-B35ECAB00C54}"/>
              </a:ext>
            </a:extLst>
          </p:cNvPr>
          <p:cNvSpPr/>
          <p:nvPr/>
        </p:nvSpPr>
        <p:spPr>
          <a:xfrm>
            <a:off x="610879" y="143510"/>
            <a:ext cx="2419986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40589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91FABA-3B33-4196-9AD3-A09089698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B091FABA-3B33-4196-9AD3-A090896980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95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A061F0-BC7C-40A6-B85A-9F281B945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AEA061F0-BC7C-40A6-B85A-9F281B945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FADF6A-0157-48CC-92BE-3ABE6F3255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65FADF6A-0157-48CC-92BE-3ABE6F3255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C7DB6D-7BD1-4839-A1AC-64C814570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AFC7DB6D-7BD1-4839-A1AC-64C814570D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29018B-0F25-47B4-978F-D87B12374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5829018B-0F25-47B4-978F-D87B123744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DE18C3-86F2-492D-A4B5-12BFD0B81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D8DE18C3-86F2-492D-A4B5-12BFD0B819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8113E1-087B-4A65-AAB4-BC11E259F1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C68113E1-087B-4A65-AAB4-BC11E259F1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9D455C-A0C9-47E5-A9C8-6AD52254A5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graphicEl>
                                              <a:dgm id="{0E9D455C-A0C9-47E5-A9C8-6AD52254A5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77A0A6-7D70-4B17-ABDE-CD6CD4A4A1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>
                                            <p:graphicEl>
                                              <a:dgm id="{5677A0A6-7D70-4B17-ABDE-CD6CD4A4A1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AE84DB-4809-42E2-96A8-7A2010FF45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>
                                            <p:graphicEl>
                                              <a:dgm id="{03AE84DB-4809-42E2-96A8-7A2010FF45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2E5737-95B7-4CBB-B45F-9238D47B5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graphicEl>
                                              <a:dgm id="{022E5737-95B7-4CBB-B45F-9238D47B5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4EEBCC3-F918-4CC9-A6BB-99E4CA8701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C4EEBCC3-F918-4CC9-A6BB-99E4CA8701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1B530B-FA55-4263-8276-37587762A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C1B530B-FA55-4263-8276-37587762A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3F90569-72DC-740A-FD70-B916E67A9251}"/>
              </a:ext>
            </a:extLst>
          </p:cNvPr>
          <p:cNvSpPr/>
          <p:nvPr/>
        </p:nvSpPr>
        <p:spPr>
          <a:xfrm>
            <a:off x="1248581" y="917707"/>
            <a:ext cx="1775534" cy="177553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4127F3E-BE43-EF28-A176-C8FE4D86D62A}"/>
              </a:ext>
            </a:extLst>
          </p:cNvPr>
          <p:cNvSpPr/>
          <p:nvPr/>
        </p:nvSpPr>
        <p:spPr>
          <a:xfrm>
            <a:off x="1084238" y="753364"/>
            <a:ext cx="2082447" cy="2082447"/>
          </a:xfrm>
          <a:prstGeom prst="ellipse">
            <a:avLst/>
          </a:prstGeom>
          <a:noFill/>
          <a:ln w="38100" cap="rnd">
            <a:solidFill>
              <a:srgbClr val="FF0000"/>
            </a:solidFill>
            <a:prstDash val="sys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31F1D6A-64B6-DFBC-7760-3147C646F05C}"/>
              </a:ext>
            </a:extLst>
          </p:cNvPr>
          <p:cNvSpPr/>
          <p:nvPr/>
        </p:nvSpPr>
        <p:spPr>
          <a:xfrm>
            <a:off x="969409" y="627648"/>
            <a:ext cx="2333877" cy="2333877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ash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0DB5E15-69FB-BBB2-03F9-BA0B221CC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2362517"/>
              </p:ext>
            </p:extLst>
          </p:nvPr>
        </p:nvGraphicFramePr>
        <p:xfrm>
          <a:off x="994540" y="4022190"/>
          <a:ext cx="102029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435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8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85203B-5DAF-4C7B-93A0-6837AF89BE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5985203B-5DAF-4C7B-93A0-6837AF89BE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D29D147-DA33-4769-9C41-E8FE7C6DB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5D29D147-DA33-4769-9C41-E8FE7C6DB3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15CBF0-337A-4495-968A-C571A20D4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B015CBF0-337A-4495-968A-C571A20D4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CF917C-5266-492C-87E8-740DCDA78F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49CF917C-5266-492C-87E8-740DCDA78F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4B8183-A7A7-4E3D-8513-D4BBE30C1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64B8183-A7A7-4E3D-8513-D4BBE30C1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4CF561-B11F-4F42-952F-A145E7376F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>
                                            <p:graphicEl>
                                              <a:dgm id="{594CF561-B11F-4F42-952F-A145E7376F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B45C71-F1A0-49CD-8FD6-F889AF069B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D9B45C71-F1A0-49CD-8FD6-F889AF069B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EEBDB6-7599-4B8C-A91D-CCDE38B71F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72EEBDB6-7599-4B8C-A91D-CCDE38B71F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8F47C5-91DC-4E95-9901-47C65558A3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928F47C5-91DC-4E95-9901-47C65558A3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9" grpId="1" animBg="1"/>
      <p:bldP spid="10" grpId="0" animBg="1"/>
      <p:bldP spid="10" grpId="1" animBg="1"/>
      <p:bldGraphic spid="2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900112" y="119269"/>
            <a:ext cx="2375477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1FE2AB-B13D-C660-29E5-B66E3C135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2" y="1633537"/>
            <a:ext cx="10391775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3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1">
            <a:hlinkClick r:id="" action="ppaction://media"/>
            <a:extLst>
              <a:ext uri="{FF2B5EF4-FFF2-40B4-BE49-F238E27FC236}">
                <a16:creationId xmlns:a16="http://schemas.microsoft.com/office/drawing/2014/main" id="{7B5D88C2-5D1A-8D02-357C-2E76EBBE06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15270" y="-3090"/>
            <a:ext cx="5976730" cy="686418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1512817" y="52228"/>
            <a:ext cx="2375477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5BB0081-F238-4D5A-407C-A375E730B740}"/>
              </a:ext>
            </a:extLst>
          </p:cNvPr>
          <p:cNvGrpSpPr/>
          <p:nvPr/>
        </p:nvGrpSpPr>
        <p:grpSpPr>
          <a:xfrm>
            <a:off x="-24004" y="692459"/>
            <a:ext cx="5537037" cy="6054570"/>
            <a:chOff x="957503" y="3707491"/>
            <a:chExt cx="10055730" cy="263732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89225C7-895B-3B3A-ED1A-9F6648934983}"/>
                </a:ext>
              </a:extLst>
            </p:cNvPr>
            <p:cNvSpPr/>
            <p:nvPr/>
          </p:nvSpPr>
          <p:spPr>
            <a:xfrm>
              <a:off x="1153886" y="3707491"/>
              <a:ext cx="9859347" cy="2637325"/>
            </a:xfrm>
            <a:prstGeom prst="roundRect">
              <a:avLst>
                <a:gd name="adj" fmla="val 9591"/>
              </a:avLst>
            </a:prstGeom>
            <a:solidFill>
              <a:schemeClr val="tx1"/>
            </a:solidFill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4C875A-A7A7-C1DF-4243-B1BC9F85C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7503" y="3707491"/>
              <a:ext cx="978606" cy="13147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920F4D0-7773-D4A7-8726-7C6CF47D4AE2}"/>
              </a:ext>
            </a:extLst>
          </p:cNvPr>
          <p:cNvSpPr txBox="1"/>
          <p:nvPr/>
        </p:nvSpPr>
        <p:spPr>
          <a:xfrm>
            <a:off x="264486" y="753722"/>
            <a:ext cx="5194480" cy="204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Lệnh để tính giá trị các biểu thức là: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10+13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20-7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3*10-16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12/5+13/6</a:t>
            </a:r>
          </a:p>
        </p:txBody>
      </p:sp>
    </p:spTree>
    <p:extLst>
      <p:ext uri="{BB962C8B-B14F-4D97-AF65-F5344CB8AC3E}">
        <p14:creationId xmlns:p14="http://schemas.microsoft.com/office/powerpoint/2010/main" val="129690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6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2">
            <a:hlinkClick r:id="" action="ppaction://media"/>
            <a:extLst>
              <a:ext uri="{FF2B5EF4-FFF2-40B4-BE49-F238E27FC236}">
                <a16:creationId xmlns:a16="http://schemas.microsoft.com/office/drawing/2014/main" id="{82F547A0-E3E7-E7DD-1DA4-AE77CD8D26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9046" y="0"/>
            <a:ext cx="6672954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1473061" y="52228"/>
            <a:ext cx="2375477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5BB0081-F238-4D5A-407C-A375E730B740}"/>
              </a:ext>
            </a:extLst>
          </p:cNvPr>
          <p:cNvGrpSpPr/>
          <p:nvPr/>
        </p:nvGrpSpPr>
        <p:grpSpPr>
          <a:xfrm>
            <a:off x="-24004" y="692459"/>
            <a:ext cx="5537037" cy="6054570"/>
            <a:chOff x="957503" y="3707491"/>
            <a:chExt cx="10055730" cy="263732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89225C7-895B-3B3A-ED1A-9F6648934983}"/>
                </a:ext>
              </a:extLst>
            </p:cNvPr>
            <p:cNvSpPr/>
            <p:nvPr/>
          </p:nvSpPr>
          <p:spPr>
            <a:xfrm>
              <a:off x="1153886" y="3707491"/>
              <a:ext cx="9859347" cy="2637325"/>
            </a:xfrm>
            <a:prstGeom prst="roundRect">
              <a:avLst>
                <a:gd name="adj" fmla="val 9591"/>
              </a:avLst>
            </a:prstGeom>
            <a:solidFill>
              <a:schemeClr val="tx1"/>
            </a:solidFill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4C875A-A7A7-C1DF-4243-B1BC9F85C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7503" y="3707491"/>
              <a:ext cx="978606" cy="13147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920F4D0-7773-D4A7-8726-7C6CF47D4AE2}"/>
              </a:ext>
            </a:extLst>
          </p:cNvPr>
          <p:cNvSpPr txBox="1"/>
          <p:nvPr/>
        </p:nvSpPr>
        <p:spPr>
          <a:xfrm>
            <a:off x="264486" y="753722"/>
            <a:ext cx="5194480" cy="4807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Lệnh để tính giá trị các biểu thức là: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10+13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20-7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3*10-16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12/5+13/6</a:t>
            </a:r>
          </a:p>
          <a:p>
            <a:pPr algn="just">
              <a:lnSpc>
                <a:spcPct val="107000"/>
              </a:lnSpc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Các lệnh sau đều có lỗi</a:t>
            </a:r>
          </a:p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3+*5: thiếu toán hạng giữa 2 phép toán</a:t>
            </a:r>
          </a:p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“Bạn là học sinh, bạn tên là “Nguyễn Việt Anh””: Chương trình không hiểu được 2 cặp dấu nháy kép trong cùng 1 dòng lệnh.</a:t>
            </a:r>
          </a:p>
        </p:txBody>
      </p:sp>
    </p:spTree>
    <p:extLst>
      <p:ext uri="{BB962C8B-B14F-4D97-AF65-F5344CB8AC3E}">
        <p14:creationId xmlns:p14="http://schemas.microsoft.com/office/powerpoint/2010/main" val="311418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3">
            <a:hlinkClick r:id="" action="ppaction://media"/>
            <a:extLst>
              <a:ext uri="{FF2B5EF4-FFF2-40B4-BE49-F238E27FC236}">
                <a16:creationId xmlns:a16="http://schemas.microsoft.com/office/drawing/2014/main" id="{210BCE0F-C909-EE59-2959-CDA20D75D2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19046" y="0"/>
            <a:ext cx="6672954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1420052" y="41430"/>
            <a:ext cx="2375477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5BB0081-F238-4D5A-407C-A375E730B740}"/>
              </a:ext>
            </a:extLst>
          </p:cNvPr>
          <p:cNvGrpSpPr/>
          <p:nvPr/>
        </p:nvGrpSpPr>
        <p:grpSpPr>
          <a:xfrm>
            <a:off x="-24004" y="692459"/>
            <a:ext cx="5537037" cy="6054570"/>
            <a:chOff x="957503" y="3707491"/>
            <a:chExt cx="10055730" cy="263732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89225C7-895B-3B3A-ED1A-9F6648934983}"/>
                </a:ext>
              </a:extLst>
            </p:cNvPr>
            <p:cNvSpPr/>
            <p:nvPr/>
          </p:nvSpPr>
          <p:spPr>
            <a:xfrm>
              <a:off x="1153886" y="3707491"/>
              <a:ext cx="9859347" cy="2637325"/>
            </a:xfrm>
            <a:prstGeom prst="roundRect">
              <a:avLst>
                <a:gd name="adj" fmla="val 9591"/>
              </a:avLst>
            </a:prstGeom>
            <a:solidFill>
              <a:schemeClr val="tx1"/>
            </a:solidFill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4C875A-A7A7-C1DF-4243-B1BC9F85C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7503" y="3707491"/>
              <a:ext cx="978606" cy="13147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920F4D0-7773-D4A7-8726-7C6CF47D4AE2}"/>
              </a:ext>
            </a:extLst>
          </p:cNvPr>
          <p:cNvSpPr txBox="1"/>
          <p:nvPr/>
        </p:nvSpPr>
        <p:spPr>
          <a:xfrm>
            <a:off x="264486" y="753722"/>
            <a:ext cx="5194480" cy="5993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Lệnh để tính giá trị các biểu thức là: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10+13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20-7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3*10-16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12/5+13/6</a:t>
            </a:r>
          </a:p>
          <a:p>
            <a:pPr algn="just">
              <a:lnSpc>
                <a:spcPct val="107000"/>
              </a:lnSpc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Các lệnh sau đều có lỗi</a:t>
            </a:r>
          </a:p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3+*5: thiếu toán hạng giữa 2 phép toán</a:t>
            </a:r>
          </a:p>
          <a:p>
            <a:pPr marL="342900" indent="-3429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“Bạn là học sinh, bạn tên là “Nguyễn Việt Anh””: Chương trình không hiểu được 2 cặp dấu nháy kép trong cùng 1 dòng lệnh.</a:t>
            </a:r>
          </a:p>
          <a:p>
            <a:pPr algn="just">
              <a:lnSpc>
                <a:spcPct val="107000"/>
              </a:lnSpc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Lệnh in ra màn hình các thông tin: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print(“1x3x5x7= “, 1*3*5*7)</a:t>
            </a:r>
          </a:p>
          <a:p>
            <a:pPr marL="457200" indent="-457200" algn="just">
              <a:lnSpc>
                <a:spcPct val="107000"/>
              </a:lnSpc>
              <a:buFont typeface="+mj-lt"/>
              <a:buAutoNum type="alphaLcParenR"/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print(“Bạn Hoa năm nay 16 tuổi”)</a:t>
            </a:r>
          </a:p>
        </p:txBody>
      </p:sp>
    </p:spTree>
    <p:extLst>
      <p:ext uri="{BB962C8B-B14F-4D97-AF65-F5344CB8AC3E}">
        <p14:creationId xmlns:p14="http://schemas.microsoft.com/office/powerpoint/2010/main" val="36228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T10">
            <a:hlinkClick r:id="" action="ppaction://media"/>
            <a:extLst>
              <a:ext uri="{FF2B5EF4-FFF2-40B4-BE49-F238E27FC236}">
                <a16:creationId xmlns:a16="http://schemas.microsoft.com/office/drawing/2014/main" id="{B7C50886-C35A-7BD2-947B-9B5BCE74F2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9139" y="0"/>
            <a:ext cx="9779017" cy="550672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214104" y="0"/>
            <a:ext cx="2375477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489711-D85F-EECB-31EE-14403F0F95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140" y="3914306"/>
            <a:ext cx="9779017" cy="309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7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796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T11">
            <a:hlinkClick r:id="" action="ppaction://media"/>
            <a:extLst>
              <a:ext uri="{FF2B5EF4-FFF2-40B4-BE49-F238E27FC236}">
                <a16:creationId xmlns:a16="http://schemas.microsoft.com/office/drawing/2014/main" id="{6FB9A573-78EF-02F4-202D-199EDB6A6F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4799" y="993913"/>
            <a:ext cx="9779016" cy="622935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37507" y="192157"/>
            <a:ext cx="2375477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7520E7-B8EF-31C0-671E-BC10488EA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2984" y="173107"/>
            <a:ext cx="9779016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5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EDB6211-9FD3-EF68-7269-61DCEAE03A7B}"/>
              </a:ext>
            </a:extLst>
          </p:cNvPr>
          <p:cNvSpPr/>
          <p:nvPr/>
        </p:nvSpPr>
        <p:spPr>
          <a:xfrm>
            <a:off x="2434038" y="1649970"/>
            <a:ext cx="7323925" cy="35580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42228D9-7B98-4EBD-A1BE-CF0D6BD45978}"/>
              </a:ext>
            </a:extLst>
          </p:cNvPr>
          <p:cNvSpPr txBox="1"/>
          <p:nvPr/>
        </p:nvSpPr>
        <p:spPr>
          <a:xfrm>
            <a:off x="3733621" y="2967335"/>
            <a:ext cx="4724759" cy="923330"/>
          </a:xfrm>
          <a:prstGeom prst="rect">
            <a:avLst/>
          </a:prstGeom>
          <a:pattFill prst="pct5">
            <a:fgClr>
              <a:schemeClr val="tx1">
                <a:lumMod val="95000"/>
              </a:schemeClr>
            </a:fgClr>
            <a:bgClr>
              <a:schemeClr val="accent2">
                <a:lumMod val="20000"/>
                <a:lumOff val="80000"/>
              </a:schemeClr>
            </a:bgClr>
          </a:patt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pc="800" dirty="0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endParaRPr lang="en-US" sz="5400" spc="800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7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0" y="100038"/>
            <a:ext cx="6090609" cy="6096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NGÔN NGỮ LẬP TRÌNH BẬC CAO   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1D49CF2-3913-C93E-AC69-EC0C5530E806}"/>
              </a:ext>
            </a:extLst>
          </p:cNvPr>
          <p:cNvSpPr/>
          <p:nvPr/>
        </p:nvSpPr>
        <p:spPr>
          <a:xfrm>
            <a:off x="0" y="736142"/>
            <a:ext cx="6090609" cy="609600"/>
          </a:xfrm>
          <a:prstGeom prst="roundRect">
            <a:avLst>
              <a:gd name="adj" fmla="val 50000"/>
            </a:avLst>
          </a:prstGeom>
          <a:solidFill>
            <a:srgbClr val="F4D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MÔI TRƯỜNG LẬP TRÌNH PYTHON    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AE82068-6A2E-F92F-EBB9-2013E77B4FCC}"/>
              </a:ext>
            </a:extLst>
          </p:cNvPr>
          <p:cNvSpPr/>
          <p:nvPr/>
        </p:nvSpPr>
        <p:spPr>
          <a:xfrm>
            <a:off x="64010" y="1358994"/>
            <a:ext cx="6026599" cy="609600"/>
          </a:xfrm>
          <a:prstGeom prst="roundRect">
            <a:avLst>
              <a:gd name="adj" fmla="val 50000"/>
            </a:avLst>
          </a:prstGeom>
          <a:solidFill>
            <a:srgbClr val="F8C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MỘT SỐ LỆNH PYTHON ĐẦU TIÊN     </a:t>
            </a:r>
          </a:p>
        </p:txBody>
      </p:sp>
    </p:spTree>
    <p:extLst>
      <p:ext uri="{BB962C8B-B14F-4D97-AF65-F5344CB8AC3E}">
        <p14:creationId xmlns:p14="http://schemas.microsoft.com/office/powerpoint/2010/main" val="228180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44444E-6 L 0.40847 0.00092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17" y="4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6909" y="48768"/>
            <a:ext cx="5884600" cy="6096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NGÔN NGỮ LẬP TRÌNH BẬC CAO    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13872D6-A4C5-1FC5-FD53-911E06200D75}"/>
              </a:ext>
            </a:extLst>
          </p:cNvPr>
          <p:cNvCxnSpPr>
            <a:cxnSpLocks/>
          </p:cNvCxnSpPr>
          <p:nvPr/>
        </p:nvCxnSpPr>
        <p:spPr>
          <a:xfrm>
            <a:off x="2431132" y="2010961"/>
            <a:ext cx="0" cy="1262591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D9FFB6A-A41B-A269-AB91-038783DA03E5}"/>
              </a:ext>
            </a:extLst>
          </p:cNvPr>
          <p:cNvSpPr txBox="1"/>
          <p:nvPr/>
        </p:nvSpPr>
        <p:spPr>
          <a:xfrm>
            <a:off x="2510626" y="2163965"/>
            <a:ext cx="8118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Ngôn ngữ lập trình là ngôn ngữ được dùng để tạo ra các chương trình chỉ dẫn máy tính cách thực hiện công việc.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ACC5AEC-DFB7-4F7B-A451-1A12CCC9E7EC}"/>
              </a:ext>
            </a:extLst>
          </p:cNvPr>
          <p:cNvSpPr/>
          <p:nvPr/>
        </p:nvSpPr>
        <p:spPr>
          <a:xfrm>
            <a:off x="3995593" y="999119"/>
            <a:ext cx="4200813" cy="609600"/>
          </a:xfrm>
          <a:prstGeom prst="roundRect">
            <a:avLst>
              <a:gd name="adj" fmla="val 50000"/>
            </a:avLst>
          </a:prstGeom>
          <a:solidFill>
            <a:srgbClr val="C1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 ngữ lập trình là gì?</a:t>
            </a:r>
            <a:endParaRPr lang="en-US" sz="2400">
              <a:solidFill>
                <a:schemeClr val="bg1"/>
              </a:solidFill>
            </a:endParaRPr>
          </a:p>
        </p:txBody>
      </p:sp>
      <p:pic>
        <p:nvPicPr>
          <p:cNvPr id="1028" name="Picture 4" descr="Lập trình viên là gì?">
            <a:extLst>
              <a:ext uri="{FF2B5EF4-FFF2-40B4-BE49-F238E27FC236}">
                <a16:creationId xmlns:a16="http://schemas.microsoft.com/office/drawing/2014/main" id="{A12F857F-1A52-849F-C746-A69A336B1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83" b="98641" l="10000" r="90000">
                        <a14:foregroundMark x1="42462" y1="79348" x2="51692" y2="88587"/>
                        <a14:foregroundMark x1="51692" y1="88587" x2="55538" y2="95924"/>
                        <a14:foregroundMark x1="21231" y1="92935" x2="76923" y2="98641"/>
                        <a14:foregroundMark x1="35231" y1="26902" x2="37077" y2="27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884" y="2999232"/>
            <a:ext cx="61912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96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211400" y="127485"/>
            <a:ext cx="5884600" cy="6096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NGÔN NGỮ LẬP TRÌNH BẬC CAO     </a:t>
            </a:r>
          </a:p>
        </p:txBody>
      </p:sp>
      <p:graphicFrame>
        <p:nvGraphicFramePr>
          <p:cNvPr id="32" name="Diagram 31">
            <a:extLst>
              <a:ext uri="{FF2B5EF4-FFF2-40B4-BE49-F238E27FC236}">
                <a16:creationId xmlns:a16="http://schemas.microsoft.com/office/drawing/2014/main" id="{AA702DC3-4E2E-B04D-A42D-34AA63C62B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0816230"/>
              </p:ext>
            </p:extLst>
          </p:nvPr>
        </p:nvGraphicFramePr>
        <p:xfrm>
          <a:off x="585216" y="932688"/>
          <a:ext cx="10945368" cy="5746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62C9E18-D590-E2C2-935B-55B7523BAB68}"/>
              </a:ext>
            </a:extLst>
          </p:cNvPr>
          <p:cNvSpPr/>
          <p:nvPr/>
        </p:nvSpPr>
        <p:spPr>
          <a:xfrm>
            <a:off x="3922441" y="897967"/>
            <a:ext cx="4347117" cy="609600"/>
          </a:xfrm>
          <a:prstGeom prst="roundRect">
            <a:avLst>
              <a:gd name="adj" fmla="val 50000"/>
            </a:avLst>
          </a:prstGeom>
          <a:solidFill>
            <a:srgbClr val="C1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loại ngôn ngữ lập trình</a:t>
            </a:r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28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CB7FDBBD-DF49-4E5F-B6C1-8E14F6337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>
                                            <p:graphicEl>
                                              <a:dgm id="{CB7FDBBD-DF49-4E5F-B6C1-8E14F6337E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D59AF3FA-3424-404E-BE51-681E482FD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>
                                            <p:graphicEl>
                                              <a:dgm id="{D59AF3FA-3424-404E-BE51-681E482FDA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FE7C1602-8E0D-4929-9CA6-012FCFDE7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graphicEl>
                                              <a:dgm id="{FE7C1602-8E0D-4929-9CA6-012FCFDE78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C7D79AB5-861F-45AD-852B-24F8255EA9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>
                                            <p:graphicEl>
                                              <a:dgm id="{C7D79AB5-861F-45AD-852B-24F8255EA9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E5C02026-04D2-44AF-8CE2-57FDF360A0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>
                                            <p:graphicEl>
                                              <a:dgm id="{E5C02026-04D2-44AF-8CE2-57FDF360A0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0A6A9CED-08EC-4730-B055-5CDDEDC9A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>
                                            <p:graphicEl>
                                              <a:dgm id="{0A6A9CED-08EC-4730-B055-5CDDEDC9A1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FF85D58B-587A-4DE8-B6AA-771CA55F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>
                                            <p:graphicEl>
                                              <a:dgm id="{FF85D58B-587A-4DE8-B6AA-771CA55F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141A1435-BD99-4C8B-814A-71409936BB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>
                                            <p:graphicEl>
                                              <a:dgm id="{141A1435-BD99-4C8B-814A-71409936BB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159FE9CC-519E-4CF6-A45F-2DD088D008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>
                                            <p:graphicEl>
                                              <a:dgm id="{159FE9CC-519E-4CF6-A45F-2DD088D008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536F0D58-A2C0-4532-B816-6EB1FF2280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>
                                            <p:graphicEl>
                                              <a:dgm id="{536F0D58-A2C0-4532-B816-6EB1FF2280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21413476-FA0C-45C9-BEA0-2643806A7F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>
                                            <p:graphicEl>
                                              <a:dgm id="{21413476-FA0C-45C9-BEA0-2643806A7F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545FE4FE-3A09-4C13-90E2-3D0515E16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>
                                            <p:graphicEl>
                                              <a:dgm id="{545FE4FE-3A09-4C13-90E2-3D0515E163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2" grpId="0" uiExpand="1">
        <p:bldSub>
          <a:bldDgm bld="one"/>
        </p:bldSub>
      </p:bldGraphic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36CB7E2-AE26-9C69-F22C-FEA252046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956" y="1788519"/>
            <a:ext cx="5860163" cy="450067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326094" y="113708"/>
            <a:ext cx="5884600" cy="6096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NGÔN NGỮ LẬP TRÌNH BẬC CAO    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8919A4-9796-4154-F19E-993398F52911}"/>
              </a:ext>
            </a:extLst>
          </p:cNvPr>
          <p:cNvSpPr/>
          <p:nvPr/>
        </p:nvSpPr>
        <p:spPr>
          <a:xfrm>
            <a:off x="1306813" y="1723232"/>
            <a:ext cx="4310541" cy="609600"/>
          </a:xfrm>
          <a:prstGeom prst="roundRect">
            <a:avLst>
              <a:gd name="adj" fmla="val 50000"/>
            </a:avLst>
          </a:prstGeom>
          <a:solidFill>
            <a:srgbClr val="C1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73ACAC0-A1C5-29B8-6894-4E7E08D33711}"/>
              </a:ext>
            </a:extLst>
          </p:cNvPr>
          <p:cNvCxnSpPr>
            <a:cxnSpLocks/>
          </p:cNvCxnSpPr>
          <p:nvPr/>
        </p:nvCxnSpPr>
        <p:spPr>
          <a:xfrm>
            <a:off x="1306813" y="2687976"/>
            <a:ext cx="0" cy="1468972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9DB85F8-DE8A-5F83-B05D-B79856BC7FD7}"/>
              </a:ext>
            </a:extLst>
          </p:cNvPr>
          <p:cNvSpPr txBox="1"/>
          <p:nvPr/>
        </p:nvSpPr>
        <p:spPr>
          <a:xfrm>
            <a:off x="1306813" y="2587288"/>
            <a:ext cx="4404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55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275195-B17D-B6C7-DC90-4DBC15064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636" y="763657"/>
            <a:ext cx="7888555" cy="5697208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109798" y="125902"/>
            <a:ext cx="5884600" cy="6096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NGÔN NGỮ LẬP TRÌNH BẬC CAO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D60BE4-9227-6A42-6FE7-7346D486BA8C}"/>
              </a:ext>
            </a:extLst>
          </p:cNvPr>
          <p:cNvSpPr/>
          <p:nvPr/>
        </p:nvSpPr>
        <p:spPr>
          <a:xfrm>
            <a:off x="0" y="993266"/>
            <a:ext cx="5884600" cy="609600"/>
          </a:xfrm>
          <a:prstGeom prst="roundRect">
            <a:avLst>
              <a:gd name="adj" fmla="val 50000"/>
            </a:avLst>
          </a:prstGeom>
          <a:solidFill>
            <a:srgbClr val="C1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ngôn ngữ lập trình bậc cao phổ biến</a:t>
            </a:r>
            <a:endParaRPr lang="en-US" sz="2400">
              <a:solidFill>
                <a:schemeClr val="bg1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344C592-BF8B-D637-9CC3-FB510EA624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1197316"/>
              </p:ext>
            </p:extLst>
          </p:nvPr>
        </p:nvGraphicFramePr>
        <p:xfrm>
          <a:off x="-2787976" y="2073823"/>
          <a:ext cx="10092944" cy="4129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7BFCF38-079E-26AA-B895-420576722CEC}"/>
              </a:ext>
            </a:extLst>
          </p:cNvPr>
          <p:cNvCxnSpPr/>
          <p:nvPr/>
        </p:nvCxnSpPr>
        <p:spPr>
          <a:xfrm>
            <a:off x="2779776" y="2578608"/>
            <a:ext cx="23317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7A46ACB-C276-BF50-406B-8EE01FF1CDB9}"/>
              </a:ext>
            </a:extLst>
          </p:cNvPr>
          <p:cNvCxnSpPr/>
          <p:nvPr/>
        </p:nvCxnSpPr>
        <p:spPr>
          <a:xfrm>
            <a:off x="2779776" y="3612261"/>
            <a:ext cx="23317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4FEB081-9C7E-DD15-EB45-3C97AD54F7FA}"/>
              </a:ext>
            </a:extLst>
          </p:cNvPr>
          <p:cNvCxnSpPr/>
          <p:nvPr/>
        </p:nvCxnSpPr>
        <p:spPr>
          <a:xfrm>
            <a:off x="2779776" y="4614672"/>
            <a:ext cx="23317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88EC277-A870-5A59-0405-9CFC4EBF768F}"/>
              </a:ext>
            </a:extLst>
          </p:cNvPr>
          <p:cNvCxnSpPr/>
          <p:nvPr/>
        </p:nvCxnSpPr>
        <p:spPr>
          <a:xfrm>
            <a:off x="2779776" y="5666232"/>
            <a:ext cx="23317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13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FA4171-9CB3-4D82-809C-A42F30F277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46FA4171-9CB3-4D82-809C-A42F30F277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A334785-8FA0-4F75-8F7B-9FC0791172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graphicEl>
                                              <a:dgm id="{2A334785-8FA0-4F75-8F7B-9FC0791172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81AA1D5-355A-45F0-A78B-F30EFE524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181AA1D5-355A-45F0-A78B-F30EFE524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FA751FB-BFA3-4671-AD7F-BE3E35757E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EFA751FB-BFA3-4671-AD7F-BE3E35757E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7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185789" y="113116"/>
            <a:ext cx="5884600" cy="6096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NGÔN NGỮ LẬP TRÌNH BẬC CAO    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D60BE4-9227-6A42-6FE7-7346D486BA8C}"/>
              </a:ext>
            </a:extLst>
          </p:cNvPr>
          <p:cNvSpPr/>
          <p:nvPr/>
        </p:nvSpPr>
        <p:spPr>
          <a:xfrm>
            <a:off x="185789" y="1312290"/>
            <a:ext cx="4377597" cy="609600"/>
          </a:xfrm>
          <a:prstGeom prst="roundRect">
            <a:avLst>
              <a:gd name="adj" fmla="val 50000"/>
            </a:avLst>
          </a:prstGeom>
          <a:solidFill>
            <a:srgbClr val="C1F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Python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5A70BF3-224A-DEA5-AE9D-476E00469E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8408148"/>
              </p:ext>
            </p:extLst>
          </p:nvPr>
        </p:nvGraphicFramePr>
        <p:xfrm>
          <a:off x="3564616" y="102141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Khoá học lập trình Python ,PYTHON FOR EVERYBODY tại ITPlus Academy – Kiến  thức mới nhất">
            <a:extLst>
              <a:ext uri="{FF2B5EF4-FFF2-40B4-BE49-F238E27FC236}">
                <a16:creationId xmlns:a16="http://schemas.microsoft.com/office/drawing/2014/main" id="{9F7D5ACD-D3E6-CAA8-BD8E-D780F0FA1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331" y="2633725"/>
            <a:ext cx="2194052" cy="219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85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FBBFDAC-C5F8-4165-B39E-C511656215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graphicEl>
                                              <a:dgm id="{0FBBFDAC-C5F8-4165-B39E-C511656215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7BD012-F1C2-4856-9D90-A7CC287074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917BD012-F1C2-4856-9D90-A7CC287074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E0E542-CF11-4EC2-9955-1BB5649EF9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99E0E542-CF11-4EC2-9955-1BB5649EF9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37ED58-2847-4303-8312-BA21B70E5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A037ED58-2847-4303-8312-BA21B70E5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8985D85-C73E-4B50-B462-2DDB9FEC2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8985D85-C73E-4B50-B462-2DDB9FEC28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72B10D-A4BE-4684-A7A8-BF5FECE29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E272B10D-A4BE-4684-A7A8-BF5FECE29F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B358953-A499-4614-BEFE-E7829412D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B358953-A499-4614-BEFE-E7829412D7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C4ECC2-013B-4726-8373-ABE6D3B9E1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17C4ECC2-013B-4726-8373-ABE6D3B9E1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DBF1E5-6ADA-07B7-2F78-17417BCEB275}"/>
              </a:ext>
            </a:extLst>
          </p:cNvPr>
          <p:cNvSpPr/>
          <p:nvPr/>
        </p:nvSpPr>
        <p:spPr>
          <a:xfrm>
            <a:off x="101671" y="163134"/>
            <a:ext cx="5884600" cy="609600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NGÔN NGỮ LẬP TRÌNH BẬC CAO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0F38E-EFBD-A720-D035-3CC88D916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734" y="2531364"/>
            <a:ext cx="9363075" cy="9906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E13075F-25F5-47D9-6045-5D707874A741}"/>
              </a:ext>
            </a:extLst>
          </p:cNvPr>
          <p:cNvSpPr/>
          <p:nvPr/>
        </p:nvSpPr>
        <p:spPr>
          <a:xfrm>
            <a:off x="6638544" y="2971800"/>
            <a:ext cx="466344" cy="4389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8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22659</TotalTime>
  <Words>991</Words>
  <Application>Microsoft Office PowerPoint</Application>
  <PresentationFormat>Widescreen</PresentationFormat>
  <Paragraphs>136</Paragraphs>
  <Slides>26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Times New Roman</vt:lpstr>
      <vt:lpstr>Tw Cen MT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DamDH</dc:creator>
  <cp:lastModifiedBy>Tùng Nguyễn</cp:lastModifiedBy>
  <cp:revision>345</cp:revision>
  <dcterms:created xsi:type="dcterms:W3CDTF">2021-03-03T03:20:18Z</dcterms:created>
  <dcterms:modified xsi:type="dcterms:W3CDTF">2023-11-20T16:43:40Z</dcterms:modified>
</cp:coreProperties>
</file>