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37" r:id="rId1"/>
    <p:sldMasterId id="2147484359" r:id="rId2"/>
    <p:sldMasterId id="2147484432" r:id="rId3"/>
  </p:sldMasterIdLst>
  <p:notesMasterIdLst>
    <p:notesMasterId r:id="rId15"/>
  </p:notesMasterIdLst>
  <p:handoutMasterIdLst>
    <p:handoutMasterId r:id="rId16"/>
  </p:handoutMasterIdLst>
  <p:sldIdLst>
    <p:sldId id="256" r:id="rId4"/>
    <p:sldId id="1692" r:id="rId5"/>
    <p:sldId id="1694" r:id="rId6"/>
    <p:sldId id="1695" r:id="rId7"/>
    <p:sldId id="1696" r:id="rId8"/>
    <p:sldId id="1697" r:id="rId9"/>
    <p:sldId id="1698" r:id="rId10"/>
    <p:sldId id="1684" r:id="rId11"/>
    <p:sldId id="1693" r:id="rId12"/>
    <p:sldId id="1688" r:id="rId13"/>
    <p:sldId id="1690" r:id="rId14"/>
  </p:sldIdLst>
  <p:sldSz cx="12192000" cy="6858000"/>
  <p:notesSz cx="6858000" cy="9144000"/>
  <p:defaultTextStyle>
    <a:defPPr>
      <a:defRPr lang="en-US"/>
    </a:defPPr>
    <a:lvl1pPr marL="0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H QUE" initials="LQ" lastIdx="1" clrIdx="0">
    <p:extLst>
      <p:ext uri="{19B8F6BF-5375-455C-9EA6-DF929625EA0E}">
        <p15:presenceInfo xmlns:p15="http://schemas.microsoft.com/office/powerpoint/2012/main" userId="LINH QU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E1"/>
    <a:srgbClr val="C941AF"/>
    <a:srgbClr val="DC2EAA"/>
    <a:srgbClr val="FFD5D5"/>
    <a:srgbClr val="D5FFD5"/>
    <a:srgbClr val="A1DA00"/>
    <a:srgbClr val="99CC00"/>
    <a:srgbClr val="128820"/>
    <a:srgbClr val="C5E0B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43" autoAdjust="0"/>
    <p:restoredTop sz="94681"/>
  </p:normalViewPr>
  <p:slideViewPr>
    <p:cSldViewPr snapToGrid="0">
      <p:cViewPr varScale="1">
        <p:scale>
          <a:sx n="65" d="100"/>
          <a:sy n="65" d="100"/>
        </p:scale>
        <p:origin x="13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89936-0C36-4EE3-B75A-7BB5C5C2CA9E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92815-A468-4F7A-B619-B76DB45D5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66562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B064A-2EA7-4C7B-BD5A-9F8BF825CACE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7F4E48-9574-4139-BEF0-50AFE2346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1937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973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F4E48-9574-4139-BEF0-50AFE23460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509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F4E48-9574-4139-BEF0-50AFE23460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335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F4E48-9574-4139-BEF0-50AFE23460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201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F4E48-9574-4139-BEF0-50AFE23460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57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F4E48-9574-4139-BEF0-50AFE23460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98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F4E48-9574-4139-BEF0-50AFE23460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266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8089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A796398B-8553-4C56-B396-4CD201E78B8E}" type="datetimeFigureOut">
              <a:rPr lang="en-US" sz="1800" smtClean="0">
                <a:solidFill>
                  <a:prstClr val="black"/>
                </a:solidFill>
              </a:rPr>
              <a:pPr defTabSz="914400"/>
              <a:t>7/11/2023</a:t>
            </a:fld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A8C737B-A3AB-46BC-B88F-1B3808353206}" type="slidenum">
              <a:rPr lang="en-US" sz="1800" smtClean="0">
                <a:solidFill>
                  <a:prstClr val="black"/>
                </a:solidFill>
              </a:rPr>
              <a:pPr defTabSz="914400"/>
              <a:t>‹#›</a:t>
            </a:fld>
            <a:endParaRPr 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685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4376781">
            <a:off x="-543669" y="4896571"/>
            <a:ext cx="2676916" cy="2957941"/>
          </a:xfrm>
          <a:custGeom>
            <a:avLst/>
            <a:gdLst/>
            <a:ahLst/>
            <a:cxnLst/>
            <a:rect l="l" t="t" r="r" b="b"/>
            <a:pathLst>
              <a:path w="25776" h="28482" extrusionOk="0">
                <a:moveTo>
                  <a:pt x="1246" y="8603"/>
                </a:moveTo>
                <a:cubicBezTo>
                  <a:pt x="1854" y="10457"/>
                  <a:pt x="3253" y="11946"/>
                  <a:pt x="4286" y="13588"/>
                </a:cubicBezTo>
                <a:cubicBezTo>
                  <a:pt x="5350" y="15229"/>
                  <a:pt x="6049" y="17387"/>
                  <a:pt x="5137" y="19089"/>
                </a:cubicBezTo>
                <a:cubicBezTo>
                  <a:pt x="4499" y="20335"/>
                  <a:pt x="3192" y="21034"/>
                  <a:pt x="2097" y="21916"/>
                </a:cubicBezTo>
                <a:cubicBezTo>
                  <a:pt x="1003" y="22797"/>
                  <a:pt x="0" y="24165"/>
                  <a:pt x="426" y="25472"/>
                </a:cubicBezTo>
                <a:cubicBezTo>
                  <a:pt x="760" y="26506"/>
                  <a:pt x="1794" y="27144"/>
                  <a:pt x="2827" y="27448"/>
                </a:cubicBezTo>
                <a:cubicBezTo>
                  <a:pt x="6353" y="28481"/>
                  <a:pt x="10487" y="26506"/>
                  <a:pt x="11915" y="23132"/>
                </a:cubicBezTo>
                <a:cubicBezTo>
                  <a:pt x="12888" y="20882"/>
                  <a:pt x="12766" y="18177"/>
                  <a:pt x="14286" y="16262"/>
                </a:cubicBezTo>
                <a:cubicBezTo>
                  <a:pt x="16748" y="13132"/>
                  <a:pt x="22250" y="13770"/>
                  <a:pt x="24499" y="10457"/>
                </a:cubicBezTo>
                <a:cubicBezTo>
                  <a:pt x="25776" y="8603"/>
                  <a:pt x="25502" y="5958"/>
                  <a:pt x="24195" y="4134"/>
                </a:cubicBezTo>
                <a:cubicBezTo>
                  <a:pt x="21703" y="669"/>
                  <a:pt x="16870" y="213"/>
                  <a:pt x="12949" y="61"/>
                </a:cubicBezTo>
                <a:cubicBezTo>
                  <a:pt x="11368" y="1"/>
                  <a:pt x="9757" y="153"/>
                  <a:pt x="8146" y="213"/>
                </a:cubicBezTo>
                <a:cubicBezTo>
                  <a:pt x="5867" y="305"/>
                  <a:pt x="3800" y="730"/>
                  <a:pt x="2341" y="2645"/>
                </a:cubicBezTo>
                <a:cubicBezTo>
                  <a:pt x="1094" y="4317"/>
                  <a:pt x="608" y="6597"/>
                  <a:pt x="1246" y="8603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100000">
                <a:schemeClr val="lt1"/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33"/>
          </a:p>
        </p:txBody>
      </p:sp>
      <p:sp>
        <p:nvSpPr>
          <p:cNvPr id="10" name="Google Shape;10;p2"/>
          <p:cNvSpPr/>
          <p:nvPr/>
        </p:nvSpPr>
        <p:spPr>
          <a:xfrm>
            <a:off x="10002537" y="5048637"/>
            <a:ext cx="3368928" cy="2497696"/>
          </a:xfrm>
          <a:custGeom>
            <a:avLst/>
            <a:gdLst/>
            <a:ahLst/>
            <a:cxnLst/>
            <a:rect l="l" t="t" r="r" b="b"/>
            <a:pathLst>
              <a:path w="37145" h="27539" extrusionOk="0">
                <a:moveTo>
                  <a:pt x="1460" y="15502"/>
                </a:moveTo>
                <a:cubicBezTo>
                  <a:pt x="1" y="18511"/>
                  <a:pt x="700" y="22675"/>
                  <a:pt x="3618" y="24317"/>
                </a:cubicBezTo>
                <a:cubicBezTo>
                  <a:pt x="5958" y="25685"/>
                  <a:pt x="8907" y="25077"/>
                  <a:pt x="11460" y="24134"/>
                </a:cubicBezTo>
                <a:cubicBezTo>
                  <a:pt x="13983" y="23192"/>
                  <a:pt x="16536" y="21916"/>
                  <a:pt x="19241" y="22068"/>
                </a:cubicBezTo>
                <a:cubicBezTo>
                  <a:pt x="23253" y="22250"/>
                  <a:pt x="26445" y="25411"/>
                  <a:pt x="30245" y="26748"/>
                </a:cubicBezTo>
                <a:cubicBezTo>
                  <a:pt x="31855" y="27326"/>
                  <a:pt x="33801" y="27539"/>
                  <a:pt x="35229" y="26566"/>
                </a:cubicBezTo>
                <a:cubicBezTo>
                  <a:pt x="36719" y="25502"/>
                  <a:pt x="37144" y="23435"/>
                  <a:pt x="36962" y="21581"/>
                </a:cubicBezTo>
                <a:cubicBezTo>
                  <a:pt x="36780" y="19514"/>
                  <a:pt x="35959" y="17478"/>
                  <a:pt x="34652" y="15836"/>
                </a:cubicBezTo>
                <a:cubicBezTo>
                  <a:pt x="33132" y="13891"/>
                  <a:pt x="30974" y="12493"/>
                  <a:pt x="29454" y="10548"/>
                </a:cubicBezTo>
                <a:cubicBezTo>
                  <a:pt x="27904" y="8541"/>
                  <a:pt x="27083" y="6049"/>
                  <a:pt x="25655" y="3921"/>
                </a:cubicBezTo>
                <a:cubicBezTo>
                  <a:pt x="24226" y="1824"/>
                  <a:pt x="21795" y="0"/>
                  <a:pt x="19332" y="578"/>
                </a:cubicBezTo>
                <a:cubicBezTo>
                  <a:pt x="17661" y="943"/>
                  <a:pt x="16384" y="2280"/>
                  <a:pt x="15442" y="3678"/>
                </a:cubicBezTo>
                <a:cubicBezTo>
                  <a:pt x="14652" y="4833"/>
                  <a:pt x="14013" y="6110"/>
                  <a:pt x="13132" y="7204"/>
                </a:cubicBezTo>
                <a:cubicBezTo>
                  <a:pt x="12311" y="8268"/>
                  <a:pt x="11217" y="9119"/>
                  <a:pt x="9940" y="9605"/>
                </a:cubicBezTo>
                <a:cubicBezTo>
                  <a:pt x="9119" y="9940"/>
                  <a:pt x="8238" y="10031"/>
                  <a:pt x="7417" y="10335"/>
                </a:cubicBezTo>
                <a:cubicBezTo>
                  <a:pt x="6232" y="10760"/>
                  <a:pt x="5107" y="11459"/>
                  <a:pt x="4135" y="12250"/>
                </a:cubicBezTo>
                <a:cubicBezTo>
                  <a:pt x="3040" y="13131"/>
                  <a:pt x="2098" y="14225"/>
                  <a:pt x="1460" y="15502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350003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33"/>
          </a:p>
        </p:txBody>
      </p:sp>
      <p:sp>
        <p:nvSpPr>
          <p:cNvPr id="11" name="Google Shape;11;p2"/>
          <p:cNvSpPr/>
          <p:nvPr/>
        </p:nvSpPr>
        <p:spPr>
          <a:xfrm rot="3611989">
            <a:off x="9819878" y="-1073462"/>
            <a:ext cx="4836300" cy="3585593"/>
          </a:xfrm>
          <a:custGeom>
            <a:avLst/>
            <a:gdLst/>
            <a:ahLst/>
            <a:cxnLst/>
            <a:rect l="l" t="t" r="r" b="b"/>
            <a:pathLst>
              <a:path w="37145" h="27539" extrusionOk="0">
                <a:moveTo>
                  <a:pt x="1460" y="15502"/>
                </a:moveTo>
                <a:cubicBezTo>
                  <a:pt x="1" y="18511"/>
                  <a:pt x="700" y="22675"/>
                  <a:pt x="3618" y="24317"/>
                </a:cubicBezTo>
                <a:cubicBezTo>
                  <a:pt x="5958" y="25685"/>
                  <a:pt x="8907" y="25077"/>
                  <a:pt x="11460" y="24134"/>
                </a:cubicBezTo>
                <a:cubicBezTo>
                  <a:pt x="13983" y="23192"/>
                  <a:pt x="16536" y="21916"/>
                  <a:pt x="19241" y="22068"/>
                </a:cubicBezTo>
                <a:cubicBezTo>
                  <a:pt x="23253" y="22250"/>
                  <a:pt x="26445" y="25411"/>
                  <a:pt x="30245" y="26748"/>
                </a:cubicBezTo>
                <a:cubicBezTo>
                  <a:pt x="31855" y="27326"/>
                  <a:pt x="33801" y="27539"/>
                  <a:pt x="35229" y="26566"/>
                </a:cubicBezTo>
                <a:cubicBezTo>
                  <a:pt x="36719" y="25502"/>
                  <a:pt x="37144" y="23435"/>
                  <a:pt x="36962" y="21581"/>
                </a:cubicBezTo>
                <a:cubicBezTo>
                  <a:pt x="36780" y="19514"/>
                  <a:pt x="35959" y="17478"/>
                  <a:pt x="34652" y="15836"/>
                </a:cubicBezTo>
                <a:cubicBezTo>
                  <a:pt x="33132" y="13891"/>
                  <a:pt x="30974" y="12493"/>
                  <a:pt x="29454" y="10548"/>
                </a:cubicBezTo>
                <a:cubicBezTo>
                  <a:pt x="27904" y="8541"/>
                  <a:pt x="27083" y="6049"/>
                  <a:pt x="25655" y="3921"/>
                </a:cubicBezTo>
                <a:cubicBezTo>
                  <a:pt x="24226" y="1824"/>
                  <a:pt x="21795" y="0"/>
                  <a:pt x="19332" y="578"/>
                </a:cubicBezTo>
                <a:cubicBezTo>
                  <a:pt x="17661" y="943"/>
                  <a:pt x="16384" y="2280"/>
                  <a:pt x="15442" y="3678"/>
                </a:cubicBezTo>
                <a:cubicBezTo>
                  <a:pt x="14652" y="4833"/>
                  <a:pt x="14013" y="6110"/>
                  <a:pt x="13132" y="7204"/>
                </a:cubicBezTo>
                <a:cubicBezTo>
                  <a:pt x="12311" y="8268"/>
                  <a:pt x="11217" y="9119"/>
                  <a:pt x="9940" y="9605"/>
                </a:cubicBezTo>
                <a:cubicBezTo>
                  <a:pt x="9119" y="9940"/>
                  <a:pt x="8238" y="10031"/>
                  <a:pt x="7417" y="10335"/>
                </a:cubicBezTo>
                <a:cubicBezTo>
                  <a:pt x="6232" y="10760"/>
                  <a:pt x="5107" y="11459"/>
                  <a:pt x="4135" y="12250"/>
                </a:cubicBezTo>
                <a:cubicBezTo>
                  <a:pt x="3040" y="13131"/>
                  <a:pt x="2098" y="14225"/>
                  <a:pt x="1460" y="15502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100000">
                <a:schemeClr val="lt1"/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33"/>
          </a:p>
        </p:txBody>
      </p:sp>
      <p:sp>
        <p:nvSpPr>
          <p:cNvPr id="12" name="Google Shape;12;p2"/>
          <p:cNvSpPr/>
          <p:nvPr/>
        </p:nvSpPr>
        <p:spPr>
          <a:xfrm rot="7654107" flipH="1">
            <a:off x="-2478175" y="-1961157"/>
            <a:ext cx="4515476" cy="4759229"/>
          </a:xfrm>
          <a:custGeom>
            <a:avLst/>
            <a:gdLst/>
            <a:ahLst/>
            <a:cxnLst/>
            <a:rect l="l" t="t" r="r" b="b"/>
            <a:pathLst>
              <a:path w="56871" h="59941" extrusionOk="0">
                <a:moveTo>
                  <a:pt x="6171" y="11642"/>
                </a:moveTo>
                <a:cubicBezTo>
                  <a:pt x="2736" y="14104"/>
                  <a:pt x="456" y="18754"/>
                  <a:pt x="2098" y="22645"/>
                </a:cubicBezTo>
                <a:cubicBezTo>
                  <a:pt x="4164" y="27600"/>
                  <a:pt x="11490" y="29666"/>
                  <a:pt x="11824" y="35016"/>
                </a:cubicBezTo>
                <a:cubicBezTo>
                  <a:pt x="12037" y="38572"/>
                  <a:pt x="8876" y="41338"/>
                  <a:pt x="6019" y="43496"/>
                </a:cubicBezTo>
                <a:cubicBezTo>
                  <a:pt x="3161" y="45624"/>
                  <a:pt x="0" y="48390"/>
                  <a:pt x="183" y="51946"/>
                </a:cubicBezTo>
                <a:cubicBezTo>
                  <a:pt x="365" y="54956"/>
                  <a:pt x="2979" y="57326"/>
                  <a:pt x="5836" y="58269"/>
                </a:cubicBezTo>
                <a:cubicBezTo>
                  <a:pt x="10882" y="59940"/>
                  <a:pt x="16961" y="57752"/>
                  <a:pt x="19818" y="53253"/>
                </a:cubicBezTo>
                <a:cubicBezTo>
                  <a:pt x="22068" y="49697"/>
                  <a:pt x="22615" y="44773"/>
                  <a:pt x="26201" y="42554"/>
                </a:cubicBezTo>
                <a:cubicBezTo>
                  <a:pt x="29879" y="40305"/>
                  <a:pt x="34651" y="42189"/>
                  <a:pt x="38360" y="44408"/>
                </a:cubicBezTo>
                <a:cubicBezTo>
                  <a:pt x="42038" y="46597"/>
                  <a:pt x="46080" y="49272"/>
                  <a:pt x="50305" y="48360"/>
                </a:cubicBezTo>
                <a:cubicBezTo>
                  <a:pt x="52858" y="47813"/>
                  <a:pt x="55077" y="45928"/>
                  <a:pt x="55989" y="43496"/>
                </a:cubicBezTo>
                <a:cubicBezTo>
                  <a:pt x="56871" y="41065"/>
                  <a:pt x="56475" y="38177"/>
                  <a:pt x="54895" y="36110"/>
                </a:cubicBezTo>
                <a:cubicBezTo>
                  <a:pt x="52524" y="32949"/>
                  <a:pt x="47813" y="31551"/>
                  <a:pt x="46901" y="27751"/>
                </a:cubicBezTo>
                <a:cubicBezTo>
                  <a:pt x="46019" y="24074"/>
                  <a:pt x="49241" y="20821"/>
                  <a:pt x="50488" y="17265"/>
                </a:cubicBezTo>
                <a:cubicBezTo>
                  <a:pt x="52402" y="11824"/>
                  <a:pt x="49120" y="5441"/>
                  <a:pt x="44013" y="2766"/>
                </a:cubicBezTo>
                <a:cubicBezTo>
                  <a:pt x="39636" y="487"/>
                  <a:pt x="33375" y="0"/>
                  <a:pt x="29302" y="3131"/>
                </a:cubicBezTo>
                <a:cubicBezTo>
                  <a:pt x="27782" y="4316"/>
                  <a:pt x="26384" y="5502"/>
                  <a:pt x="24590" y="6231"/>
                </a:cubicBezTo>
                <a:cubicBezTo>
                  <a:pt x="21703" y="7386"/>
                  <a:pt x="18511" y="7599"/>
                  <a:pt x="15502" y="8177"/>
                </a:cubicBezTo>
                <a:cubicBezTo>
                  <a:pt x="12219" y="8815"/>
                  <a:pt x="8906" y="9697"/>
                  <a:pt x="6171" y="11642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350003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33"/>
          </a:p>
        </p:txBody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426400" y="1373867"/>
            <a:ext cx="7339200" cy="35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426400" y="4959467"/>
            <a:ext cx="7339200" cy="5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ague Spartan"/>
              <a:buNone/>
              <a:defRPr>
                <a:solidFill>
                  <a:schemeClr val="dk2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10822034" y="-928767"/>
            <a:ext cx="1709233" cy="5297773"/>
          </a:xfrm>
          <a:custGeom>
            <a:avLst/>
            <a:gdLst/>
            <a:ahLst/>
            <a:cxnLst/>
            <a:rect l="l" t="t" r="r" b="b"/>
            <a:pathLst>
              <a:path w="24713" h="76598" extrusionOk="0">
                <a:moveTo>
                  <a:pt x="4742" y="1"/>
                </a:moveTo>
                <a:cubicBezTo>
                  <a:pt x="4317" y="518"/>
                  <a:pt x="3952" y="1065"/>
                  <a:pt x="3587" y="1642"/>
                </a:cubicBezTo>
                <a:cubicBezTo>
                  <a:pt x="2402" y="3496"/>
                  <a:pt x="1490" y="5502"/>
                  <a:pt x="882" y="7600"/>
                </a:cubicBezTo>
                <a:cubicBezTo>
                  <a:pt x="274" y="9697"/>
                  <a:pt x="1" y="11855"/>
                  <a:pt x="62" y="13983"/>
                </a:cubicBezTo>
                <a:cubicBezTo>
                  <a:pt x="122" y="16171"/>
                  <a:pt x="548" y="18269"/>
                  <a:pt x="1308" y="20275"/>
                </a:cubicBezTo>
                <a:cubicBezTo>
                  <a:pt x="1521" y="20761"/>
                  <a:pt x="1733" y="21278"/>
                  <a:pt x="1976" y="21764"/>
                </a:cubicBezTo>
                <a:cubicBezTo>
                  <a:pt x="3587" y="25077"/>
                  <a:pt x="6110" y="28026"/>
                  <a:pt x="8572" y="30852"/>
                </a:cubicBezTo>
                <a:cubicBezTo>
                  <a:pt x="11551" y="34317"/>
                  <a:pt x="14651" y="37904"/>
                  <a:pt x="16050" y="42129"/>
                </a:cubicBezTo>
                <a:cubicBezTo>
                  <a:pt x="17357" y="46141"/>
                  <a:pt x="17022" y="50457"/>
                  <a:pt x="16718" y="54652"/>
                </a:cubicBezTo>
                <a:cubicBezTo>
                  <a:pt x="16384" y="59151"/>
                  <a:pt x="16050" y="63831"/>
                  <a:pt x="17782" y="68117"/>
                </a:cubicBezTo>
                <a:cubicBezTo>
                  <a:pt x="19028" y="71248"/>
                  <a:pt x="21369" y="74075"/>
                  <a:pt x="24712" y="76598"/>
                </a:cubicBezTo>
                <a:lnTo>
                  <a:pt x="24712" y="76354"/>
                </a:lnTo>
                <a:cubicBezTo>
                  <a:pt x="21460" y="73892"/>
                  <a:pt x="19180" y="71096"/>
                  <a:pt x="17965" y="68056"/>
                </a:cubicBezTo>
                <a:cubicBezTo>
                  <a:pt x="16232" y="63801"/>
                  <a:pt x="16597" y="59151"/>
                  <a:pt x="16931" y="54652"/>
                </a:cubicBezTo>
                <a:cubicBezTo>
                  <a:pt x="17235" y="50457"/>
                  <a:pt x="17539" y="46111"/>
                  <a:pt x="16202" y="42068"/>
                </a:cubicBezTo>
                <a:cubicBezTo>
                  <a:pt x="14834" y="37813"/>
                  <a:pt x="11703" y="34196"/>
                  <a:pt x="8724" y="30731"/>
                </a:cubicBezTo>
                <a:cubicBezTo>
                  <a:pt x="6262" y="27904"/>
                  <a:pt x="3739" y="24956"/>
                  <a:pt x="2128" y="21673"/>
                </a:cubicBezTo>
                <a:cubicBezTo>
                  <a:pt x="1885" y="21187"/>
                  <a:pt x="1703" y="20700"/>
                  <a:pt x="1490" y="20214"/>
                </a:cubicBezTo>
                <a:cubicBezTo>
                  <a:pt x="730" y="18238"/>
                  <a:pt x="335" y="16141"/>
                  <a:pt x="244" y="13952"/>
                </a:cubicBezTo>
                <a:cubicBezTo>
                  <a:pt x="183" y="11855"/>
                  <a:pt x="457" y="9727"/>
                  <a:pt x="1065" y="7630"/>
                </a:cubicBezTo>
                <a:cubicBezTo>
                  <a:pt x="1642" y="5563"/>
                  <a:pt x="2554" y="3587"/>
                  <a:pt x="3739" y="1733"/>
                </a:cubicBezTo>
                <a:cubicBezTo>
                  <a:pt x="4135" y="1125"/>
                  <a:pt x="4530" y="548"/>
                  <a:pt x="4986" y="1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5400700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33"/>
          </a:p>
        </p:txBody>
      </p:sp>
      <p:sp>
        <p:nvSpPr>
          <p:cNvPr id="16" name="Google Shape;16;p2"/>
          <p:cNvSpPr/>
          <p:nvPr/>
        </p:nvSpPr>
        <p:spPr>
          <a:xfrm rot="-846575">
            <a:off x="-2398745" y="-821942"/>
            <a:ext cx="4356609" cy="4010267"/>
          </a:xfrm>
          <a:custGeom>
            <a:avLst/>
            <a:gdLst/>
            <a:ahLst/>
            <a:cxnLst/>
            <a:rect l="l" t="t" r="r" b="b"/>
            <a:pathLst>
              <a:path w="63863" h="58786" fill="none" extrusionOk="0">
                <a:moveTo>
                  <a:pt x="44926" y="4317"/>
                </a:moveTo>
                <a:cubicBezTo>
                  <a:pt x="40640" y="4074"/>
                  <a:pt x="36506" y="2827"/>
                  <a:pt x="32342" y="1976"/>
                </a:cubicBezTo>
                <a:cubicBezTo>
                  <a:pt x="28178" y="1095"/>
                  <a:pt x="23770" y="578"/>
                  <a:pt x="19667" y="1764"/>
                </a:cubicBezTo>
                <a:cubicBezTo>
                  <a:pt x="17083" y="2523"/>
                  <a:pt x="14561" y="4074"/>
                  <a:pt x="13345" y="6505"/>
                </a:cubicBezTo>
                <a:cubicBezTo>
                  <a:pt x="11065" y="11034"/>
                  <a:pt x="13983" y="17022"/>
                  <a:pt x="11430" y="21429"/>
                </a:cubicBezTo>
                <a:cubicBezTo>
                  <a:pt x="9910" y="24043"/>
                  <a:pt x="6931" y="25320"/>
                  <a:pt x="4682" y="27326"/>
                </a:cubicBezTo>
                <a:cubicBezTo>
                  <a:pt x="1642" y="30001"/>
                  <a:pt x="1" y="34196"/>
                  <a:pt x="335" y="38238"/>
                </a:cubicBezTo>
                <a:cubicBezTo>
                  <a:pt x="700" y="42281"/>
                  <a:pt x="3071" y="46111"/>
                  <a:pt x="6536" y="48238"/>
                </a:cubicBezTo>
                <a:cubicBezTo>
                  <a:pt x="9454" y="50032"/>
                  <a:pt x="12980" y="50609"/>
                  <a:pt x="15959" y="52251"/>
                </a:cubicBezTo>
                <a:cubicBezTo>
                  <a:pt x="19910" y="54409"/>
                  <a:pt x="23162" y="58421"/>
                  <a:pt x="27631" y="58603"/>
                </a:cubicBezTo>
                <a:cubicBezTo>
                  <a:pt x="31643" y="58786"/>
                  <a:pt x="35169" y="55655"/>
                  <a:pt x="36993" y="52068"/>
                </a:cubicBezTo>
                <a:cubicBezTo>
                  <a:pt x="38847" y="48482"/>
                  <a:pt x="39455" y="44439"/>
                  <a:pt x="40640" y="40579"/>
                </a:cubicBezTo>
                <a:cubicBezTo>
                  <a:pt x="41856" y="36749"/>
                  <a:pt x="43892" y="32858"/>
                  <a:pt x="47479" y="31034"/>
                </a:cubicBezTo>
                <a:cubicBezTo>
                  <a:pt x="51127" y="29180"/>
                  <a:pt x="55868" y="29758"/>
                  <a:pt x="59090" y="27235"/>
                </a:cubicBezTo>
                <a:cubicBezTo>
                  <a:pt x="61218" y="25563"/>
                  <a:pt x="62251" y="22858"/>
                  <a:pt x="62829" y="20214"/>
                </a:cubicBezTo>
                <a:cubicBezTo>
                  <a:pt x="63862" y="15533"/>
                  <a:pt x="63710" y="10578"/>
                  <a:pt x="62434" y="5928"/>
                </a:cubicBezTo>
                <a:cubicBezTo>
                  <a:pt x="62008" y="4408"/>
                  <a:pt x="61461" y="2858"/>
                  <a:pt x="60397" y="1642"/>
                </a:cubicBezTo>
                <a:cubicBezTo>
                  <a:pt x="59698" y="852"/>
                  <a:pt x="58695" y="1"/>
                  <a:pt x="57540" y="335"/>
                </a:cubicBezTo>
                <a:cubicBezTo>
                  <a:pt x="56567" y="608"/>
                  <a:pt x="55807" y="1460"/>
                  <a:pt x="54987" y="2037"/>
                </a:cubicBezTo>
                <a:cubicBezTo>
                  <a:pt x="53741" y="2949"/>
                  <a:pt x="52373" y="3466"/>
                  <a:pt x="50883" y="3830"/>
                </a:cubicBezTo>
                <a:cubicBezTo>
                  <a:pt x="48938" y="4286"/>
                  <a:pt x="46902" y="4438"/>
                  <a:pt x="44926" y="4317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100000">
                <a:schemeClr val="lt1"/>
              </a:gs>
            </a:gsLst>
            <a:lin ang="5400012" scaled="0"/>
          </a:gradFill>
          <a:ln w="9525" cap="flat" cmpd="sng">
            <a:solidFill>
              <a:schemeClr val="lt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33"/>
              <a:t>       </a:t>
            </a:r>
            <a:endParaRPr sz="2533"/>
          </a:p>
        </p:txBody>
      </p:sp>
      <p:sp>
        <p:nvSpPr>
          <p:cNvPr id="17" name="Google Shape;17;p2"/>
          <p:cNvSpPr/>
          <p:nvPr/>
        </p:nvSpPr>
        <p:spPr>
          <a:xfrm>
            <a:off x="-289033" y="5402452"/>
            <a:ext cx="1709224" cy="2143897"/>
          </a:xfrm>
          <a:custGeom>
            <a:avLst/>
            <a:gdLst/>
            <a:ahLst/>
            <a:cxnLst/>
            <a:rect l="l" t="t" r="r" b="b"/>
            <a:pathLst>
              <a:path w="15776" h="19788" extrusionOk="0">
                <a:moveTo>
                  <a:pt x="0" y="0"/>
                </a:moveTo>
                <a:lnTo>
                  <a:pt x="0" y="213"/>
                </a:lnTo>
                <a:cubicBezTo>
                  <a:pt x="730" y="335"/>
                  <a:pt x="1429" y="517"/>
                  <a:pt x="2098" y="730"/>
                </a:cubicBezTo>
                <a:cubicBezTo>
                  <a:pt x="5289" y="1794"/>
                  <a:pt x="7812" y="3921"/>
                  <a:pt x="9028" y="6505"/>
                </a:cubicBezTo>
                <a:cubicBezTo>
                  <a:pt x="9636" y="7873"/>
                  <a:pt x="9940" y="9362"/>
                  <a:pt x="10213" y="10821"/>
                </a:cubicBezTo>
                <a:cubicBezTo>
                  <a:pt x="10517" y="12341"/>
                  <a:pt x="10821" y="13921"/>
                  <a:pt x="11520" y="15350"/>
                </a:cubicBezTo>
                <a:cubicBezTo>
                  <a:pt x="12402" y="17174"/>
                  <a:pt x="13830" y="18572"/>
                  <a:pt x="15441" y="19788"/>
                </a:cubicBezTo>
                <a:lnTo>
                  <a:pt x="15776" y="19788"/>
                </a:lnTo>
                <a:cubicBezTo>
                  <a:pt x="14074" y="18542"/>
                  <a:pt x="12584" y="17113"/>
                  <a:pt x="11672" y="15259"/>
                </a:cubicBezTo>
                <a:cubicBezTo>
                  <a:pt x="11004" y="13861"/>
                  <a:pt x="10700" y="12310"/>
                  <a:pt x="10396" y="10791"/>
                </a:cubicBezTo>
                <a:cubicBezTo>
                  <a:pt x="10122" y="9332"/>
                  <a:pt x="9818" y="7812"/>
                  <a:pt x="9180" y="6444"/>
                </a:cubicBezTo>
                <a:cubicBezTo>
                  <a:pt x="7964" y="3800"/>
                  <a:pt x="5411" y="1642"/>
                  <a:pt x="2158" y="578"/>
                </a:cubicBezTo>
                <a:cubicBezTo>
                  <a:pt x="1459" y="335"/>
                  <a:pt x="760" y="152"/>
                  <a:pt x="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33"/>
          </a:p>
        </p:txBody>
      </p:sp>
      <p:sp>
        <p:nvSpPr>
          <p:cNvPr id="18" name="Google Shape;18;p2"/>
          <p:cNvSpPr/>
          <p:nvPr/>
        </p:nvSpPr>
        <p:spPr>
          <a:xfrm>
            <a:off x="10165034" y="5767768"/>
            <a:ext cx="2152007" cy="1215517"/>
          </a:xfrm>
          <a:custGeom>
            <a:avLst/>
            <a:gdLst/>
            <a:ahLst/>
            <a:cxnLst/>
            <a:rect l="l" t="t" r="r" b="b"/>
            <a:pathLst>
              <a:path w="25533" h="13861" extrusionOk="0">
                <a:moveTo>
                  <a:pt x="25532" y="0"/>
                </a:moveTo>
                <a:cubicBezTo>
                  <a:pt x="24925" y="547"/>
                  <a:pt x="24317" y="1125"/>
                  <a:pt x="23739" y="1702"/>
                </a:cubicBezTo>
                <a:cubicBezTo>
                  <a:pt x="21946" y="3465"/>
                  <a:pt x="20061" y="5289"/>
                  <a:pt x="17660" y="5897"/>
                </a:cubicBezTo>
                <a:cubicBezTo>
                  <a:pt x="16930" y="6079"/>
                  <a:pt x="16178" y="6140"/>
                  <a:pt x="15422" y="6140"/>
                </a:cubicBezTo>
                <a:cubicBezTo>
                  <a:pt x="14666" y="6140"/>
                  <a:pt x="13906" y="6079"/>
                  <a:pt x="13161" y="6019"/>
                </a:cubicBezTo>
                <a:cubicBezTo>
                  <a:pt x="12367" y="5969"/>
                  <a:pt x="11573" y="5919"/>
                  <a:pt x="10779" y="5919"/>
                </a:cubicBezTo>
                <a:cubicBezTo>
                  <a:pt x="10600" y="5919"/>
                  <a:pt x="10422" y="5922"/>
                  <a:pt x="10243" y="5927"/>
                </a:cubicBezTo>
                <a:cubicBezTo>
                  <a:pt x="6900" y="6079"/>
                  <a:pt x="3678" y="7812"/>
                  <a:pt x="1672" y="10487"/>
                </a:cubicBezTo>
                <a:cubicBezTo>
                  <a:pt x="942" y="11520"/>
                  <a:pt x="365" y="12645"/>
                  <a:pt x="0" y="13861"/>
                </a:cubicBezTo>
                <a:lnTo>
                  <a:pt x="182" y="13861"/>
                </a:lnTo>
                <a:cubicBezTo>
                  <a:pt x="547" y="12706"/>
                  <a:pt x="1125" y="11581"/>
                  <a:pt x="1854" y="10608"/>
                </a:cubicBezTo>
                <a:cubicBezTo>
                  <a:pt x="3800" y="7964"/>
                  <a:pt x="6961" y="6292"/>
                  <a:pt x="10243" y="6110"/>
                </a:cubicBezTo>
                <a:cubicBezTo>
                  <a:pt x="10416" y="6104"/>
                  <a:pt x="10588" y="6102"/>
                  <a:pt x="10760" y="6102"/>
                </a:cubicBezTo>
                <a:cubicBezTo>
                  <a:pt x="11560" y="6102"/>
                  <a:pt x="12356" y="6156"/>
                  <a:pt x="13131" y="6231"/>
                </a:cubicBezTo>
                <a:cubicBezTo>
                  <a:pt x="13868" y="6290"/>
                  <a:pt x="14613" y="6349"/>
                  <a:pt x="15354" y="6349"/>
                </a:cubicBezTo>
                <a:cubicBezTo>
                  <a:pt x="16140" y="6349"/>
                  <a:pt x="16923" y="6283"/>
                  <a:pt x="17690" y="6079"/>
                </a:cubicBezTo>
                <a:cubicBezTo>
                  <a:pt x="20183" y="5472"/>
                  <a:pt x="22067" y="3617"/>
                  <a:pt x="23861" y="1824"/>
                </a:cubicBezTo>
                <a:cubicBezTo>
                  <a:pt x="24408" y="1307"/>
                  <a:pt x="24955" y="760"/>
                  <a:pt x="25532" y="243"/>
                </a:cubicBezTo>
                <a:lnTo>
                  <a:pt x="25532" y="0"/>
                </a:lnTo>
                <a:close/>
              </a:path>
            </a:pathLst>
          </a:custGeom>
          <a:gradFill>
            <a:gsLst>
              <a:gs pos="0">
                <a:schemeClr val="dk2"/>
              </a:gs>
              <a:gs pos="100000">
                <a:schemeClr val="lt1"/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33"/>
          </a:p>
        </p:txBody>
      </p:sp>
    </p:spTree>
    <p:extLst>
      <p:ext uri="{BB962C8B-B14F-4D97-AF65-F5344CB8AC3E}">
        <p14:creationId xmlns:p14="http://schemas.microsoft.com/office/powerpoint/2010/main" val="3804343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0"/>
          <p:cNvSpPr txBox="1">
            <a:spLocks noGrp="1"/>
          </p:cNvSpPr>
          <p:nvPr>
            <p:ph type="title"/>
          </p:nvPr>
        </p:nvSpPr>
        <p:spPr>
          <a:xfrm>
            <a:off x="1082040" y="1996440"/>
            <a:ext cx="9890760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 panose="020B0604020202020204"/>
              <a:buNone/>
              <a:defRPr sz="3400" b="1" cap="none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0"/>
          <p:cNvSpPr txBox="1">
            <a:spLocks noGrp="1"/>
          </p:cNvSpPr>
          <p:nvPr>
            <p:ph type="body" idx="1"/>
          </p:nvPr>
        </p:nvSpPr>
        <p:spPr>
          <a:xfrm>
            <a:off x="1082040" y="5120640"/>
            <a:ext cx="989076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 b="1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8" name="Google Shape;18;p70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859624" y="104954"/>
            <a:ext cx="533721" cy="52449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70"/>
          <p:cNvSpPr txBox="1"/>
          <p:nvPr/>
        </p:nvSpPr>
        <p:spPr>
          <a:xfrm>
            <a:off x="4770118" y="640298"/>
            <a:ext cx="2712723" cy="273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400" b="1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BỘ GIÁO DỤC VÀ ĐÀO TẠO</a:t>
            </a:r>
            <a:endParaRPr sz="140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20" name="Google Shape;20;p70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3547735" y="899141"/>
            <a:ext cx="740660" cy="68601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70"/>
          <p:cNvSpPr txBox="1"/>
          <p:nvPr/>
        </p:nvSpPr>
        <p:spPr>
          <a:xfrm>
            <a:off x="2833554" y="1606575"/>
            <a:ext cx="2169023" cy="258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400" b="1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CHƯƠNG TRÌNH ETEP</a:t>
            </a:r>
            <a:endParaRPr sz="140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2" name="Google Shape;22;p70"/>
          <p:cNvSpPr txBox="1"/>
          <p:nvPr/>
        </p:nvSpPr>
        <p:spPr>
          <a:xfrm>
            <a:off x="6903723" y="1475542"/>
            <a:ext cx="2916116" cy="520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 panose="020B0604020202020204"/>
              <a:buNone/>
            </a:pPr>
            <a:r>
              <a:rPr lang="en-US" sz="1400" b="1" kern="0">
                <a:solidFill>
                  <a:srgbClr val="3B3B3B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TRƯỜNG ĐẠI HỌC SƯ PHẠM</a:t>
            </a:r>
            <a:endParaRPr sz="140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algn="ctr" defTabSz="914400">
              <a:buClr>
                <a:srgbClr val="000000"/>
              </a:buClr>
              <a:buFont typeface="Arial" panose="020B0604020202020204"/>
              <a:buNone/>
            </a:pPr>
            <a:r>
              <a:rPr lang="en-US" sz="1400" b="1" kern="0">
                <a:solidFill>
                  <a:srgbClr val="3B3B3B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THÀNH PHỐ HỒ CHÍ MINH</a:t>
            </a:r>
            <a:endParaRPr sz="140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23" name="Google Shape;23;p70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641287" y="952716"/>
            <a:ext cx="1440991" cy="57886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70"/>
          <p:cNvSpPr txBox="1">
            <a:spLocks noGrp="1"/>
          </p:cNvSpPr>
          <p:nvPr>
            <p:ph type="dt" idx="10"/>
          </p:nvPr>
        </p:nvSpPr>
        <p:spPr>
          <a:xfrm>
            <a:off x="1162051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0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0"/>
          <p:cNvSpPr txBox="1">
            <a:spLocks noGrp="1"/>
          </p:cNvSpPr>
          <p:nvPr>
            <p:ph type="sldNum" idx="12"/>
          </p:nvPr>
        </p:nvSpPr>
        <p:spPr>
          <a:xfrm>
            <a:off x="9083039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032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143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552" y="6029019"/>
            <a:ext cx="12184896" cy="828987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43"/>
          <p:cNvSpPr txBox="1">
            <a:spLocks noGrp="1"/>
          </p:cNvSpPr>
          <p:nvPr>
            <p:ph type="body" idx="1"/>
          </p:nvPr>
        </p:nvSpPr>
        <p:spPr>
          <a:xfrm>
            <a:off x="335280" y="1001062"/>
            <a:ext cx="5662296" cy="707824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Google Shape;38;p143"/>
          <p:cNvSpPr txBox="1">
            <a:spLocks noGrp="1"/>
          </p:cNvSpPr>
          <p:nvPr>
            <p:ph type="body" idx="2"/>
          </p:nvPr>
        </p:nvSpPr>
        <p:spPr>
          <a:xfrm>
            <a:off x="335285" y="1708889"/>
            <a:ext cx="5662295" cy="4382471"/>
          </a:xfrm>
          <a:prstGeom prst="rect">
            <a:avLst/>
          </a:prstGeom>
          <a:gradFill>
            <a:gsLst>
              <a:gs pos="0">
                <a:srgbClr val="A6B6DE"/>
              </a:gs>
              <a:gs pos="50000">
                <a:srgbClr val="98AAD9"/>
              </a:gs>
              <a:gs pos="100000">
                <a:srgbClr val="859CD7"/>
              </a:gs>
            </a:gsLst>
            <a:lin ang="5400000" scaled="0"/>
          </a:gra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43"/>
          <p:cNvSpPr txBox="1">
            <a:spLocks noGrp="1"/>
          </p:cNvSpPr>
          <p:nvPr>
            <p:ph type="body" idx="3"/>
          </p:nvPr>
        </p:nvSpPr>
        <p:spPr>
          <a:xfrm>
            <a:off x="6172205" y="1001062"/>
            <a:ext cx="5654039" cy="707824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143"/>
          <p:cNvSpPr txBox="1">
            <a:spLocks noGrp="1"/>
          </p:cNvSpPr>
          <p:nvPr>
            <p:ph type="body" idx="4"/>
          </p:nvPr>
        </p:nvSpPr>
        <p:spPr>
          <a:xfrm>
            <a:off x="6172203" y="1708887"/>
            <a:ext cx="5654039" cy="4382470"/>
          </a:xfrm>
          <a:prstGeom prst="rect">
            <a:avLst/>
          </a:prstGeom>
          <a:gradFill>
            <a:gsLst>
              <a:gs pos="0">
                <a:srgbClr val="A6B6DE"/>
              </a:gs>
              <a:gs pos="50000">
                <a:srgbClr val="98AAD9"/>
              </a:gs>
              <a:gs pos="100000">
                <a:srgbClr val="859CD7"/>
              </a:gs>
            </a:gsLst>
            <a:lin ang="5400000" scaled="0"/>
          </a:gra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43"/>
          <p:cNvSpPr txBox="1">
            <a:spLocks noGrp="1"/>
          </p:cNvSpPr>
          <p:nvPr>
            <p:ph type="dt" idx="10"/>
          </p:nvPr>
        </p:nvSpPr>
        <p:spPr>
          <a:xfrm>
            <a:off x="1162051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3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43"/>
          <p:cNvSpPr txBox="1">
            <a:spLocks noGrp="1"/>
          </p:cNvSpPr>
          <p:nvPr>
            <p:ph type="sldNum" idx="12"/>
          </p:nvPr>
        </p:nvSpPr>
        <p:spPr>
          <a:xfrm>
            <a:off x="9083039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44" name="Google Shape;44;p143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59573" y="75694"/>
            <a:ext cx="1440991" cy="5788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" name="Google Shape;45;p143"/>
          <p:cNvCxnSpPr/>
          <p:nvPr/>
        </p:nvCxnSpPr>
        <p:spPr>
          <a:xfrm>
            <a:off x="-10962" y="834373"/>
            <a:ext cx="10670531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6" name="Google Shape;46;p143"/>
          <p:cNvSpPr txBox="1">
            <a:spLocks noGrp="1"/>
          </p:cNvSpPr>
          <p:nvPr>
            <p:ph type="title"/>
          </p:nvPr>
        </p:nvSpPr>
        <p:spPr>
          <a:xfrm>
            <a:off x="335281" y="94746"/>
            <a:ext cx="10199371" cy="622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 panose="020B0604020202020204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2035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49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552" y="6029019"/>
            <a:ext cx="12184896" cy="828987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4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 panose="020B060402020202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9"/>
          <p:cNvSpPr>
            <a:spLocks noGrp="1"/>
          </p:cNvSpPr>
          <p:nvPr>
            <p:ph type="pic" idx="2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93" name="Google Shape;93;p14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4" name="Google Shape;94;p149"/>
          <p:cNvSpPr txBox="1">
            <a:spLocks noGrp="1"/>
          </p:cNvSpPr>
          <p:nvPr>
            <p:ph type="dt" idx="10"/>
          </p:nvPr>
        </p:nvSpPr>
        <p:spPr>
          <a:xfrm>
            <a:off x="1162051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49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9"/>
          <p:cNvSpPr txBox="1">
            <a:spLocks noGrp="1"/>
          </p:cNvSpPr>
          <p:nvPr>
            <p:ph type="sldNum" idx="12"/>
          </p:nvPr>
        </p:nvSpPr>
        <p:spPr>
          <a:xfrm>
            <a:off x="9083039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97" name="Google Shape;97;p149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59573" y="75694"/>
            <a:ext cx="1440991" cy="578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0140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0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552" y="6029019"/>
            <a:ext cx="12184896" cy="828987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0"/>
          <p:cNvSpPr txBox="1">
            <a:spLocks noGrp="1"/>
          </p:cNvSpPr>
          <p:nvPr>
            <p:ph type="title"/>
          </p:nvPr>
        </p:nvSpPr>
        <p:spPr>
          <a:xfrm>
            <a:off x="335281" y="94746"/>
            <a:ext cx="10199371" cy="622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50"/>
          <p:cNvSpPr txBox="1">
            <a:spLocks noGrp="1"/>
          </p:cNvSpPr>
          <p:nvPr>
            <p:ph type="body" idx="1"/>
          </p:nvPr>
        </p:nvSpPr>
        <p:spPr>
          <a:xfrm rot="5400000">
            <a:off x="3533224" y="-2201656"/>
            <a:ext cx="5095070" cy="11490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50"/>
          <p:cNvSpPr txBox="1">
            <a:spLocks noGrp="1"/>
          </p:cNvSpPr>
          <p:nvPr>
            <p:ph type="dt" idx="10"/>
          </p:nvPr>
        </p:nvSpPr>
        <p:spPr>
          <a:xfrm>
            <a:off x="1162051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50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50"/>
          <p:cNvSpPr txBox="1">
            <a:spLocks noGrp="1"/>
          </p:cNvSpPr>
          <p:nvPr>
            <p:ph type="sldNum" idx="12"/>
          </p:nvPr>
        </p:nvSpPr>
        <p:spPr>
          <a:xfrm>
            <a:off x="9083039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5" name="Google Shape;105;p150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59573" y="75694"/>
            <a:ext cx="1440991" cy="5788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150"/>
          <p:cNvCxnSpPr/>
          <p:nvPr/>
        </p:nvCxnSpPr>
        <p:spPr>
          <a:xfrm>
            <a:off x="-10962" y="834373"/>
            <a:ext cx="10670531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187854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5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552" y="6029019"/>
            <a:ext cx="12184896" cy="828987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1"/>
          <p:cNvSpPr txBox="1">
            <a:spLocks noGrp="1"/>
          </p:cNvSpPr>
          <p:nvPr>
            <p:ph type="title"/>
          </p:nvPr>
        </p:nvSpPr>
        <p:spPr>
          <a:xfrm rot="5400000">
            <a:off x="7133432" y="1956597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51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3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151"/>
          <p:cNvSpPr txBox="1">
            <a:spLocks noGrp="1"/>
          </p:cNvSpPr>
          <p:nvPr>
            <p:ph type="dt" idx="10"/>
          </p:nvPr>
        </p:nvSpPr>
        <p:spPr>
          <a:xfrm>
            <a:off x="1162051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51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51"/>
          <p:cNvSpPr txBox="1">
            <a:spLocks noGrp="1"/>
          </p:cNvSpPr>
          <p:nvPr>
            <p:ph type="sldNum" idx="12"/>
          </p:nvPr>
        </p:nvSpPr>
        <p:spPr>
          <a:xfrm>
            <a:off x="9083039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14" name="Google Shape;114;p15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59573" y="75694"/>
            <a:ext cx="1440991" cy="578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3016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>
          <a:xfrm>
            <a:off x="8940800" y="6248415"/>
            <a:ext cx="2743200" cy="365125"/>
          </a:xfrm>
        </p:spPr>
        <p:txBody>
          <a:bodyPr/>
          <a:lstStyle/>
          <a:p>
            <a:pPr>
              <a:buSzTx/>
              <a:defRPr/>
            </a:pPr>
            <a:r>
              <a:rPr lang="en-US">
                <a:solidFill>
                  <a:srgbClr val="898989"/>
                </a:solidFill>
                <a:latin typeface="Tw Cen MT" panose="020B0602020104020603"/>
                <a:ea typeface="+mn-ea"/>
              </a:rPr>
              <a:t>11/8/2018</a:t>
            </a:r>
            <a:endParaRPr lang="en-US" dirty="0">
              <a:solidFill>
                <a:srgbClr val="898989"/>
              </a:solidFill>
              <a:latin typeface="Tw Cen MT" panose="020B0602020104020603"/>
              <a:ea typeface="+mn-ea"/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>
          <a:xfrm>
            <a:off x="4165600" y="6248414"/>
            <a:ext cx="3251200" cy="365125"/>
          </a:xfrm>
        </p:spPr>
        <p:txBody>
          <a:bodyPr/>
          <a:lstStyle/>
          <a:p>
            <a:pPr>
              <a:buSzTx/>
              <a:defRPr/>
            </a:pPr>
            <a:r>
              <a:rPr lang="en-US" sz="1050">
                <a:solidFill>
                  <a:srgbClr val="898989"/>
                </a:solidFill>
                <a:latin typeface="Tw Cen MT" panose="020B0602020104020603"/>
                <a:ea typeface="+mn-ea"/>
              </a:rPr>
              <a:t>HCMUE</a:t>
            </a: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>
          <a:xfrm>
            <a:off x="0" y="1096962"/>
            <a:ext cx="711200" cy="244476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>
              <a:defRPr/>
            </a:pPr>
            <a:fld id="{1AD93096-5B34-4342-9326-69289CEAE4C2}" type="slidenum">
              <a:rPr lang="en-US" sz="1050" b="1" smtClean="0">
                <a:latin typeface="Tw Cen MT" panose="020B0602020104020603"/>
                <a:ea typeface="+mn-ea"/>
              </a:rPr>
              <a:pPr algn="ctr">
                <a:defRPr/>
              </a:pPr>
              <a:t>‹#›</a:t>
            </a:fld>
            <a:endParaRPr lang="en-US" sz="1050" b="1" dirty="0">
              <a:latin typeface="Tw Cen MT" panose="020B0602020104020603"/>
              <a:ea typeface="+mn-ea"/>
            </a:endParaRPr>
          </a:p>
        </p:txBody>
      </p:sp>
      <p:sp>
        <p:nvSpPr>
          <p:cNvPr id="8" name="Shape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>
            <a:lvl1pPr marL="0" indent="0">
              <a:buNone/>
              <a:defRPr sz="24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Title Placeholder 21"/>
          <p:cNvSpPr>
            <a:spLocks noGrp="1"/>
          </p:cNvSpPr>
          <p:nvPr>
            <p:ph type="title"/>
          </p:nvPr>
        </p:nvSpPr>
        <p:spPr>
          <a:xfrm>
            <a:off x="4555" y="0"/>
            <a:ext cx="10257055" cy="103235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>
              <a:defRPr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896865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>
              <a:solidFill>
                <a:srgbClr val="898989"/>
              </a:solidFill>
              <a:latin typeface="Tw Cen MT" panose="020B0602020104020603"/>
              <a:ea typeface="+mn-ea"/>
            </a:endParaRPr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 sz="1050">
              <a:solidFill>
                <a:srgbClr val="898989"/>
              </a:solidFill>
              <a:latin typeface="Tw Cen MT" panose="020B0602020104020603"/>
              <a:ea typeface="+mn-ea"/>
            </a:endParaRPr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en-US" sz="1050" b="1">
                <a:solidFill>
                  <a:srgbClr val="FFFFFF"/>
                </a:solidFill>
                <a:latin typeface="Tw Cen MT" panose="020B0602020104020603"/>
                <a:ea typeface="+mn-ea"/>
              </a:rPr>
              <a:pPr>
                <a:defRPr/>
              </a:pPr>
              <a:t>‹#›</a:t>
            </a:fld>
            <a:endParaRPr sz="1050" b="1">
              <a:solidFill>
                <a:srgbClr val="FFFFFF"/>
              </a:solidFill>
              <a:latin typeface="Tw Cen MT" panose="020B06020201040206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77431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"/>
          <p:cNvSpPr>
            <a:spLocks noGrp="1"/>
          </p:cNvSpPr>
          <p:nvPr>
            <p:ph type="dt" sz="half" idx="10"/>
          </p:nvPr>
        </p:nvSpPr>
        <p:spPr>
          <a:xfrm>
            <a:off x="9347200" y="6243673"/>
            <a:ext cx="2844800" cy="365125"/>
          </a:xfrm>
        </p:spPr>
        <p:txBody>
          <a:bodyPr/>
          <a:lstStyle/>
          <a:p>
            <a:pPr>
              <a:buSzTx/>
              <a:defRPr/>
            </a:pPr>
            <a:r>
              <a:rPr lang="en-US">
                <a:solidFill>
                  <a:srgbClr val="898989"/>
                </a:solidFill>
                <a:latin typeface="Tw Cen MT" panose="020B0602020104020603"/>
                <a:ea typeface="+mn-ea"/>
              </a:rPr>
              <a:t>11/8/2018</a:t>
            </a:r>
          </a:p>
        </p:txBody>
      </p:sp>
      <p:sp>
        <p:nvSpPr>
          <p:cNvPr id="4" name="Shap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SzTx/>
              <a:defRPr/>
            </a:pPr>
            <a:r>
              <a:rPr lang="en-US" sz="1050">
                <a:solidFill>
                  <a:srgbClr val="898989"/>
                </a:solidFill>
                <a:latin typeface="Tw Cen MT" panose="020B0602020104020603"/>
                <a:ea typeface="+mn-ea"/>
              </a:rPr>
              <a:t>HCMUE</a:t>
            </a:r>
          </a:p>
        </p:txBody>
      </p:sp>
      <p:sp>
        <p:nvSpPr>
          <p:cNvPr id="5" name="Shap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>
              <a:defRPr/>
            </a:pPr>
            <a:fld id="{1AD93096-5B34-4342-9326-69289CEAE4C2}" type="slidenum">
              <a:rPr lang="en-US" sz="1050" b="1" smtClean="0">
                <a:latin typeface="Tw Cen MT" panose="020B0602020104020603"/>
                <a:ea typeface="+mn-ea"/>
              </a:rPr>
              <a:pPr algn="ctr">
                <a:defRPr/>
              </a:pPr>
              <a:t>‹#›</a:t>
            </a:fld>
            <a:endParaRPr lang="en-US" sz="1050" b="1" dirty="0">
              <a:latin typeface="Tw Cen MT" panose="020B06020201040206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81317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A796398B-8553-4C56-B396-4CD201E78B8E}" type="datetimeFigureOut">
              <a:rPr lang="en-US" sz="1800" smtClean="0">
                <a:solidFill>
                  <a:prstClr val="black"/>
                </a:solidFill>
              </a:rPr>
              <a:pPr defTabSz="914400"/>
              <a:t>7/11/2023</a:t>
            </a:fld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A8C737B-A3AB-46BC-B88F-1B3808353206}" type="slidenum">
              <a:rPr lang="en-US" sz="1800" smtClean="0">
                <a:solidFill>
                  <a:prstClr val="black"/>
                </a:solidFill>
              </a:rPr>
              <a:pPr defTabSz="914400"/>
              <a:t>‹#›</a:t>
            </a:fld>
            <a:endParaRPr 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9192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549967" y="3015117"/>
            <a:ext cx="7092000" cy="1096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title" idx="2" hasCustomPrompt="1"/>
          </p:nvPr>
        </p:nvSpPr>
        <p:spPr>
          <a:xfrm>
            <a:off x="4140800" y="1552900"/>
            <a:ext cx="3910400" cy="1304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7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3753867" y="4165217"/>
            <a:ext cx="4684400" cy="5800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5"/>
              </a:spcBef>
              <a:spcAft>
                <a:spcPts val="2135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 rot="10800000">
            <a:off x="-346921" y="4380391"/>
            <a:ext cx="5411089" cy="2306376"/>
          </a:xfrm>
          <a:custGeom>
            <a:avLst/>
            <a:gdLst/>
            <a:ahLst/>
            <a:cxnLst/>
            <a:rect l="l" t="t" r="r" b="b"/>
            <a:pathLst>
              <a:path w="64695" h="36451" extrusionOk="0">
                <a:moveTo>
                  <a:pt x="5503" y="0"/>
                </a:moveTo>
                <a:cubicBezTo>
                  <a:pt x="2589" y="0"/>
                  <a:pt x="1" y="186"/>
                  <a:pt x="237" y="874"/>
                </a:cubicBezTo>
                <a:cubicBezTo>
                  <a:pt x="460" y="1499"/>
                  <a:pt x="4411" y="2169"/>
                  <a:pt x="5259" y="2593"/>
                </a:cubicBezTo>
                <a:cubicBezTo>
                  <a:pt x="7178" y="3552"/>
                  <a:pt x="8897" y="4869"/>
                  <a:pt x="10325" y="6454"/>
                </a:cubicBezTo>
                <a:cubicBezTo>
                  <a:pt x="13673" y="10092"/>
                  <a:pt x="16619" y="21050"/>
                  <a:pt x="24989" y="22345"/>
                </a:cubicBezTo>
                <a:cubicBezTo>
                  <a:pt x="25398" y="22407"/>
                  <a:pt x="25804" y="22437"/>
                  <a:pt x="26206" y="22437"/>
                </a:cubicBezTo>
                <a:cubicBezTo>
                  <a:pt x="31849" y="22437"/>
                  <a:pt x="36809" y="16669"/>
                  <a:pt x="38871" y="15314"/>
                </a:cubicBezTo>
                <a:cubicBezTo>
                  <a:pt x="39863" y="14681"/>
                  <a:pt x="40996" y="14362"/>
                  <a:pt x="42135" y="14362"/>
                </a:cubicBezTo>
                <a:cubicBezTo>
                  <a:pt x="43201" y="14362"/>
                  <a:pt x="44272" y="14642"/>
                  <a:pt x="45232" y="15203"/>
                </a:cubicBezTo>
                <a:cubicBezTo>
                  <a:pt x="49027" y="17502"/>
                  <a:pt x="49071" y="22858"/>
                  <a:pt x="50634" y="27010"/>
                </a:cubicBezTo>
                <a:cubicBezTo>
                  <a:pt x="52642" y="32143"/>
                  <a:pt x="57307" y="35759"/>
                  <a:pt x="62775" y="36450"/>
                </a:cubicBezTo>
                <a:cubicBezTo>
                  <a:pt x="62396" y="25269"/>
                  <a:pt x="63043" y="14065"/>
                  <a:pt x="64694" y="2994"/>
                </a:cubicBezTo>
                <a:cubicBezTo>
                  <a:pt x="57530" y="1745"/>
                  <a:pt x="50232" y="1499"/>
                  <a:pt x="42978" y="1254"/>
                </a:cubicBezTo>
                <a:cubicBezTo>
                  <a:pt x="32957" y="896"/>
                  <a:pt x="22936" y="562"/>
                  <a:pt x="12914" y="249"/>
                </a:cubicBezTo>
                <a:cubicBezTo>
                  <a:pt x="12140" y="215"/>
                  <a:pt x="8634" y="0"/>
                  <a:pt x="55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1" name="Google Shape;31;p3"/>
          <p:cNvSpPr/>
          <p:nvPr/>
        </p:nvSpPr>
        <p:spPr>
          <a:xfrm rot="10800000">
            <a:off x="211313" y="5906649"/>
            <a:ext cx="5507025" cy="1446891"/>
          </a:xfrm>
          <a:custGeom>
            <a:avLst/>
            <a:gdLst/>
            <a:ahLst/>
            <a:cxnLst/>
            <a:rect l="l" t="t" r="r" b="b"/>
            <a:pathLst>
              <a:path w="72716" h="43165" extrusionOk="0">
                <a:moveTo>
                  <a:pt x="36506" y="1"/>
                </a:moveTo>
                <a:cubicBezTo>
                  <a:pt x="24983" y="1"/>
                  <a:pt x="13559" y="1174"/>
                  <a:pt x="0" y="3973"/>
                </a:cubicBezTo>
                <a:cubicBezTo>
                  <a:pt x="982" y="6629"/>
                  <a:pt x="1205" y="12052"/>
                  <a:pt x="1853" y="14262"/>
                </a:cubicBezTo>
                <a:cubicBezTo>
                  <a:pt x="3259" y="19194"/>
                  <a:pt x="12610" y="30220"/>
                  <a:pt x="23859" y="33077"/>
                </a:cubicBezTo>
                <a:cubicBezTo>
                  <a:pt x="25907" y="33596"/>
                  <a:pt x="27823" y="33808"/>
                  <a:pt x="29631" y="33808"/>
                </a:cubicBezTo>
                <a:cubicBezTo>
                  <a:pt x="37728" y="33808"/>
                  <a:pt x="43662" y="29551"/>
                  <a:pt x="49622" y="29551"/>
                </a:cubicBezTo>
                <a:cubicBezTo>
                  <a:pt x="50569" y="29551"/>
                  <a:pt x="51516" y="29659"/>
                  <a:pt x="52472" y="29907"/>
                </a:cubicBezTo>
                <a:cubicBezTo>
                  <a:pt x="60284" y="31938"/>
                  <a:pt x="55507" y="42049"/>
                  <a:pt x="72715" y="43165"/>
                </a:cubicBezTo>
                <a:cubicBezTo>
                  <a:pt x="70483" y="29863"/>
                  <a:pt x="71086" y="16270"/>
                  <a:pt x="71689" y="2812"/>
                </a:cubicBezTo>
                <a:cubicBezTo>
                  <a:pt x="58580" y="1069"/>
                  <a:pt x="47498" y="1"/>
                  <a:pt x="36506" y="1"/>
                </a:cubicBezTo>
                <a:close/>
              </a:path>
            </a:pathLst>
          </a:custGeom>
          <a:solidFill>
            <a:srgbClr val="80C9DD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4932967" y="6218233"/>
            <a:ext cx="131200" cy="131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2414684" y="5843484"/>
            <a:ext cx="218000" cy="218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-442898" y="4937935"/>
            <a:ext cx="3832268" cy="2029088"/>
          </a:xfrm>
          <a:custGeom>
            <a:avLst/>
            <a:gdLst/>
            <a:ahLst/>
            <a:cxnLst/>
            <a:rect l="l" t="t" r="r" b="b"/>
            <a:pathLst>
              <a:path w="80952" h="42859" extrusionOk="0">
                <a:moveTo>
                  <a:pt x="7027" y="1"/>
                </a:moveTo>
                <a:cubicBezTo>
                  <a:pt x="6872" y="1"/>
                  <a:pt x="6717" y="3"/>
                  <a:pt x="6562" y="7"/>
                </a:cubicBezTo>
                <a:cubicBezTo>
                  <a:pt x="4866" y="30"/>
                  <a:pt x="3192" y="387"/>
                  <a:pt x="1629" y="1056"/>
                </a:cubicBezTo>
                <a:cubicBezTo>
                  <a:pt x="0" y="1793"/>
                  <a:pt x="89" y="2418"/>
                  <a:pt x="335" y="4114"/>
                </a:cubicBezTo>
                <a:cubicBezTo>
                  <a:pt x="982" y="8332"/>
                  <a:pt x="1652" y="12528"/>
                  <a:pt x="2321" y="16724"/>
                </a:cubicBezTo>
                <a:lnTo>
                  <a:pt x="4241" y="29022"/>
                </a:lnTo>
                <a:cubicBezTo>
                  <a:pt x="4866" y="32972"/>
                  <a:pt x="6160" y="37347"/>
                  <a:pt x="6160" y="41342"/>
                </a:cubicBezTo>
                <a:cubicBezTo>
                  <a:pt x="6227" y="41676"/>
                  <a:pt x="6294" y="42056"/>
                  <a:pt x="6562" y="42257"/>
                </a:cubicBezTo>
                <a:cubicBezTo>
                  <a:pt x="6776" y="42374"/>
                  <a:pt x="7008" y="42440"/>
                  <a:pt x="7256" y="42440"/>
                </a:cubicBezTo>
                <a:cubicBezTo>
                  <a:pt x="7292" y="42440"/>
                  <a:pt x="7328" y="42438"/>
                  <a:pt x="7365" y="42435"/>
                </a:cubicBezTo>
                <a:cubicBezTo>
                  <a:pt x="18275" y="42693"/>
                  <a:pt x="29189" y="42859"/>
                  <a:pt x="40102" y="42859"/>
                </a:cubicBezTo>
                <a:cubicBezTo>
                  <a:pt x="53724" y="42859"/>
                  <a:pt x="67345" y="42601"/>
                  <a:pt x="80951" y="41944"/>
                </a:cubicBezTo>
                <a:cubicBezTo>
                  <a:pt x="71220" y="38596"/>
                  <a:pt x="61154" y="36409"/>
                  <a:pt x="50910" y="35450"/>
                </a:cubicBezTo>
                <a:cubicBezTo>
                  <a:pt x="46357" y="35003"/>
                  <a:pt x="41513" y="34735"/>
                  <a:pt x="37741" y="32124"/>
                </a:cubicBezTo>
                <a:cubicBezTo>
                  <a:pt x="33880" y="29423"/>
                  <a:pt x="31939" y="24781"/>
                  <a:pt x="30443" y="20317"/>
                </a:cubicBezTo>
                <a:cubicBezTo>
                  <a:pt x="28948" y="15854"/>
                  <a:pt x="27609" y="11144"/>
                  <a:pt x="24439" y="7663"/>
                </a:cubicBezTo>
                <a:cubicBezTo>
                  <a:pt x="22676" y="5743"/>
                  <a:pt x="20422" y="4315"/>
                  <a:pt x="18123" y="3087"/>
                </a:cubicBezTo>
                <a:cubicBezTo>
                  <a:pt x="14732" y="1327"/>
                  <a:pt x="10908" y="1"/>
                  <a:pt x="70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642700" y="5356033"/>
            <a:ext cx="131200" cy="131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145184" y="4010051"/>
            <a:ext cx="218000" cy="218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7" name="Google Shape;37;p3"/>
          <p:cNvSpPr/>
          <p:nvPr/>
        </p:nvSpPr>
        <p:spPr>
          <a:xfrm>
            <a:off x="7153572" y="222151"/>
            <a:ext cx="5411089" cy="2306376"/>
          </a:xfrm>
          <a:custGeom>
            <a:avLst/>
            <a:gdLst/>
            <a:ahLst/>
            <a:cxnLst/>
            <a:rect l="l" t="t" r="r" b="b"/>
            <a:pathLst>
              <a:path w="64695" h="36451" extrusionOk="0">
                <a:moveTo>
                  <a:pt x="5503" y="0"/>
                </a:moveTo>
                <a:cubicBezTo>
                  <a:pt x="2589" y="0"/>
                  <a:pt x="1" y="186"/>
                  <a:pt x="237" y="874"/>
                </a:cubicBezTo>
                <a:cubicBezTo>
                  <a:pt x="460" y="1499"/>
                  <a:pt x="4411" y="2169"/>
                  <a:pt x="5259" y="2593"/>
                </a:cubicBezTo>
                <a:cubicBezTo>
                  <a:pt x="7178" y="3552"/>
                  <a:pt x="8897" y="4869"/>
                  <a:pt x="10325" y="6454"/>
                </a:cubicBezTo>
                <a:cubicBezTo>
                  <a:pt x="13673" y="10092"/>
                  <a:pt x="16619" y="21050"/>
                  <a:pt x="24989" y="22345"/>
                </a:cubicBezTo>
                <a:cubicBezTo>
                  <a:pt x="25398" y="22407"/>
                  <a:pt x="25804" y="22437"/>
                  <a:pt x="26206" y="22437"/>
                </a:cubicBezTo>
                <a:cubicBezTo>
                  <a:pt x="31849" y="22437"/>
                  <a:pt x="36809" y="16669"/>
                  <a:pt x="38871" y="15314"/>
                </a:cubicBezTo>
                <a:cubicBezTo>
                  <a:pt x="39863" y="14681"/>
                  <a:pt x="40996" y="14362"/>
                  <a:pt x="42135" y="14362"/>
                </a:cubicBezTo>
                <a:cubicBezTo>
                  <a:pt x="43201" y="14362"/>
                  <a:pt x="44272" y="14642"/>
                  <a:pt x="45232" y="15203"/>
                </a:cubicBezTo>
                <a:cubicBezTo>
                  <a:pt x="49027" y="17502"/>
                  <a:pt x="49071" y="22858"/>
                  <a:pt x="50634" y="27010"/>
                </a:cubicBezTo>
                <a:cubicBezTo>
                  <a:pt x="52642" y="32143"/>
                  <a:pt x="57307" y="35759"/>
                  <a:pt x="62775" y="36450"/>
                </a:cubicBezTo>
                <a:cubicBezTo>
                  <a:pt x="62396" y="25269"/>
                  <a:pt x="63043" y="14065"/>
                  <a:pt x="64694" y="2994"/>
                </a:cubicBezTo>
                <a:cubicBezTo>
                  <a:pt x="57530" y="1745"/>
                  <a:pt x="50232" y="1499"/>
                  <a:pt x="42978" y="1254"/>
                </a:cubicBezTo>
                <a:cubicBezTo>
                  <a:pt x="32957" y="896"/>
                  <a:pt x="22936" y="562"/>
                  <a:pt x="12914" y="249"/>
                </a:cubicBezTo>
                <a:cubicBezTo>
                  <a:pt x="12140" y="215"/>
                  <a:pt x="8634" y="0"/>
                  <a:pt x="55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8" name="Google Shape;38;p3"/>
          <p:cNvSpPr/>
          <p:nvPr/>
        </p:nvSpPr>
        <p:spPr>
          <a:xfrm>
            <a:off x="6499405" y="-444616"/>
            <a:ext cx="5507025" cy="1446891"/>
          </a:xfrm>
          <a:custGeom>
            <a:avLst/>
            <a:gdLst/>
            <a:ahLst/>
            <a:cxnLst/>
            <a:rect l="l" t="t" r="r" b="b"/>
            <a:pathLst>
              <a:path w="72716" h="43165" extrusionOk="0">
                <a:moveTo>
                  <a:pt x="36506" y="1"/>
                </a:moveTo>
                <a:cubicBezTo>
                  <a:pt x="24983" y="1"/>
                  <a:pt x="13559" y="1174"/>
                  <a:pt x="0" y="3973"/>
                </a:cubicBezTo>
                <a:cubicBezTo>
                  <a:pt x="982" y="6629"/>
                  <a:pt x="1205" y="12052"/>
                  <a:pt x="1853" y="14262"/>
                </a:cubicBezTo>
                <a:cubicBezTo>
                  <a:pt x="3259" y="19194"/>
                  <a:pt x="12610" y="30220"/>
                  <a:pt x="23859" y="33077"/>
                </a:cubicBezTo>
                <a:cubicBezTo>
                  <a:pt x="25907" y="33596"/>
                  <a:pt x="27823" y="33808"/>
                  <a:pt x="29631" y="33808"/>
                </a:cubicBezTo>
                <a:cubicBezTo>
                  <a:pt x="37728" y="33808"/>
                  <a:pt x="43662" y="29551"/>
                  <a:pt x="49622" y="29551"/>
                </a:cubicBezTo>
                <a:cubicBezTo>
                  <a:pt x="50569" y="29551"/>
                  <a:pt x="51516" y="29659"/>
                  <a:pt x="52472" y="29907"/>
                </a:cubicBezTo>
                <a:cubicBezTo>
                  <a:pt x="60284" y="31938"/>
                  <a:pt x="55507" y="42049"/>
                  <a:pt x="72715" y="43165"/>
                </a:cubicBezTo>
                <a:cubicBezTo>
                  <a:pt x="70483" y="29863"/>
                  <a:pt x="71086" y="16270"/>
                  <a:pt x="71689" y="2812"/>
                </a:cubicBezTo>
                <a:cubicBezTo>
                  <a:pt x="58580" y="1069"/>
                  <a:pt x="47498" y="1"/>
                  <a:pt x="36506" y="1"/>
                </a:cubicBezTo>
                <a:close/>
              </a:path>
            </a:pathLst>
          </a:custGeom>
          <a:solidFill>
            <a:srgbClr val="80C9DD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9" name="Google Shape;39;p3"/>
          <p:cNvSpPr/>
          <p:nvPr/>
        </p:nvSpPr>
        <p:spPr>
          <a:xfrm rot="10800000">
            <a:off x="7153567" y="559084"/>
            <a:ext cx="131200" cy="131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40" name="Google Shape;40;p3"/>
          <p:cNvSpPr/>
          <p:nvPr/>
        </p:nvSpPr>
        <p:spPr>
          <a:xfrm rot="10800000">
            <a:off x="9585051" y="847433"/>
            <a:ext cx="218000" cy="218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41" name="Google Shape;41;p3"/>
          <p:cNvSpPr/>
          <p:nvPr/>
        </p:nvSpPr>
        <p:spPr>
          <a:xfrm rot="10800000">
            <a:off x="8828367" y="-58105"/>
            <a:ext cx="3832268" cy="2029088"/>
          </a:xfrm>
          <a:custGeom>
            <a:avLst/>
            <a:gdLst/>
            <a:ahLst/>
            <a:cxnLst/>
            <a:rect l="l" t="t" r="r" b="b"/>
            <a:pathLst>
              <a:path w="80952" h="42859" extrusionOk="0">
                <a:moveTo>
                  <a:pt x="7027" y="1"/>
                </a:moveTo>
                <a:cubicBezTo>
                  <a:pt x="6872" y="1"/>
                  <a:pt x="6717" y="3"/>
                  <a:pt x="6562" y="7"/>
                </a:cubicBezTo>
                <a:cubicBezTo>
                  <a:pt x="4866" y="30"/>
                  <a:pt x="3192" y="387"/>
                  <a:pt x="1629" y="1056"/>
                </a:cubicBezTo>
                <a:cubicBezTo>
                  <a:pt x="0" y="1793"/>
                  <a:pt x="89" y="2418"/>
                  <a:pt x="335" y="4114"/>
                </a:cubicBezTo>
                <a:cubicBezTo>
                  <a:pt x="982" y="8332"/>
                  <a:pt x="1652" y="12528"/>
                  <a:pt x="2321" y="16724"/>
                </a:cubicBezTo>
                <a:lnTo>
                  <a:pt x="4241" y="29022"/>
                </a:lnTo>
                <a:cubicBezTo>
                  <a:pt x="4866" y="32972"/>
                  <a:pt x="6160" y="37347"/>
                  <a:pt x="6160" y="41342"/>
                </a:cubicBezTo>
                <a:cubicBezTo>
                  <a:pt x="6227" y="41676"/>
                  <a:pt x="6294" y="42056"/>
                  <a:pt x="6562" y="42257"/>
                </a:cubicBezTo>
                <a:cubicBezTo>
                  <a:pt x="6776" y="42374"/>
                  <a:pt x="7008" y="42440"/>
                  <a:pt x="7256" y="42440"/>
                </a:cubicBezTo>
                <a:cubicBezTo>
                  <a:pt x="7292" y="42440"/>
                  <a:pt x="7328" y="42438"/>
                  <a:pt x="7365" y="42435"/>
                </a:cubicBezTo>
                <a:cubicBezTo>
                  <a:pt x="18275" y="42693"/>
                  <a:pt x="29189" y="42859"/>
                  <a:pt x="40102" y="42859"/>
                </a:cubicBezTo>
                <a:cubicBezTo>
                  <a:pt x="53724" y="42859"/>
                  <a:pt x="67345" y="42601"/>
                  <a:pt x="80951" y="41944"/>
                </a:cubicBezTo>
                <a:cubicBezTo>
                  <a:pt x="71220" y="38596"/>
                  <a:pt x="61154" y="36409"/>
                  <a:pt x="50910" y="35450"/>
                </a:cubicBezTo>
                <a:cubicBezTo>
                  <a:pt x="46357" y="35003"/>
                  <a:pt x="41513" y="34735"/>
                  <a:pt x="37741" y="32124"/>
                </a:cubicBezTo>
                <a:cubicBezTo>
                  <a:pt x="33880" y="29423"/>
                  <a:pt x="31939" y="24781"/>
                  <a:pt x="30443" y="20317"/>
                </a:cubicBezTo>
                <a:cubicBezTo>
                  <a:pt x="28948" y="15854"/>
                  <a:pt x="27609" y="11144"/>
                  <a:pt x="24439" y="7663"/>
                </a:cubicBezTo>
                <a:cubicBezTo>
                  <a:pt x="22676" y="5743"/>
                  <a:pt x="20422" y="4315"/>
                  <a:pt x="18123" y="3087"/>
                </a:cubicBezTo>
                <a:cubicBezTo>
                  <a:pt x="14732" y="1327"/>
                  <a:pt x="10908" y="1"/>
                  <a:pt x="70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42" name="Google Shape;42;p3"/>
          <p:cNvSpPr/>
          <p:nvPr/>
        </p:nvSpPr>
        <p:spPr>
          <a:xfrm rot="10800000">
            <a:off x="10443833" y="1421284"/>
            <a:ext cx="131200" cy="131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43" name="Google Shape;43;p3"/>
          <p:cNvSpPr/>
          <p:nvPr/>
        </p:nvSpPr>
        <p:spPr>
          <a:xfrm rot="10800000">
            <a:off x="11854551" y="2680867"/>
            <a:ext cx="218000" cy="218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423304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body" idx="1"/>
          </p:nvPr>
        </p:nvSpPr>
        <p:spPr>
          <a:xfrm>
            <a:off x="667400" y="15548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200" lvl="1" indent="-423545" rtl="0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spcBef>
                <a:spcPts val="2135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spcBef>
                <a:spcPts val="2135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spcBef>
                <a:spcPts val="2135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spcBef>
                <a:spcPts val="2135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spcBef>
                <a:spcPts val="2135"/>
              </a:spcBef>
              <a:spcAft>
                <a:spcPts val="2135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776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2" y="33951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1" y="5030647"/>
            <a:ext cx="11784651" cy="1581249"/>
            <a:chOff x="0" y="5030641"/>
            <a:chExt cx="11784650" cy="1581249"/>
          </a:xfrm>
        </p:grpSpPr>
        <p:grpSp>
          <p:nvGrpSpPr>
            <p:cNvPr id="4" name="Group 3"/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/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-1" fmla="*/ 2234976 w 2254431"/>
                  <a:gd name="connsiteY0-2" fmla="*/ 1132618 h 1867634"/>
                  <a:gd name="connsiteX1-3" fmla="*/ 2236496 w 2254431"/>
                  <a:gd name="connsiteY1-4" fmla="*/ 1135418 h 1867634"/>
                  <a:gd name="connsiteX2-5" fmla="*/ 2234976 w 2254431"/>
                  <a:gd name="connsiteY2-6" fmla="*/ 1140552 h 1867634"/>
                  <a:gd name="connsiteX3-7" fmla="*/ 2234976 w 2254431"/>
                  <a:gd name="connsiteY3-8" fmla="*/ 1132618 h 1867634"/>
                  <a:gd name="connsiteX4-9" fmla="*/ 2234976 w 2254431"/>
                  <a:gd name="connsiteY4-10" fmla="*/ 710150 h 1867634"/>
                  <a:gd name="connsiteX5-11" fmla="*/ 2240336 w 2254431"/>
                  <a:gd name="connsiteY5-12" fmla="*/ 727150 h 1867634"/>
                  <a:gd name="connsiteX6-13" fmla="*/ 2234976 w 2254431"/>
                  <a:gd name="connsiteY6-14" fmla="*/ 737448 h 1867634"/>
                  <a:gd name="connsiteX7-15" fmla="*/ 2234976 w 2254431"/>
                  <a:gd name="connsiteY7-16" fmla="*/ 710150 h 1867634"/>
                  <a:gd name="connsiteX8-17" fmla="*/ 1734909 w 2254431"/>
                  <a:gd name="connsiteY8-18" fmla="*/ 1232300 h 1867634"/>
                  <a:gd name="connsiteX9-19" fmla="*/ 1781182 w 2254431"/>
                  <a:gd name="connsiteY9-20" fmla="*/ 1232300 h 1867634"/>
                  <a:gd name="connsiteX10-21" fmla="*/ 1734909 w 2254431"/>
                  <a:gd name="connsiteY10-22" fmla="*/ 1237163 h 1867634"/>
                  <a:gd name="connsiteX11-23" fmla="*/ 1734909 w 2254431"/>
                  <a:gd name="connsiteY11-24" fmla="*/ 1232300 h 1867634"/>
                  <a:gd name="connsiteX12-25" fmla="*/ 1734908 w 2254431"/>
                  <a:gd name="connsiteY12-26" fmla="*/ 668096 h 1867634"/>
                  <a:gd name="connsiteX13-27" fmla="*/ 2124749 w 2254431"/>
                  <a:gd name="connsiteY13-28" fmla="*/ 668096 h 1867634"/>
                  <a:gd name="connsiteX14-29" fmla="*/ 1734908 w 2254431"/>
                  <a:gd name="connsiteY14-30" fmla="*/ 668096 h 1867634"/>
                  <a:gd name="connsiteX15-31" fmla="*/ 0 w 2254431"/>
                  <a:gd name="connsiteY15-32" fmla="*/ 933818 h 1867634"/>
                  <a:gd name="connsiteX16-33" fmla="*/ 273507 w 2254431"/>
                  <a:gd name="connsiteY16-34" fmla="*/ 1594126 h 1867634"/>
                  <a:gd name="connsiteX17-35" fmla="*/ 1594123 w 2254431"/>
                  <a:gd name="connsiteY17-36" fmla="*/ 1594126 h 1867634"/>
                  <a:gd name="connsiteX18-37" fmla="*/ 1818102 w 2254431"/>
                  <a:gd name="connsiteY18-38" fmla="*/ 1370146 h 1867634"/>
                  <a:gd name="connsiteX19-39" fmla="*/ 2067929 w 2254431"/>
                  <a:gd name="connsiteY19-40" fmla="*/ 1370150 h 1867634"/>
                  <a:gd name="connsiteX20-41" fmla="*/ 2249729 w 2254431"/>
                  <a:gd name="connsiteY20-42" fmla="*/ 1188348 h 1867634"/>
                  <a:gd name="connsiteX21-43" fmla="*/ 2249729 w 2254431"/>
                  <a:gd name="connsiteY21-44" fmla="*/ 938520 h 1867634"/>
                  <a:gd name="connsiteX22-45" fmla="*/ 2254431 w 2254431"/>
                  <a:gd name="connsiteY22-46" fmla="*/ 933818 h 1867634"/>
                  <a:gd name="connsiteX23-47" fmla="*/ 2249729 w 2254431"/>
                  <a:gd name="connsiteY23-48" fmla="*/ 929116 h 1867634"/>
                  <a:gd name="connsiteX24-49" fmla="*/ 2249729 w 2254431"/>
                  <a:gd name="connsiteY24-50" fmla="*/ 679292 h 1867634"/>
                  <a:gd name="connsiteX25-51" fmla="*/ 2067926 w 2254431"/>
                  <a:gd name="connsiteY25-52" fmla="*/ 497490 h 1867634"/>
                  <a:gd name="connsiteX26-53" fmla="*/ 1818099 w 2254431"/>
                  <a:gd name="connsiteY26-54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-55" fmla="*/ 2234976 w 2254431"/>
                  <a:gd name="connsiteY0-56" fmla="*/ 1132618 h 1867634"/>
                  <a:gd name="connsiteX1-57" fmla="*/ 2236496 w 2254431"/>
                  <a:gd name="connsiteY1-58" fmla="*/ 1135418 h 1867634"/>
                  <a:gd name="connsiteX2-59" fmla="*/ 2234976 w 2254431"/>
                  <a:gd name="connsiteY2-60" fmla="*/ 1140552 h 1867634"/>
                  <a:gd name="connsiteX3-61" fmla="*/ 2234976 w 2254431"/>
                  <a:gd name="connsiteY3-62" fmla="*/ 1132618 h 1867634"/>
                  <a:gd name="connsiteX4-63" fmla="*/ 2234976 w 2254431"/>
                  <a:gd name="connsiteY4-64" fmla="*/ 710150 h 1867634"/>
                  <a:gd name="connsiteX5-65" fmla="*/ 2240336 w 2254431"/>
                  <a:gd name="connsiteY5-66" fmla="*/ 727150 h 1867634"/>
                  <a:gd name="connsiteX6-67" fmla="*/ 2234976 w 2254431"/>
                  <a:gd name="connsiteY6-68" fmla="*/ 737448 h 1867634"/>
                  <a:gd name="connsiteX7-69" fmla="*/ 2234976 w 2254431"/>
                  <a:gd name="connsiteY7-70" fmla="*/ 710150 h 1867634"/>
                  <a:gd name="connsiteX8-71" fmla="*/ 1734909 w 2254431"/>
                  <a:gd name="connsiteY8-72" fmla="*/ 1232300 h 1867634"/>
                  <a:gd name="connsiteX9-73" fmla="*/ 1781182 w 2254431"/>
                  <a:gd name="connsiteY9-74" fmla="*/ 1232300 h 1867634"/>
                  <a:gd name="connsiteX10-75" fmla="*/ 1734909 w 2254431"/>
                  <a:gd name="connsiteY10-76" fmla="*/ 1237163 h 1867634"/>
                  <a:gd name="connsiteX11-77" fmla="*/ 1734909 w 2254431"/>
                  <a:gd name="connsiteY11-78" fmla="*/ 1232300 h 1867634"/>
                  <a:gd name="connsiteX12-79" fmla="*/ 0 w 2254431"/>
                  <a:gd name="connsiteY12-80" fmla="*/ 933818 h 1867634"/>
                  <a:gd name="connsiteX13-81" fmla="*/ 273507 w 2254431"/>
                  <a:gd name="connsiteY13-82" fmla="*/ 1594126 h 1867634"/>
                  <a:gd name="connsiteX14-83" fmla="*/ 1594123 w 2254431"/>
                  <a:gd name="connsiteY14-84" fmla="*/ 1594126 h 1867634"/>
                  <a:gd name="connsiteX15-85" fmla="*/ 1818102 w 2254431"/>
                  <a:gd name="connsiteY15-86" fmla="*/ 1370146 h 1867634"/>
                  <a:gd name="connsiteX16-87" fmla="*/ 2067929 w 2254431"/>
                  <a:gd name="connsiteY16-88" fmla="*/ 1370150 h 1867634"/>
                  <a:gd name="connsiteX17-89" fmla="*/ 2249729 w 2254431"/>
                  <a:gd name="connsiteY17-90" fmla="*/ 1188348 h 1867634"/>
                  <a:gd name="connsiteX18-91" fmla="*/ 2249729 w 2254431"/>
                  <a:gd name="connsiteY18-92" fmla="*/ 938520 h 1867634"/>
                  <a:gd name="connsiteX19-93" fmla="*/ 2254431 w 2254431"/>
                  <a:gd name="connsiteY19-94" fmla="*/ 933818 h 1867634"/>
                  <a:gd name="connsiteX20-95" fmla="*/ 2249729 w 2254431"/>
                  <a:gd name="connsiteY20-96" fmla="*/ 929116 h 1867634"/>
                  <a:gd name="connsiteX21-97" fmla="*/ 2249729 w 2254431"/>
                  <a:gd name="connsiteY21-98" fmla="*/ 679292 h 1867634"/>
                  <a:gd name="connsiteX22-99" fmla="*/ 2067926 w 2254431"/>
                  <a:gd name="connsiteY22-100" fmla="*/ 497490 h 1867634"/>
                  <a:gd name="connsiteX23-101" fmla="*/ 1818099 w 2254431"/>
                  <a:gd name="connsiteY23-102" fmla="*/ 497490 h 1867634"/>
                  <a:gd name="connsiteX24-103" fmla="*/ 1594123 w 2254431"/>
                  <a:gd name="connsiteY24-104" fmla="*/ 273510 h 1867634"/>
                  <a:gd name="connsiteX25-105" fmla="*/ 273507 w 2254431"/>
                  <a:gd name="connsiteY25-106" fmla="*/ 273510 h 1867634"/>
                  <a:gd name="connsiteX26-107" fmla="*/ 0 w 2254431"/>
                  <a:gd name="connsiteY26-108" fmla="*/ 933818 h 1867634"/>
                  <a:gd name="connsiteX0-109" fmla="*/ 2234976 w 2254431"/>
                  <a:gd name="connsiteY0-110" fmla="*/ 1132618 h 1867634"/>
                  <a:gd name="connsiteX1-111" fmla="*/ 2236496 w 2254431"/>
                  <a:gd name="connsiteY1-112" fmla="*/ 1135418 h 1867634"/>
                  <a:gd name="connsiteX2-113" fmla="*/ 2234976 w 2254431"/>
                  <a:gd name="connsiteY2-114" fmla="*/ 1140552 h 1867634"/>
                  <a:gd name="connsiteX3-115" fmla="*/ 2234976 w 2254431"/>
                  <a:gd name="connsiteY3-116" fmla="*/ 1132618 h 1867634"/>
                  <a:gd name="connsiteX4-117" fmla="*/ 2234976 w 2254431"/>
                  <a:gd name="connsiteY4-118" fmla="*/ 710150 h 1867634"/>
                  <a:gd name="connsiteX5-119" fmla="*/ 2240336 w 2254431"/>
                  <a:gd name="connsiteY5-120" fmla="*/ 727150 h 1867634"/>
                  <a:gd name="connsiteX6-121" fmla="*/ 2234976 w 2254431"/>
                  <a:gd name="connsiteY6-122" fmla="*/ 737448 h 1867634"/>
                  <a:gd name="connsiteX7-123" fmla="*/ 2234976 w 2254431"/>
                  <a:gd name="connsiteY7-124" fmla="*/ 710150 h 1867634"/>
                  <a:gd name="connsiteX8-125" fmla="*/ 1734909 w 2254431"/>
                  <a:gd name="connsiteY8-126" fmla="*/ 1237163 h 1867634"/>
                  <a:gd name="connsiteX9-127" fmla="*/ 1781182 w 2254431"/>
                  <a:gd name="connsiteY9-128" fmla="*/ 1232300 h 1867634"/>
                  <a:gd name="connsiteX10-129" fmla="*/ 1734909 w 2254431"/>
                  <a:gd name="connsiteY10-130" fmla="*/ 1237163 h 1867634"/>
                  <a:gd name="connsiteX11-131" fmla="*/ 0 w 2254431"/>
                  <a:gd name="connsiteY11-132" fmla="*/ 933818 h 1867634"/>
                  <a:gd name="connsiteX12-133" fmla="*/ 273507 w 2254431"/>
                  <a:gd name="connsiteY12-134" fmla="*/ 1594126 h 1867634"/>
                  <a:gd name="connsiteX13-135" fmla="*/ 1594123 w 2254431"/>
                  <a:gd name="connsiteY13-136" fmla="*/ 1594126 h 1867634"/>
                  <a:gd name="connsiteX14-137" fmla="*/ 1818102 w 2254431"/>
                  <a:gd name="connsiteY14-138" fmla="*/ 1370146 h 1867634"/>
                  <a:gd name="connsiteX15-139" fmla="*/ 2067929 w 2254431"/>
                  <a:gd name="connsiteY15-140" fmla="*/ 1370150 h 1867634"/>
                  <a:gd name="connsiteX16-141" fmla="*/ 2249729 w 2254431"/>
                  <a:gd name="connsiteY16-142" fmla="*/ 1188348 h 1867634"/>
                  <a:gd name="connsiteX17-143" fmla="*/ 2249729 w 2254431"/>
                  <a:gd name="connsiteY17-144" fmla="*/ 938520 h 1867634"/>
                  <a:gd name="connsiteX18-145" fmla="*/ 2254431 w 2254431"/>
                  <a:gd name="connsiteY18-146" fmla="*/ 933818 h 1867634"/>
                  <a:gd name="connsiteX19-147" fmla="*/ 2249729 w 2254431"/>
                  <a:gd name="connsiteY19-148" fmla="*/ 929116 h 1867634"/>
                  <a:gd name="connsiteX20-149" fmla="*/ 2249729 w 2254431"/>
                  <a:gd name="connsiteY20-150" fmla="*/ 679292 h 1867634"/>
                  <a:gd name="connsiteX21-151" fmla="*/ 2067926 w 2254431"/>
                  <a:gd name="connsiteY21-152" fmla="*/ 497490 h 1867634"/>
                  <a:gd name="connsiteX22-153" fmla="*/ 1818099 w 2254431"/>
                  <a:gd name="connsiteY22-154" fmla="*/ 497490 h 1867634"/>
                  <a:gd name="connsiteX23-155" fmla="*/ 1594123 w 2254431"/>
                  <a:gd name="connsiteY23-156" fmla="*/ 273510 h 1867634"/>
                  <a:gd name="connsiteX24-157" fmla="*/ 273507 w 2254431"/>
                  <a:gd name="connsiteY24-158" fmla="*/ 273510 h 1867634"/>
                  <a:gd name="connsiteX25-159" fmla="*/ 0 w 2254431"/>
                  <a:gd name="connsiteY25-160" fmla="*/ 933818 h 1867634"/>
                  <a:gd name="connsiteX0-161" fmla="*/ 2234976 w 2254431"/>
                  <a:gd name="connsiteY0-162" fmla="*/ 1132618 h 1867634"/>
                  <a:gd name="connsiteX1-163" fmla="*/ 2236496 w 2254431"/>
                  <a:gd name="connsiteY1-164" fmla="*/ 1135418 h 1867634"/>
                  <a:gd name="connsiteX2-165" fmla="*/ 2234976 w 2254431"/>
                  <a:gd name="connsiteY2-166" fmla="*/ 1140552 h 1867634"/>
                  <a:gd name="connsiteX3-167" fmla="*/ 2234976 w 2254431"/>
                  <a:gd name="connsiteY3-168" fmla="*/ 1132618 h 1867634"/>
                  <a:gd name="connsiteX4-169" fmla="*/ 2234976 w 2254431"/>
                  <a:gd name="connsiteY4-170" fmla="*/ 710150 h 1867634"/>
                  <a:gd name="connsiteX5-171" fmla="*/ 2240336 w 2254431"/>
                  <a:gd name="connsiteY5-172" fmla="*/ 727150 h 1867634"/>
                  <a:gd name="connsiteX6-173" fmla="*/ 2234976 w 2254431"/>
                  <a:gd name="connsiteY6-174" fmla="*/ 737448 h 1867634"/>
                  <a:gd name="connsiteX7-175" fmla="*/ 2234976 w 2254431"/>
                  <a:gd name="connsiteY7-176" fmla="*/ 710150 h 1867634"/>
                  <a:gd name="connsiteX8-177" fmla="*/ 0 w 2254431"/>
                  <a:gd name="connsiteY8-178" fmla="*/ 933818 h 1867634"/>
                  <a:gd name="connsiteX9-179" fmla="*/ 273507 w 2254431"/>
                  <a:gd name="connsiteY9-180" fmla="*/ 1594126 h 1867634"/>
                  <a:gd name="connsiteX10-181" fmla="*/ 1594123 w 2254431"/>
                  <a:gd name="connsiteY10-182" fmla="*/ 1594126 h 1867634"/>
                  <a:gd name="connsiteX11-183" fmla="*/ 1818102 w 2254431"/>
                  <a:gd name="connsiteY11-184" fmla="*/ 1370146 h 1867634"/>
                  <a:gd name="connsiteX12-185" fmla="*/ 2067929 w 2254431"/>
                  <a:gd name="connsiteY12-186" fmla="*/ 1370150 h 1867634"/>
                  <a:gd name="connsiteX13-187" fmla="*/ 2249729 w 2254431"/>
                  <a:gd name="connsiteY13-188" fmla="*/ 1188348 h 1867634"/>
                  <a:gd name="connsiteX14-189" fmla="*/ 2249729 w 2254431"/>
                  <a:gd name="connsiteY14-190" fmla="*/ 938520 h 1867634"/>
                  <a:gd name="connsiteX15-191" fmla="*/ 2254431 w 2254431"/>
                  <a:gd name="connsiteY15-192" fmla="*/ 933818 h 1867634"/>
                  <a:gd name="connsiteX16-193" fmla="*/ 2249729 w 2254431"/>
                  <a:gd name="connsiteY16-194" fmla="*/ 929116 h 1867634"/>
                  <a:gd name="connsiteX17-195" fmla="*/ 2249729 w 2254431"/>
                  <a:gd name="connsiteY17-196" fmla="*/ 679292 h 1867634"/>
                  <a:gd name="connsiteX18-197" fmla="*/ 2067926 w 2254431"/>
                  <a:gd name="connsiteY18-198" fmla="*/ 497490 h 1867634"/>
                  <a:gd name="connsiteX19-199" fmla="*/ 1818099 w 2254431"/>
                  <a:gd name="connsiteY19-200" fmla="*/ 497490 h 1867634"/>
                  <a:gd name="connsiteX20-201" fmla="*/ 1594123 w 2254431"/>
                  <a:gd name="connsiteY20-202" fmla="*/ 273510 h 1867634"/>
                  <a:gd name="connsiteX21-203" fmla="*/ 273507 w 2254431"/>
                  <a:gd name="connsiteY21-204" fmla="*/ 273510 h 1867634"/>
                  <a:gd name="connsiteX22-205" fmla="*/ 0 w 2254431"/>
                  <a:gd name="connsiteY22-206" fmla="*/ 933818 h 1867634"/>
                  <a:gd name="connsiteX0-207" fmla="*/ 2234976 w 2254431"/>
                  <a:gd name="connsiteY0-208" fmla="*/ 1140552 h 1867634"/>
                  <a:gd name="connsiteX1-209" fmla="*/ 2236496 w 2254431"/>
                  <a:gd name="connsiteY1-210" fmla="*/ 1135418 h 1867634"/>
                  <a:gd name="connsiteX2-211" fmla="*/ 2234976 w 2254431"/>
                  <a:gd name="connsiteY2-212" fmla="*/ 1140552 h 1867634"/>
                  <a:gd name="connsiteX3-213" fmla="*/ 2234976 w 2254431"/>
                  <a:gd name="connsiteY3-214" fmla="*/ 710150 h 1867634"/>
                  <a:gd name="connsiteX4-215" fmla="*/ 2240336 w 2254431"/>
                  <a:gd name="connsiteY4-216" fmla="*/ 727150 h 1867634"/>
                  <a:gd name="connsiteX5-217" fmla="*/ 2234976 w 2254431"/>
                  <a:gd name="connsiteY5-218" fmla="*/ 737448 h 1867634"/>
                  <a:gd name="connsiteX6-219" fmla="*/ 2234976 w 2254431"/>
                  <a:gd name="connsiteY6-220" fmla="*/ 710150 h 1867634"/>
                  <a:gd name="connsiteX7-221" fmla="*/ 0 w 2254431"/>
                  <a:gd name="connsiteY7-222" fmla="*/ 933818 h 1867634"/>
                  <a:gd name="connsiteX8-223" fmla="*/ 273507 w 2254431"/>
                  <a:gd name="connsiteY8-224" fmla="*/ 1594126 h 1867634"/>
                  <a:gd name="connsiteX9-225" fmla="*/ 1594123 w 2254431"/>
                  <a:gd name="connsiteY9-226" fmla="*/ 1594126 h 1867634"/>
                  <a:gd name="connsiteX10-227" fmla="*/ 1818102 w 2254431"/>
                  <a:gd name="connsiteY10-228" fmla="*/ 1370146 h 1867634"/>
                  <a:gd name="connsiteX11-229" fmla="*/ 2067929 w 2254431"/>
                  <a:gd name="connsiteY11-230" fmla="*/ 1370150 h 1867634"/>
                  <a:gd name="connsiteX12-231" fmla="*/ 2249729 w 2254431"/>
                  <a:gd name="connsiteY12-232" fmla="*/ 1188348 h 1867634"/>
                  <a:gd name="connsiteX13-233" fmla="*/ 2249729 w 2254431"/>
                  <a:gd name="connsiteY13-234" fmla="*/ 938520 h 1867634"/>
                  <a:gd name="connsiteX14-235" fmla="*/ 2254431 w 2254431"/>
                  <a:gd name="connsiteY14-236" fmla="*/ 933818 h 1867634"/>
                  <a:gd name="connsiteX15-237" fmla="*/ 2249729 w 2254431"/>
                  <a:gd name="connsiteY15-238" fmla="*/ 929116 h 1867634"/>
                  <a:gd name="connsiteX16-239" fmla="*/ 2249729 w 2254431"/>
                  <a:gd name="connsiteY16-240" fmla="*/ 679292 h 1867634"/>
                  <a:gd name="connsiteX17-241" fmla="*/ 2067926 w 2254431"/>
                  <a:gd name="connsiteY17-242" fmla="*/ 497490 h 1867634"/>
                  <a:gd name="connsiteX18-243" fmla="*/ 1818099 w 2254431"/>
                  <a:gd name="connsiteY18-244" fmla="*/ 497490 h 1867634"/>
                  <a:gd name="connsiteX19-245" fmla="*/ 1594123 w 2254431"/>
                  <a:gd name="connsiteY19-246" fmla="*/ 273510 h 1867634"/>
                  <a:gd name="connsiteX20-247" fmla="*/ 273507 w 2254431"/>
                  <a:gd name="connsiteY20-248" fmla="*/ 273510 h 1867634"/>
                  <a:gd name="connsiteX21-249" fmla="*/ 0 w 2254431"/>
                  <a:gd name="connsiteY21-250" fmla="*/ 933818 h 1867634"/>
                  <a:gd name="connsiteX0-251" fmla="*/ 2234976 w 2254431"/>
                  <a:gd name="connsiteY0-252" fmla="*/ 710150 h 1867634"/>
                  <a:gd name="connsiteX1-253" fmla="*/ 2240336 w 2254431"/>
                  <a:gd name="connsiteY1-254" fmla="*/ 727150 h 1867634"/>
                  <a:gd name="connsiteX2-255" fmla="*/ 2234976 w 2254431"/>
                  <a:gd name="connsiteY2-256" fmla="*/ 737448 h 1867634"/>
                  <a:gd name="connsiteX3-257" fmla="*/ 2234976 w 2254431"/>
                  <a:gd name="connsiteY3-258" fmla="*/ 710150 h 1867634"/>
                  <a:gd name="connsiteX4-259" fmla="*/ 0 w 2254431"/>
                  <a:gd name="connsiteY4-260" fmla="*/ 933818 h 1867634"/>
                  <a:gd name="connsiteX5-261" fmla="*/ 273507 w 2254431"/>
                  <a:gd name="connsiteY5-262" fmla="*/ 1594126 h 1867634"/>
                  <a:gd name="connsiteX6-263" fmla="*/ 1594123 w 2254431"/>
                  <a:gd name="connsiteY6-264" fmla="*/ 1594126 h 1867634"/>
                  <a:gd name="connsiteX7-265" fmla="*/ 1818102 w 2254431"/>
                  <a:gd name="connsiteY7-266" fmla="*/ 1370146 h 1867634"/>
                  <a:gd name="connsiteX8-267" fmla="*/ 2067929 w 2254431"/>
                  <a:gd name="connsiteY8-268" fmla="*/ 1370150 h 1867634"/>
                  <a:gd name="connsiteX9-269" fmla="*/ 2249729 w 2254431"/>
                  <a:gd name="connsiteY9-270" fmla="*/ 1188348 h 1867634"/>
                  <a:gd name="connsiteX10-271" fmla="*/ 2249729 w 2254431"/>
                  <a:gd name="connsiteY10-272" fmla="*/ 938520 h 1867634"/>
                  <a:gd name="connsiteX11-273" fmla="*/ 2254431 w 2254431"/>
                  <a:gd name="connsiteY11-274" fmla="*/ 933818 h 1867634"/>
                  <a:gd name="connsiteX12-275" fmla="*/ 2249729 w 2254431"/>
                  <a:gd name="connsiteY12-276" fmla="*/ 929116 h 1867634"/>
                  <a:gd name="connsiteX13-277" fmla="*/ 2249729 w 2254431"/>
                  <a:gd name="connsiteY13-278" fmla="*/ 679292 h 1867634"/>
                  <a:gd name="connsiteX14-279" fmla="*/ 2067926 w 2254431"/>
                  <a:gd name="connsiteY14-280" fmla="*/ 497490 h 1867634"/>
                  <a:gd name="connsiteX15-281" fmla="*/ 1818099 w 2254431"/>
                  <a:gd name="connsiteY15-282" fmla="*/ 497490 h 1867634"/>
                  <a:gd name="connsiteX16-283" fmla="*/ 1594123 w 2254431"/>
                  <a:gd name="connsiteY16-284" fmla="*/ 273510 h 1867634"/>
                  <a:gd name="connsiteX17-285" fmla="*/ 273507 w 2254431"/>
                  <a:gd name="connsiteY17-286" fmla="*/ 273510 h 1867634"/>
                  <a:gd name="connsiteX18-287" fmla="*/ 0 w 2254431"/>
                  <a:gd name="connsiteY18-288" fmla="*/ 933818 h 1867634"/>
                  <a:gd name="connsiteX0-289" fmla="*/ 2234976 w 2254431"/>
                  <a:gd name="connsiteY0-290" fmla="*/ 737448 h 1867634"/>
                  <a:gd name="connsiteX1-291" fmla="*/ 2240336 w 2254431"/>
                  <a:gd name="connsiteY1-292" fmla="*/ 727150 h 1867634"/>
                  <a:gd name="connsiteX2-293" fmla="*/ 2234976 w 2254431"/>
                  <a:gd name="connsiteY2-294" fmla="*/ 737448 h 1867634"/>
                  <a:gd name="connsiteX3-295" fmla="*/ 0 w 2254431"/>
                  <a:gd name="connsiteY3-296" fmla="*/ 933818 h 1867634"/>
                  <a:gd name="connsiteX4-297" fmla="*/ 273507 w 2254431"/>
                  <a:gd name="connsiteY4-298" fmla="*/ 1594126 h 1867634"/>
                  <a:gd name="connsiteX5-299" fmla="*/ 1594123 w 2254431"/>
                  <a:gd name="connsiteY5-300" fmla="*/ 1594126 h 1867634"/>
                  <a:gd name="connsiteX6-301" fmla="*/ 1818102 w 2254431"/>
                  <a:gd name="connsiteY6-302" fmla="*/ 1370146 h 1867634"/>
                  <a:gd name="connsiteX7-303" fmla="*/ 2067929 w 2254431"/>
                  <a:gd name="connsiteY7-304" fmla="*/ 1370150 h 1867634"/>
                  <a:gd name="connsiteX8-305" fmla="*/ 2249729 w 2254431"/>
                  <a:gd name="connsiteY8-306" fmla="*/ 1188348 h 1867634"/>
                  <a:gd name="connsiteX9-307" fmla="*/ 2249729 w 2254431"/>
                  <a:gd name="connsiteY9-308" fmla="*/ 938520 h 1867634"/>
                  <a:gd name="connsiteX10-309" fmla="*/ 2254431 w 2254431"/>
                  <a:gd name="connsiteY10-310" fmla="*/ 933818 h 1867634"/>
                  <a:gd name="connsiteX11-311" fmla="*/ 2249729 w 2254431"/>
                  <a:gd name="connsiteY11-312" fmla="*/ 929116 h 1867634"/>
                  <a:gd name="connsiteX12-313" fmla="*/ 2249729 w 2254431"/>
                  <a:gd name="connsiteY12-314" fmla="*/ 679292 h 1867634"/>
                  <a:gd name="connsiteX13-315" fmla="*/ 2067926 w 2254431"/>
                  <a:gd name="connsiteY13-316" fmla="*/ 497490 h 1867634"/>
                  <a:gd name="connsiteX14-317" fmla="*/ 1818099 w 2254431"/>
                  <a:gd name="connsiteY14-318" fmla="*/ 497490 h 1867634"/>
                  <a:gd name="connsiteX15-319" fmla="*/ 1594123 w 2254431"/>
                  <a:gd name="connsiteY15-320" fmla="*/ 273510 h 1867634"/>
                  <a:gd name="connsiteX16-321" fmla="*/ 273507 w 2254431"/>
                  <a:gd name="connsiteY16-322" fmla="*/ 273510 h 1867634"/>
                  <a:gd name="connsiteX17-323" fmla="*/ 0 w 2254431"/>
                  <a:gd name="connsiteY17-324" fmla="*/ 933818 h 1867634"/>
                  <a:gd name="connsiteX0-325" fmla="*/ 0 w 2254431"/>
                  <a:gd name="connsiteY0-326" fmla="*/ 933818 h 1867634"/>
                  <a:gd name="connsiteX1-327" fmla="*/ 273507 w 2254431"/>
                  <a:gd name="connsiteY1-328" fmla="*/ 1594126 h 1867634"/>
                  <a:gd name="connsiteX2-329" fmla="*/ 1594123 w 2254431"/>
                  <a:gd name="connsiteY2-330" fmla="*/ 1594126 h 1867634"/>
                  <a:gd name="connsiteX3-331" fmla="*/ 1818102 w 2254431"/>
                  <a:gd name="connsiteY3-332" fmla="*/ 1370146 h 1867634"/>
                  <a:gd name="connsiteX4-333" fmla="*/ 2067929 w 2254431"/>
                  <a:gd name="connsiteY4-334" fmla="*/ 1370150 h 1867634"/>
                  <a:gd name="connsiteX5-335" fmla="*/ 2249729 w 2254431"/>
                  <a:gd name="connsiteY5-336" fmla="*/ 1188348 h 1867634"/>
                  <a:gd name="connsiteX6-337" fmla="*/ 2249729 w 2254431"/>
                  <a:gd name="connsiteY6-338" fmla="*/ 938520 h 1867634"/>
                  <a:gd name="connsiteX7-339" fmla="*/ 2254431 w 2254431"/>
                  <a:gd name="connsiteY7-340" fmla="*/ 933818 h 1867634"/>
                  <a:gd name="connsiteX8-341" fmla="*/ 2249729 w 2254431"/>
                  <a:gd name="connsiteY8-342" fmla="*/ 929116 h 1867634"/>
                  <a:gd name="connsiteX9-343" fmla="*/ 2249729 w 2254431"/>
                  <a:gd name="connsiteY9-344" fmla="*/ 679292 h 1867634"/>
                  <a:gd name="connsiteX10-345" fmla="*/ 2067926 w 2254431"/>
                  <a:gd name="connsiteY10-346" fmla="*/ 497490 h 1867634"/>
                  <a:gd name="connsiteX11-347" fmla="*/ 1818099 w 2254431"/>
                  <a:gd name="connsiteY11-348" fmla="*/ 497490 h 1867634"/>
                  <a:gd name="connsiteX12-349" fmla="*/ 1594123 w 2254431"/>
                  <a:gd name="connsiteY12-350" fmla="*/ 273510 h 1867634"/>
                  <a:gd name="connsiteX13-351" fmla="*/ 273507 w 2254431"/>
                  <a:gd name="connsiteY13-352" fmla="*/ 273510 h 1867634"/>
                  <a:gd name="connsiteX14-353" fmla="*/ 0 w 2254431"/>
                  <a:gd name="connsiteY14-354" fmla="*/ 933818 h 1867634"/>
                  <a:gd name="connsiteX0-355" fmla="*/ 0 w 2249729"/>
                  <a:gd name="connsiteY0-356" fmla="*/ 933818 h 1867634"/>
                  <a:gd name="connsiteX1-357" fmla="*/ 273507 w 2249729"/>
                  <a:gd name="connsiteY1-358" fmla="*/ 1594126 h 1867634"/>
                  <a:gd name="connsiteX2-359" fmla="*/ 1594123 w 2249729"/>
                  <a:gd name="connsiteY2-360" fmla="*/ 1594126 h 1867634"/>
                  <a:gd name="connsiteX3-361" fmla="*/ 1818102 w 2249729"/>
                  <a:gd name="connsiteY3-362" fmla="*/ 1370146 h 1867634"/>
                  <a:gd name="connsiteX4-363" fmla="*/ 2067929 w 2249729"/>
                  <a:gd name="connsiteY4-364" fmla="*/ 1370150 h 1867634"/>
                  <a:gd name="connsiteX5-365" fmla="*/ 2249729 w 2249729"/>
                  <a:gd name="connsiteY5-366" fmla="*/ 1188348 h 1867634"/>
                  <a:gd name="connsiteX6-367" fmla="*/ 2249729 w 2249729"/>
                  <a:gd name="connsiteY6-368" fmla="*/ 938520 h 1867634"/>
                  <a:gd name="connsiteX7-369" fmla="*/ 2249729 w 2249729"/>
                  <a:gd name="connsiteY7-370" fmla="*/ 929116 h 1867634"/>
                  <a:gd name="connsiteX8-371" fmla="*/ 2249729 w 2249729"/>
                  <a:gd name="connsiteY8-372" fmla="*/ 679292 h 1867634"/>
                  <a:gd name="connsiteX9-373" fmla="*/ 2067926 w 2249729"/>
                  <a:gd name="connsiteY9-374" fmla="*/ 497490 h 1867634"/>
                  <a:gd name="connsiteX10-375" fmla="*/ 1818099 w 2249729"/>
                  <a:gd name="connsiteY10-376" fmla="*/ 497490 h 1867634"/>
                  <a:gd name="connsiteX11-377" fmla="*/ 1594123 w 2249729"/>
                  <a:gd name="connsiteY11-378" fmla="*/ 273510 h 1867634"/>
                  <a:gd name="connsiteX12-379" fmla="*/ 273507 w 2249729"/>
                  <a:gd name="connsiteY12-380" fmla="*/ 273510 h 1867634"/>
                  <a:gd name="connsiteX13-381" fmla="*/ 0 w 2249729"/>
                  <a:gd name="connsiteY13-382" fmla="*/ 933818 h 1867634"/>
                  <a:gd name="connsiteX0-383" fmla="*/ 0 w 2249729"/>
                  <a:gd name="connsiteY0-384" fmla="*/ 933818 h 1867634"/>
                  <a:gd name="connsiteX1-385" fmla="*/ 273507 w 2249729"/>
                  <a:gd name="connsiteY1-386" fmla="*/ 1594126 h 1867634"/>
                  <a:gd name="connsiteX2-387" fmla="*/ 1594123 w 2249729"/>
                  <a:gd name="connsiteY2-388" fmla="*/ 1594126 h 1867634"/>
                  <a:gd name="connsiteX3-389" fmla="*/ 1818102 w 2249729"/>
                  <a:gd name="connsiteY3-390" fmla="*/ 1370146 h 1867634"/>
                  <a:gd name="connsiteX4-391" fmla="*/ 2067929 w 2249729"/>
                  <a:gd name="connsiteY4-392" fmla="*/ 1370150 h 1867634"/>
                  <a:gd name="connsiteX5-393" fmla="*/ 2249729 w 2249729"/>
                  <a:gd name="connsiteY5-394" fmla="*/ 1188348 h 1867634"/>
                  <a:gd name="connsiteX6-395" fmla="*/ 2249729 w 2249729"/>
                  <a:gd name="connsiteY6-396" fmla="*/ 929116 h 1867634"/>
                  <a:gd name="connsiteX7-397" fmla="*/ 2249729 w 2249729"/>
                  <a:gd name="connsiteY7-398" fmla="*/ 679292 h 1867634"/>
                  <a:gd name="connsiteX8-399" fmla="*/ 2067926 w 2249729"/>
                  <a:gd name="connsiteY8-400" fmla="*/ 497490 h 1867634"/>
                  <a:gd name="connsiteX9-401" fmla="*/ 1818099 w 2249729"/>
                  <a:gd name="connsiteY9-402" fmla="*/ 497490 h 1867634"/>
                  <a:gd name="connsiteX10-403" fmla="*/ 1594123 w 2249729"/>
                  <a:gd name="connsiteY10-404" fmla="*/ 273510 h 1867634"/>
                  <a:gd name="connsiteX11-405" fmla="*/ 273507 w 2249729"/>
                  <a:gd name="connsiteY11-406" fmla="*/ 273510 h 1867634"/>
                  <a:gd name="connsiteX12-407" fmla="*/ 0 w 2249729"/>
                  <a:gd name="connsiteY12-408" fmla="*/ 933818 h 1867634"/>
                  <a:gd name="connsiteX0-409" fmla="*/ 0 w 2249729"/>
                  <a:gd name="connsiteY0-410" fmla="*/ 933818 h 1867634"/>
                  <a:gd name="connsiteX1-411" fmla="*/ 273507 w 2249729"/>
                  <a:gd name="connsiteY1-412" fmla="*/ 1594126 h 1867634"/>
                  <a:gd name="connsiteX2-413" fmla="*/ 1594123 w 2249729"/>
                  <a:gd name="connsiteY2-414" fmla="*/ 1594126 h 1867634"/>
                  <a:gd name="connsiteX3-415" fmla="*/ 1818102 w 2249729"/>
                  <a:gd name="connsiteY3-416" fmla="*/ 1370146 h 1867634"/>
                  <a:gd name="connsiteX4-417" fmla="*/ 2067929 w 2249729"/>
                  <a:gd name="connsiteY4-418" fmla="*/ 1370150 h 1867634"/>
                  <a:gd name="connsiteX5-419" fmla="*/ 2249729 w 2249729"/>
                  <a:gd name="connsiteY5-420" fmla="*/ 1188348 h 1867634"/>
                  <a:gd name="connsiteX6-421" fmla="*/ 2249729 w 2249729"/>
                  <a:gd name="connsiteY6-422" fmla="*/ 679292 h 1867634"/>
                  <a:gd name="connsiteX7-423" fmla="*/ 2067926 w 2249729"/>
                  <a:gd name="connsiteY7-424" fmla="*/ 497490 h 1867634"/>
                  <a:gd name="connsiteX8-425" fmla="*/ 1818099 w 2249729"/>
                  <a:gd name="connsiteY8-426" fmla="*/ 497490 h 1867634"/>
                  <a:gd name="connsiteX9-427" fmla="*/ 1594123 w 2249729"/>
                  <a:gd name="connsiteY9-428" fmla="*/ 273510 h 1867634"/>
                  <a:gd name="connsiteX10-429" fmla="*/ 273507 w 2249729"/>
                  <a:gd name="connsiteY10-430" fmla="*/ 273510 h 1867634"/>
                  <a:gd name="connsiteX11-431" fmla="*/ 0 w 2249729"/>
                  <a:gd name="connsiteY11-432" fmla="*/ 933818 h 186763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Clr>
                    <a:srgbClr val="000000"/>
                  </a:buClr>
                  <a:buFont typeface="Arial" panose="020B0604020202020204"/>
                  <a:buNone/>
                </a:pPr>
                <a:endParaRPr lang="ko-KR" altLang="en-US" dirty="0">
                  <a:solidFill>
                    <a:srgbClr val="000000"/>
                  </a:solidFill>
                  <a:sym typeface="Arial" panose="020B0604020202020204"/>
                </a:endParaRPr>
              </a:p>
            </p:txBody>
          </p:sp>
          <p:sp>
            <p:nvSpPr>
              <p:cNvPr id="10" name="Freeform: Shape 9"/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buClr>
                    <a:srgbClr val="000000"/>
                  </a:buClr>
                  <a:buFont typeface="Arial" panose="020B0604020202020204"/>
                  <a:buNone/>
                </a:pPr>
                <a:endParaRPr lang="en-US" sz="1400" kern="0">
                  <a:solidFill>
                    <a:srgbClr val="FFFFFF"/>
                  </a:solidFill>
                  <a:sym typeface="Arial" panose="020B0604020202020204"/>
                </a:endParaRPr>
              </a:p>
            </p:txBody>
          </p:sp>
          <p:sp>
            <p:nvSpPr>
              <p:cNvPr id="11" name="Freeform: Shape 10"/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buClr>
                    <a:srgbClr val="000000"/>
                  </a:buClr>
                  <a:buFont typeface="Arial" panose="020B0604020202020204"/>
                  <a:buNone/>
                </a:pPr>
                <a:endParaRPr lang="en-US" sz="1400" kern="0">
                  <a:solidFill>
                    <a:srgbClr val="FFFFFF"/>
                  </a:solidFill>
                  <a:sym typeface="Arial" panose="020B0604020202020204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buClr>
                    <a:srgbClr val="000000"/>
                  </a:buClr>
                  <a:buFont typeface="Arial" panose="020B0604020202020204"/>
                  <a:buNone/>
                </a:pPr>
                <a:endParaRPr lang="en-US" sz="1400" kern="0">
                  <a:solidFill>
                    <a:srgbClr val="FFFFFF"/>
                  </a:solidFill>
                  <a:sym typeface="Arial" panose="020B0604020202020204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buClr>
                    <a:srgbClr val="000000"/>
                  </a:buClr>
                  <a:buFont typeface="Arial" panose="020B0604020202020204"/>
                  <a:buNone/>
                </a:pPr>
                <a:endParaRPr lang="en-US" sz="1400" kern="0">
                  <a:solidFill>
                    <a:srgbClr val="FFFFFF"/>
                  </a:solidFill>
                  <a:sym typeface="Arial" panose="020B0604020202020204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buClr>
                    <a:srgbClr val="000000"/>
                  </a:buClr>
                  <a:buFont typeface="Arial" panose="020B0604020202020204"/>
                  <a:buNone/>
                </a:pPr>
                <a:endParaRPr lang="en-US" sz="1400" kern="0">
                  <a:solidFill>
                    <a:srgbClr val="000000"/>
                  </a:solidFill>
                  <a:sym typeface="Arial" panose="020B060402020202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61928558"/>
      </p:ext>
    </p:extLst>
  </p:cSld>
  <p:clrMapOvr>
    <a:masterClrMapping/>
  </p:clrMapOvr>
  <p:transition spd="med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4305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5787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04711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95439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94645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12350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2526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A796398B-8553-4C56-B396-4CD201E78B8E}" type="datetimeFigureOut">
              <a:rPr lang="en-US" sz="1800" smtClean="0">
                <a:solidFill>
                  <a:prstClr val="black"/>
                </a:solidFill>
              </a:rPr>
              <a:pPr defTabSz="914400"/>
              <a:t>7/11/2023</a:t>
            </a:fld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A8C737B-A3AB-46BC-B88F-1B3808353206}" type="slidenum">
              <a:rPr lang="en-US" sz="1800" smtClean="0">
                <a:solidFill>
                  <a:prstClr val="black"/>
                </a:solidFill>
              </a:rPr>
              <a:pPr defTabSz="914400"/>
              <a:t>‹#›</a:t>
            </a:fld>
            <a:endParaRPr 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6790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90099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82966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99761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03060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6895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94168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0"/>
          <p:cNvSpPr txBox="1">
            <a:spLocks noGrp="1"/>
          </p:cNvSpPr>
          <p:nvPr>
            <p:ph type="title"/>
          </p:nvPr>
        </p:nvSpPr>
        <p:spPr>
          <a:xfrm>
            <a:off x="1082040" y="1996440"/>
            <a:ext cx="9890760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 panose="020B0604020202020204"/>
              <a:buNone/>
              <a:defRPr sz="3400" b="1" cap="none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0"/>
          <p:cNvSpPr txBox="1">
            <a:spLocks noGrp="1"/>
          </p:cNvSpPr>
          <p:nvPr>
            <p:ph type="body" idx="1"/>
          </p:nvPr>
        </p:nvSpPr>
        <p:spPr>
          <a:xfrm>
            <a:off x="1082040" y="5120640"/>
            <a:ext cx="989076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 b="1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8" name="Google Shape;18;p70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859624" y="104954"/>
            <a:ext cx="533721" cy="52449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70"/>
          <p:cNvSpPr txBox="1"/>
          <p:nvPr/>
        </p:nvSpPr>
        <p:spPr>
          <a:xfrm>
            <a:off x="4770118" y="640298"/>
            <a:ext cx="2712723" cy="273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400" b="1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BỘ GIÁO DỤC VÀ ĐÀO TẠO</a:t>
            </a:r>
            <a:endParaRPr sz="140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20" name="Google Shape;20;p70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3547735" y="899141"/>
            <a:ext cx="740660" cy="68601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70"/>
          <p:cNvSpPr txBox="1"/>
          <p:nvPr/>
        </p:nvSpPr>
        <p:spPr>
          <a:xfrm>
            <a:off x="2833554" y="1606575"/>
            <a:ext cx="2169023" cy="258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400" b="1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CHƯƠNG TRÌNH ETEP</a:t>
            </a:r>
            <a:endParaRPr sz="140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2" name="Google Shape;22;p70"/>
          <p:cNvSpPr txBox="1"/>
          <p:nvPr/>
        </p:nvSpPr>
        <p:spPr>
          <a:xfrm>
            <a:off x="6903723" y="1475542"/>
            <a:ext cx="2916116" cy="520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 panose="020B0604020202020204"/>
              <a:buNone/>
            </a:pPr>
            <a:r>
              <a:rPr lang="en-US" sz="1400" b="1" kern="0">
                <a:solidFill>
                  <a:srgbClr val="3B3B3B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TRƯỜNG ĐẠI HỌC SƯ PHẠM</a:t>
            </a:r>
            <a:endParaRPr sz="140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algn="ctr" defTabSz="914400">
              <a:buClr>
                <a:srgbClr val="000000"/>
              </a:buClr>
              <a:buFont typeface="Arial" panose="020B0604020202020204"/>
              <a:buNone/>
            </a:pPr>
            <a:r>
              <a:rPr lang="en-US" sz="1400" b="1" kern="0">
                <a:solidFill>
                  <a:srgbClr val="3B3B3B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THÀNH PHỐ HỒ CHÍ MINH</a:t>
            </a:r>
            <a:endParaRPr sz="140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23" name="Google Shape;23;p70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641287" y="952716"/>
            <a:ext cx="1440991" cy="57886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70"/>
          <p:cNvSpPr txBox="1">
            <a:spLocks noGrp="1"/>
          </p:cNvSpPr>
          <p:nvPr>
            <p:ph type="dt" idx="10"/>
          </p:nvPr>
        </p:nvSpPr>
        <p:spPr>
          <a:xfrm>
            <a:off x="1162051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0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0"/>
          <p:cNvSpPr txBox="1">
            <a:spLocks noGrp="1"/>
          </p:cNvSpPr>
          <p:nvPr>
            <p:ph type="sldNum" idx="12"/>
          </p:nvPr>
        </p:nvSpPr>
        <p:spPr>
          <a:xfrm>
            <a:off x="9083039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559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143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552" y="6029019"/>
            <a:ext cx="12184896" cy="828987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43"/>
          <p:cNvSpPr txBox="1">
            <a:spLocks noGrp="1"/>
          </p:cNvSpPr>
          <p:nvPr>
            <p:ph type="body" idx="1"/>
          </p:nvPr>
        </p:nvSpPr>
        <p:spPr>
          <a:xfrm>
            <a:off x="335280" y="1001062"/>
            <a:ext cx="5662296" cy="707824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Google Shape;38;p143"/>
          <p:cNvSpPr txBox="1">
            <a:spLocks noGrp="1"/>
          </p:cNvSpPr>
          <p:nvPr>
            <p:ph type="body" idx="2"/>
          </p:nvPr>
        </p:nvSpPr>
        <p:spPr>
          <a:xfrm>
            <a:off x="335285" y="1708889"/>
            <a:ext cx="5662295" cy="4382471"/>
          </a:xfrm>
          <a:prstGeom prst="rect">
            <a:avLst/>
          </a:prstGeom>
          <a:gradFill>
            <a:gsLst>
              <a:gs pos="0">
                <a:srgbClr val="A6B6DE"/>
              </a:gs>
              <a:gs pos="50000">
                <a:srgbClr val="98AAD9"/>
              </a:gs>
              <a:gs pos="100000">
                <a:srgbClr val="859CD7"/>
              </a:gs>
            </a:gsLst>
            <a:lin ang="5400000" scaled="0"/>
          </a:gra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43"/>
          <p:cNvSpPr txBox="1">
            <a:spLocks noGrp="1"/>
          </p:cNvSpPr>
          <p:nvPr>
            <p:ph type="body" idx="3"/>
          </p:nvPr>
        </p:nvSpPr>
        <p:spPr>
          <a:xfrm>
            <a:off x="6172205" y="1001062"/>
            <a:ext cx="5654039" cy="707824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143"/>
          <p:cNvSpPr txBox="1">
            <a:spLocks noGrp="1"/>
          </p:cNvSpPr>
          <p:nvPr>
            <p:ph type="body" idx="4"/>
          </p:nvPr>
        </p:nvSpPr>
        <p:spPr>
          <a:xfrm>
            <a:off x="6172203" y="1708887"/>
            <a:ext cx="5654039" cy="4382470"/>
          </a:xfrm>
          <a:prstGeom prst="rect">
            <a:avLst/>
          </a:prstGeom>
          <a:gradFill>
            <a:gsLst>
              <a:gs pos="0">
                <a:srgbClr val="A6B6DE"/>
              </a:gs>
              <a:gs pos="50000">
                <a:srgbClr val="98AAD9"/>
              </a:gs>
              <a:gs pos="100000">
                <a:srgbClr val="859CD7"/>
              </a:gs>
            </a:gsLst>
            <a:lin ang="5400000" scaled="0"/>
          </a:gra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43"/>
          <p:cNvSpPr txBox="1">
            <a:spLocks noGrp="1"/>
          </p:cNvSpPr>
          <p:nvPr>
            <p:ph type="dt" idx="10"/>
          </p:nvPr>
        </p:nvSpPr>
        <p:spPr>
          <a:xfrm>
            <a:off x="1162051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3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43"/>
          <p:cNvSpPr txBox="1">
            <a:spLocks noGrp="1"/>
          </p:cNvSpPr>
          <p:nvPr>
            <p:ph type="sldNum" idx="12"/>
          </p:nvPr>
        </p:nvSpPr>
        <p:spPr>
          <a:xfrm>
            <a:off x="9083039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44" name="Google Shape;44;p143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59573" y="75694"/>
            <a:ext cx="1440991" cy="5788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" name="Google Shape;45;p143"/>
          <p:cNvCxnSpPr/>
          <p:nvPr/>
        </p:nvCxnSpPr>
        <p:spPr>
          <a:xfrm>
            <a:off x="-10962" y="834373"/>
            <a:ext cx="10670531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6" name="Google Shape;46;p143"/>
          <p:cNvSpPr txBox="1">
            <a:spLocks noGrp="1"/>
          </p:cNvSpPr>
          <p:nvPr>
            <p:ph type="title"/>
          </p:nvPr>
        </p:nvSpPr>
        <p:spPr>
          <a:xfrm>
            <a:off x="335281" y="94746"/>
            <a:ext cx="10199371" cy="622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 panose="020B0604020202020204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15715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45"/>
          <p:cNvCxnSpPr/>
          <p:nvPr/>
        </p:nvCxnSpPr>
        <p:spPr>
          <a:xfrm>
            <a:off x="-10962" y="834373"/>
            <a:ext cx="10670531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7" name="Google Shape;57;p145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0659573" y="75694"/>
            <a:ext cx="1440991" cy="578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4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552" y="6029019"/>
            <a:ext cx="12184896" cy="82898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5"/>
          <p:cNvSpPr txBox="1">
            <a:spLocks noGrp="1"/>
          </p:cNvSpPr>
          <p:nvPr>
            <p:ph type="title"/>
          </p:nvPr>
        </p:nvSpPr>
        <p:spPr>
          <a:xfrm>
            <a:off x="335281" y="94746"/>
            <a:ext cx="10199371" cy="622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 panose="020B0604020202020204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5"/>
          <p:cNvSpPr txBox="1">
            <a:spLocks noGrp="1"/>
          </p:cNvSpPr>
          <p:nvPr>
            <p:ph type="body" idx="1"/>
          </p:nvPr>
        </p:nvSpPr>
        <p:spPr>
          <a:xfrm>
            <a:off x="335283" y="1014191"/>
            <a:ext cx="11490959" cy="5077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45"/>
          <p:cNvSpPr txBox="1">
            <a:spLocks noGrp="1"/>
          </p:cNvSpPr>
          <p:nvPr>
            <p:ph type="dt" idx="10"/>
          </p:nvPr>
        </p:nvSpPr>
        <p:spPr>
          <a:xfrm>
            <a:off x="1162051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5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5"/>
          <p:cNvSpPr txBox="1">
            <a:spLocks noGrp="1"/>
          </p:cNvSpPr>
          <p:nvPr>
            <p:ph type="sldNum" idx="12"/>
          </p:nvPr>
        </p:nvSpPr>
        <p:spPr>
          <a:xfrm>
            <a:off x="9083039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635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49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552" y="6029019"/>
            <a:ext cx="12184896" cy="828987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4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 panose="020B060402020202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9"/>
          <p:cNvSpPr>
            <a:spLocks noGrp="1"/>
          </p:cNvSpPr>
          <p:nvPr>
            <p:ph type="pic" idx="2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93" name="Google Shape;93;p14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4" name="Google Shape;94;p149"/>
          <p:cNvSpPr txBox="1">
            <a:spLocks noGrp="1"/>
          </p:cNvSpPr>
          <p:nvPr>
            <p:ph type="dt" idx="10"/>
          </p:nvPr>
        </p:nvSpPr>
        <p:spPr>
          <a:xfrm>
            <a:off x="1162051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49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9"/>
          <p:cNvSpPr txBox="1">
            <a:spLocks noGrp="1"/>
          </p:cNvSpPr>
          <p:nvPr>
            <p:ph type="sldNum" idx="12"/>
          </p:nvPr>
        </p:nvSpPr>
        <p:spPr>
          <a:xfrm>
            <a:off x="9083039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97" name="Google Shape;97;p149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59573" y="75694"/>
            <a:ext cx="1440991" cy="578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9058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206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solidFill>
            <a:srgbClr val="008080"/>
          </a:solidFill>
        </p:spPr>
        <p:txBody>
          <a:bodyPr anchor="ctr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A796398B-8553-4C56-B396-4CD201E78B8E}" type="datetimeFigureOut">
              <a:rPr lang="en-US" sz="1800" smtClean="0">
                <a:solidFill>
                  <a:prstClr val="black"/>
                </a:solidFill>
              </a:rPr>
              <a:pPr defTabSz="914400"/>
              <a:t>7/11/2023</a:t>
            </a:fld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A8C737B-A3AB-46BC-B88F-1B3808353206}" type="slidenum">
              <a:rPr lang="en-US" sz="1800" smtClean="0">
                <a:solidFill>
                  <a:prstClr val="black"/>
                </a:solidFill>
              </a:rPr>
              <a:pPr defTabSz="914400"/>
              <a:t>‹#›</a:t>
            </a:fld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8610600" y="660400"/>
            <a:ext cx="3581400" cy="640080"/>
          </a:xfrm>
          <a:prstGeom prst="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0109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0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552" y="6029019"/>
            <a:ext cx="12184896" cy="828987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0"/>
          <p:cNvSpPr txBox="1">
            <a:spLocks noGrp="1"/>
          </p:cNvSpPr>
          <p:nvPr>
            <p:ph type="title"/>
          </p:nvPr>
        </p:nvSpPr>
        <p:spPr>
          <a:xfrm>
            <a:off x="335281" y="94746"/>
            <a:ext cx="10199371" cy="622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50"/>
          <p:cNvSpPr txBox="1">
            <a:spLocks noGrp="1"/>
          </p:cNvSpPr>
          <p:nvPr>
            <p:ph type="body" idx="1"/>
          </p:nvPr>
        </p:nvSpPr>
        <p:spPr>
          <a:xfrm rot="5400000">
            <a:off x="3533224" y="-2201656"/>
            <a:ext cx="5095070" cy="11490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50"/>
          <p:cNvSpPr txBox="1">
            <a:spLocks noGrp="1"/>
          </p:cNvSpPr>
          <p:nvPr>
            <p:ph type="dt" idx="10"/>
          </p:nvPr>
        </p:nvSpPr>
        <p:spPr>
          <a:xfrm>
            <a:off x="1162051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50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50"/>
          <p:cNvSpPr txBox="1">
            <a:spLocks noGrp="1"/>
          </p:cNvSpPr>
          <p:nvPr>
            <p:ph type="sldNum" idx="12"/>
          </p:nvPr>
        </p:nvSpPr>
        <p:spPr>
          <a:xfrm>
            <a:off x="9083039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5" name="Google Shape;105;p150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59573" y="75694"/>
            <a:ext cx="1440991" cy="5788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150"/>
          <p:cNvCxnSpPr/>
          <p:nvPr/>
        </p:nvCxnSpPr>
        <p:spPr>
          <a:xfrm>
            <a:off x="-10962" y="834373"/>
            <a:ext cx="10670531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6322837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5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552" y="6029019"/>
            <a:ext cx="12184896" cy="828987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1"/>
          <p:cNvSpPr txBox="1">
            <a:spLocks noGrp="1"/>
          </p:cNvSpPr>
          <p:nvPr>
            <p:ph type="title"/>
          </p:nvPr>
        </p:nvSpPr>
        <p:spPr>
          <a:xfrm rot="5400000">
            <a:off x="7133432" y="1956597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51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3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151"/>
          <p:cNvSpPr txBox="1">
            <a:spLocks noGrp="1"/>
          </p:cNvSpPr>
          <p:nvPr>
            <p:ph type="dt" idx="10"/>
          </p:nvPr>
        </p:nvSpPr>
        <p:spPr>
          <a:xfrm>
            <a:off x="1162051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51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51"/>
          <p:cNvSpPr txBox="1">
            <a:spLocks noGrp="1"/>
          </p:cNvSpPr>
          <p:nvPr>
            <p:ph type="sldNum" idx="12"/>
          </p:nvPr>
        </p:nvSpPr>
        <p:spPr>
          <a:xfrm>
            <a:off x="9083039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14" name="Google Shape;114;p15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59573" y="75694"/>
            <a:ext cx="1440991" cy="578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69870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>
          <a:xfrm>
            <a:off x="8940800" y="6248415"/>
            <a:ext cx="2743200" cy="365125"/>
          </a:xfrm>
        </p:spPr>
        <p:txBody>
          <a:bodyPr/>
          <a:lstStyle/>
          <a:p>
            <a:pPr>
              <a:buSzTx/>
              <a:defRPr/>
            </a:pPr>
            <a:r>
              <a:rPr lang="en-US">
                <a:solidFill>
                  <a:srgbClr val="898989"/>
                </a:solidFill>
                <a:latin typeface="Tw Cen MT" panose="020B0602020104020603"/>
                <a:ea typeface="+mn-ea"/>
              </a:rPr>
              <a:t>11/8/2018</a:t>
            </a:r>
            <a:endParaRPr lang="en-US" dirty="0">
              <a:solidFill>
                <a:srgbClr val="898989"/>
              </a:solidFill>
              <a:latin typeface="Tw Cen MT" panose="020B0602020104020603"/>
              <a:ea typeface="+mn-ea"/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>
          <a:xfrm>
            <a:off x="4165600" y="6248414"/>
            <a:ext cx="3251200" cy="365125"/>
          </a:xfrm>
        </p:spPr>
        <p:txBody>
          <a:bodyPr/>
          <a:lstStyle/>
          <a:p>
            <a:pPr>
              <a:buSzTx/>
              <a:defRPr/>
            </a:pPr>
            <a:r>
              <a:rPr lang="en-US" sz="1050">
                <a:solidFill>
                  <a:srgbClr val="898989"/>
                </a:solidFill>
                <a:latin typeface="Tw Cen MT" panose="020B0602020104020603"/>
                <a:ea typeface="+mn-ea"/>
              </a:rPr>
              <a:t>HCMUE</a:t>
            </a: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>
          <a:xfrm>
            <a:off x="0" y="1096962"/>
            <a:ext cx="711200" cy="244476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>
              <a:defRPr/>
            </a:pPr>
            <a:fld id="{1AD93096-5B34-4342-9326-69289CEAE4C2}" type="slidenum">
              <a:rPr lang="en-US" sz="1050" b="1" smtClean="0">
                <a:latin typeface="Tw Cen MT" panose="020B0602020104020603"/>
                <a:ea typeface="+mn-ea"/>
              </a:rPr>
              <a:pPr algn="ctr">
                <a:defRPr/>
              </a:pPr>
              <a:t>‹#›</a:t>
            </a:fld>
            <a:endParaRPr lang="en-US" sz="1050" b="1" dirty="0">
              <a:latin typeface="Tw Cen MT" panose="020B0602020104020603"/>
              <a:ea typeface="+mn-ea"/>
            </a:endParaRPr>
          </a:p>
        </p:txBody>
      </p:sp>
      <p:sp>
        <p:nvSpPr>
          <p:cNvPr id="8" name="Shape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>
            <a:lvl1pPr marL="0" indent="0">
              <a:buNone/>
              <a:defRPr sz="24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Title Placeholder 21"/>
          <p:cNvSpPr>
            <a:spLocks noGrp="1"/>
          </p:cNvSpPr>
          <p:nvPr>
            <p:ph type="title"/>
          </p:nvPr>
        </p:nvSpPr>
        <p:spPr>
          <a:xfrm>
            <a:off x="4555" y="0"/>
            <a:ext cx="10257055" cy="103235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>
              <a:defRPr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70259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>
              <a:solidFill>
                <a:srgbClr val="898989"/>
              </a:solidFill>
              <a:latin typeface="Tw Cen MT" panose="020B0602020104020603"/>
              <a:ea typeface="+mn-ea"/>
            </a:endParaRPr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 sz="1050">
              <a:solidFill>
                <a:srgbClr val="898989"/>
              </a:solidFill>
              <a:latin typeface="Tw Cen MT" panose="020B0602020104020603"/>
              <a:ea typeface="+mn-ea"/>
            </a:endParaRPr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en-US" sz="1050" b="1">
                <a:solidFill>
                  <a:srgbClr val="FFFFFF"/>
                </a:solidFill>
                <a:latin typeface="Tw Cen MT" panose="020B0602020104020603"/>
                <a:ea typeface="+mn-ea"/>
              </a:rPr>
              <a:pPr>
                <a:defRPr/>
              </a:pPr>
              <a:t>‹#›</a:t>
            </a:fld>
            <a:endParaRPr sz="1050" b="1">
              <a:solidFill>
                <a:srgbClr val="FFFFFF"/>
              </a:solidFill>
              <a:latin typeface="Tw Cen MT" panose="020B06020201040206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396699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"/>
          <p:cNvSpPr>
            <a:spLocks noGrp="1"/>
          </p:cNvSpPr>
          <p:nvPr>
            <p:ph type="dt" sz="half" idx="10"/>
          </p:nvPr>
        </p:nvSpPr>
        <p:spPr>
          <a:xfrm>
            <a:off x="9347200" y="6243673"/>
            <a:ext cx="2844800" cy="365125"/>
          </a:xfrm>
        </p:spPr>
        <p:txBody>
          <a:bodyPr/>
          <a:lstStyle/>
          <a:p>
            <a:pPr>
              <a:buSzTx/>
              <a:defRPr/>
            </a:pPr>
            <a:r>
              <a:rPr lang="en-US">
                <a:solidFill>
                  <a:srgbClr val="898989"/>
                </a:solidFill>
                <a:latin typeface="Tw Cen MT" panose="020B0602020104020603"/>
                <a:ea typeface="+mn-ea"/>
              </a:rPr>
              <a:t>11/8/2018</a:t>
            </a:r>
          </a:p>
        </p:txBody>
      </p:sp>
      <p:sp>
        <p:nvSpPr>
          <p:cNvPr id="4" name="Shap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SzTx/>
              <a:defRPr/>
            </a:pPr>
            <a:r>
              <a:rPr lang="en-US" sz="1050">
                <a:solidFill>
                  <a:srgbClr val="898989"/>
                </a:solidFill>
                <a:latin typeface="Tw Cen MT" panose="020B0602020104020603"/>
                <a:ea typeface="+mn-ea"/>
              </a:rPr>
              <a:t>HCMUE</a:t>
            </a:r>
          </a:p>
        </p:txBody>
      </p:sp>
      <p:sp>
        <p:nvSpPr>
          <p:cNvPr id="5" name="Shap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>
              <a:defRPr/>
            </a:pPr>
            <a:fld id="{1AD93096-5B34-4342-9326-69289CEAE4C2}" type="slidenum">
              <a:rPr lang="en-US" sz="1050" b="1" smtClean="0">
                <a:latin typeface="Tw Cen MT" panose="020B0602020104020603"/>
                <a:ea typeface="+mn-ea"/>
              </a:rPr>
              <a:pPr algn="ctr">
                <a:defRPr/>
              </a:pPr>
              <a:t>‹#›</a:t>
            </a:fld>
            <a:endParaRPr lang="en-US" sz="1050" b="1" dirty="0">
              <a:latin typeface="Tw Cen MT" panose="020B06020201040206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423820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549967" y="3015117"/>
            <a:ext cx="7092000" cy="1096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title" idx="2" hasCustomPrompt="1"/>
          </p:nvPr>
        </p:nvSpPr>
        <p:spPr>
          <a:xfrm>
            <a:off x="4140800" y="1552900"/>
            <a:ext cx="3910400" cy="1304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7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3753867" y="4165217"/>
            <a:ext cx="4684400" cy="5800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5"/>
              </a:spcBef>
              <a:spcAft>
                <a:spcPts val="2135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 rot="10800000">
            <a:off x="-346921" y="4380391"/>
            <a:ext cx="5411089" cy="2306376"/>
          </a:xfrm>
          <a:custGeom>
            <a:avLst/>
            <a:gdLst/>
            <a:ahLst/>
            <a:cxnLst/>
            <a:rect l="l" t="t" r="r" b="b"/>
            <a:pathLst>
              <a:path w="64695" h="36451" extrusionOk="0">
                <a:moveTo>
                  <a:pt x="5503" y="0"/>
                </a:moveTo>
                <a:cubicBezTo>
                  <a:pt x="2589" y="0"/>
                  <a:pt x="1" y="186"/>
                  <a:pt x="237" y="874"/>
                </a:cubicBezTo>
                <a:cubicBezTo>
                  <a:pt x="460" y="1499"/>
                  <a:pt x="4411" y="2169"/>
                  <a:pt x="5259" y="2593"/>
                </a:cubicBezTo>
                <a:cubicBezTo>
                  <a:pt x="7178" y="3552"/>
                  <a:pt x="8897" y="4869"/>
                  <a:pt x="10325" y="6454"/>
                </a:cubicBezTo>
                <a:cubicBezTo>
                  <a:pt x="13673" y="10092"/>
                  <a:pt x="16619" y="21050"/>
                  <a:pt x="24989" y="22345"/>
                </a:cubicBezTo>
                <a:cubicBezTo>
                  <a:pt x="25398" y="22407"/>
                  <a:pt x="25804" y="22437"/>
                  <a:pt x="26206" y="22437"/>
                </a:cubicBezTo>
                <a:cubicBezTo>
                  <a:pt x="31849" y="22437"/>
                  <a:pt x="36809" y="16669"/>
                  <a:pt x="38871" y="15314"/>
                </a:cubicBezTo>
                <a:cubicBezTo>
                  <a:pt x="39863" y="14681"/>
                  <a:pt x="40996" y="14362"/>
                  <a:pt x="42135" y="14362"/>
                </a:cubicBezTo>
                <a:cubicBezTo>
                  <a:pt x="43201" y="14362"/>
                  <a:pt x="44272" y="14642"/>
                  <a:pt x="45232" y="15203"/>
                </a:cubicBezTo>
                <a:cubicBezTo>
                  <a:pt x="49027" y="17502"/>
                  <a:pt x="49071" y="22858"/>
                  <a:pt x="50634" y="27010"/>
                </a:cubicBezTo>
                <a:cubicBezTo>
                  <a:pt x="52642" y="32143"/>
                  <a:pt x="57307" y="35759"/>
                  <a:pt x="62775" y="36450"/>
                </a:cubicBezTo>
                <a:cubicBezTo>
                  <a:pt x="62396" y="25269"/>
                  <a:pt x="63043" y="14065"/>
                  <a:pt x="64694" y="2994"/>
                </a:cubicBezTo>
                <a:cubicBezTo>
                  <a:pt x="57530" y="1745"/>
                  <a:pt x="50232" y="1499"/>
                  <a:pt x="42978" y="1254"/>
                </a:cubicBezTo>
                <a:cubicBezTo>
                  <a:pt x="32957" y="896"/>
                  <a:pt x="22936" y="562"/>
                  <a:pt x="12914" y="249"/>
                </a:cubicBezTo>
                <a:cubicBezTo>
                  <a:pt x="12140" y="215"/>
                  <a:pt x="8634" y="0"/>
                  <a:pt x="55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1" name="Google Shape;31;p3"/>
          <p:cNvSpPr/>
          <p:nvPr/>
        </p:nvSpPr>
        <p:spPr>
          <a:xfrm rot="10800000">
            <a:off x="211313" y="5906649"/>
            <a:ext cx="5507025" cy="1446891"/>
          </a:xfrm>
          <a:custGeom>
            <a:avLst/>
            <a:gdLst/>
            <a:ahLst/>
            <a:cxnLst/>
            <a:rect l="l" t="t" r="r" b="b"/>
            <a:pathLst>
              <a:path w="72716" h="43165" extrusionOk="0">
                <a:moveTo>
                  <a:pt x="36506" y="1"/>
                </a:moveTo>
                <a:cubicBezTo>
                  <a:pt x="24983" y="1"/>
                  <a:pt x="13559" y="1174"/>
                  <a:pt x="0" y="3973"/>
                </a:cubicBezTo>
                <a:cubicBezTo>
                  <a:pt x="982" y="6629"/>
                  <a:pt x="1205" y="12052"/>
                  <a:pt x="1853" y="14262"/>
                </a:cubicBezTo>
                <a:cubicBezTo>
                  <a:pt x="3259" y="19194"/>
                  <a:pt x="12610" y="30220"/>
                  <a:pt x="23859" y="33077"/>
                </a:cubicBezTo>
                <a:cubicBezTo>
                  <a:pt x="25907" y="33596"/>
                  <a:pt x="27823" y="33808"/>
                  <a:pt x="29631" y="33808"/>
                </a:cubicBezTo>
                <a:cubicBezTo>
                  <a:pt x="37728" y="33808"/>
                  <a:pt x="43662" y="29551"/>
                  <a:pt x="49622" y="29551"/>
                </a:cubicBezTo>
                <a:cubicBezTo>
                  <a:pt x="50569" y="29551"/>
                  <a:pt x="51516" y="29659"/>
                  <a:pt x="52472" y="29907"/>
                </a:cubicBezTo>
                <a:cubicBezTo>
                  <a:pt x="60284" y="31938"/>
                  <a:pt x="55507" y="42049"/>
                  <a:pt x="72715" y="43165"/>
                </a:cubicBezTo>
                <a:cubicBezTo>
                  <a:pt x="70483" y="29863"/>
                  <a:pt x="71086" y="16270"/>
                  <a:pt x="71689" y="2812"/>
                </a:cubicBezTo>
                <a:cubicBezTo>
                  <a:pt x="58580" y="1069"/>
                  <a:pt x="47498" y="1"/>
                  <a:pt x="36506" y="1"/>
                </a:cubicBezTo>
                <a:close/>
              </a:path>
            </a:pathLst>
          </a:custGeom>
          <a:solidFill>
            <a:srgbClr val="80C9DD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4932967" y="6218233"/>
            <a:ext cx="131200" cy="131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2414684" y="5843484"/>
            <a:ext cx="218000" cy="218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-442898" y="4937935"/>
            <a:ext cx="3832268" cy="2029088"/>
          </a:xfrm>
          <a:custGeom>
            <a:avLst/>
            <a:gdLst/>
            <a:ahLst/>
            <a:cxnLst/>
            <a:rect l="l" t="t" r="r" b="b"/>
            <a:pathLst>
              <a:path w="80952" h="42859" extrusionOk="0">
                <a:moveTo>
                  <a:pt x="7027" y="1"/>
                </a:moveTo>
                <a:cubicBezTo>
                  <a:pt x="6872" y="1"/>
                  <a:pt x="6717" y="3"/>
                  <a:pt x="6562" y="7"/>
                </a:cubicBezTo>
                <a:cubicBezTo>
                  <a:pt x="4866" y="30"/>
                  <a:pt x="3192" y="387"/>
                  <a:pt x="1629" y="1056"/>
                </a:cubicBezTo>
                <a:cubicBezTo>
                  <a:pt x="0" y="1793"/>
                  <a:pt x="89" y="2418"/>
                  <a:pt x="335" y="4114"/>
                </a:cubicBezTo>
                <a:cubicBezTo>
                  <a:pt x="982" y="8332"/>
                  <a:pt x="1652" y="12528"/>
                  <a:pt x="2321" y="16724"/>
                </a:cubicBezTo>
                <a:lnTo>
                  <a:pt x="4241" y="29022"/>
                </a:lnTo>
                <a:cubicBezTo>
                  <a:pt x="4866" y="32972"/>
                  <a:pt x="6160" y="37347"/>
                  <a:pt x="6160" y="41342"/>
                </a:cubicBezTo>
                <a:cubicBezTo>
                  <a:pt x="6227" y="41676"/>
                  <a:pt x="6294" y="42056"/>
                  <a:pt x="6562" y="42257"/>
                </a:cubicBezTo>
                <a:cubicBezTo>
                  <a:pt x="6776" y="42374"/>
                  <a:pt x="7008" y="42440"/>
                  <a:pt x="7256" y="42440"/>
                </a:cubicBezTo>
                <a:cubicBezTo>
                  <a:pt x="7292" y="42440"/>
                  <a:pt x="7328" y="42438"/>
                  <a:pt x="7365" y="42435"/>
                </a:cubicBezTo>
                <a:cubicBezTo>
                  <a:pt x="18275" y="42693"/>
                  <a:pt x="29189" y="42859"/>
                  <a:pt x="40102" y="42859"/>
                </a:cubicBezTo>
                <a:cubicBezTo>
                  <a:pt x="53724" y="42859"/>
                  <a:pt x="67345" y="42601"/>
                  <a:pt x="80951" y="41944"/>
                </a:cubicBezTo>
                <a:cubicBezTo>
                  <a:pt x="71220" y="38596"/>
                  <a:pt x="61154" y="36409"/>
                  <a:pt x="50910" y="35450"/>
                </a:cubicBezTo>
                <a:cubicBezTo>
                  <a:pt x="46357" y="35003"/>
                  <a:pt x="41513" y="34735"/>
                  <a:pt x="37741" y="32124"/>
                </a:cubicBezTo>
                <a:cubicBezTo>
                  <a:pt x="33880" y="29423"/>
                  <a:pt x="31939" y="24781"/>
                  <a:pt x="30443" y="20317"/>
                </a:cubicBezTo>
                <a:cubicBezTo>
                  <a:pt x="28948" y="15854"/>
                  <a:pt x="27609" y="11144"/>
                  <a:pt x="24439" y="7663"/>
                </a:cubicBezTo>
                <a:cubicBezTo>
                  <a:pt x="22676" y="5743"/>
                  <a:pt x="20422" y="4315"/>
                  <a:pt x="18123" y="3087"/>
                </a:cubicBezTo>
                <a:cubicBezTo>
                  <a:pt x="14732" y="1327"/>
                  <a:pt x="10908" y="1"/>
                  <a:pt x="70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642700" y="5356033"/>
            <a:ext cx="131200" cy="131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145184" y="4010051"/>
            <a:ext cx="218000" cy="218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7" name="Google Shape;37;p3"/>
          <p:cNvSpPr/>
          <p:nvPr/>
        </p:nvSpPr>
        <p:spPr>
          <a:xfrm>
            <a:off x="7153572" y="222151"/>
            <a:ext cx="5411089" cy="2306376"/>
          </a:xfrm>
          <a:custGeom>
            <a:avLst/>
            <a:gdLst/>
            <a:ahLst/>
            <a:cxnLst/>
            <a:rect l="l" t="t" r="r" b="b"/>
            <a:pathLst>
              <a:path w="64695" h="36451" extrusionOk="0">
                <a:moveTo>
                  <a:pt x="5503" y="0"/>
                </a:moveTo>
                <a:cubicBezTo>
                  <a:pt x="2589" y="0"/>
                  <a:pt x="1" y="186"/>
                  <a:pt x="237" y="874"/>
                </a:cubicBezTo>
                <a:cubicBezTo>
                  <a:pt x="460" y="1499"/>
                  <a:pt x="4411" y="2169"/>
                  <a:pt x="5259" y="2593"/>
                </a:cubicBezTo>
                <a:cubicBezTo>
                  <a:pt x="7178" y="3552"/>
                  <a:pt x="8897" y="4869"/>
                  <a:pt x="10325" y="6454"/>
                </a:cubicBezTo>
                <a:cubicBezTo>
                  <a:pt x="13673" y="10092"/>
                  <a:pt x="16619" y="21050"/>
                  <a:pt x="24989" y="22345"/>
                </a:cubicBezTo>
                <a:cubicBezTo>
                  <a:pt x="25398" y="22407"/>
                  <a:pt x="25804" y="22437"/>
                  <a:pt x="26206" y="22437"/>
                </a:cubicBezTo>
                <a:cubicBezTo>
                  <a:pt x="31849" y="22437"/>
                  <a:pt x="36809" y="16669"/>
                  <a:pt x="38871" y="15314"/>
                </a:cubicBezTo>
                <a:cubicBezTo>
                  <a:pt x="39863" y="14681"/>
                  <a:pt x="40996" y="14362"/>
                  <a:pt x="42135" y="14362"/>
                </a:cubicBezTo>
                <a:cubicBezTo>
                  <a:pt x="43201" y="14362"/>
                  <a:pt x="44272" y="14642"/>
                  <a:pt x="45232" y="15203"/>
                </a:cubicBezTo>
                <a:cubicBezTo>
                  <a:pt x="49027" y="17502"/>
                  <a:pt x="49071" y="22858"/>
                  <a:pt x="50634" y="27010"/>
                </a:cubicBezTo>
                <a:cubicBezTo>
                  <a:pt x="52642" y="32143"/>
                  <a:pt x="57307" y="35759"/>
                  <a:pt x="62775" y="36450"/>
                </a:cubicBezTo>
                <a:cubicBezTo>
                  <a:pt x="62396" y="25269"/>
                  <a:pt x="63043" y="14065"/>
                  <a:pt x="64694" y="2994"/>
                </a:cubicBezTo>
                <a:cubicBezTo>
                  <a:pt x="57530" y="1745"/>
                  <a:pt x="50232" y="1499"/>
                  <a:pt x="42978" y="1254"/>
                </a:cubicBezTo>
                <a:cubicBezTo>
                  <a:pt x="32957" y="896"/>
                  <a:pt x="22936" y="562"/>
                  <a:pt x="12914" y="249"/>
                </a:cubicBezTo>
                <a:cubicBezTo>
                  <a:pt x="12140" y="215"/>
                  <a:pt x="8634" y="0"/>
                  <a:pt x="55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8" name="Google Shape;38;p3"/>
          <p:cNvSpPr/>
          <p:nvPr/>
        </p:nvSpPr>
        <p:spPr>
          <a:xfrm>
            <a:off x="6499405" y="-444616"/>
            <a:ext cx="5507025" cy="1446891"/>
          </a:xfrm>
          <a:custGeom>
            <a:avLst/>
            <a:gdLst/>
            <a:ahLst/>
            <a:cxnLst/>
            <a:rect l="l" t="t" r="r" b="b"/>
            <a:pathLst>
              <a:path w="72716" h="43165" extrusionOk="0">
                <a:moveTo>
                  <a:pt x="36506" y="1"/>
                </a:moveTo>
                <a:cubicBezTo>
                  <a:pt x="24983" y="1"/>
                  <a:pt x="13559" y="1174"/>
                  <a:pt x="0" y="3973"/>
                </a:cubicBezTo>
                <a:cubicBezTo>
                  <a:pt x="982" y="6629"/>
                  <a:pt x="1205" y="12052"/>
                  <a:pt x="1853" y="14262"/>
                </a:cubicBezTo>
                <a:cubicBezTo>
                  <a:pt x="3259" y="19194"/>
                  <a:pt x="12610" y="30220"/>
                  <a:pt x="23859" y="33077"/>
                </a:cubicBezTo>
                <a:cubicBezTo>
                  <a:pt x="25907" y="33596"/>
                  <a:pt x="27823" y="33808"/>
                  <a:pt x="29631" y="33808"/>
                </a:cubicBezTo>
                <a:cubicBezTo>
                  <a:pt x="37728" y="33808"/>
                  <a:pt x="43662" y="29551"/>
                  <a:pt x="49622" y="29551"/>
                </a:cubicBezTo>
                <a:cubicBezTo>
                  <a:pt x="50569" y="29551"/>
                  <a:pt x="51516" y="29659"/>
                  <a:pt x="52472" y="29907"/>
                </a:cubicBezTo>
                <a:cubicBezTo>
                  <a:pt x="60284" y="31938"/>
                  <a:pt x="55507" y="42049"/>
                  <a:pt x="72715" y="43165"/>
                </a:cubicBezTo>
                <a:cubicBezTo>
                  <a:pt x="70483" y="29863"/>
                  <a:pt x="71086" y="16270"/>
                  <a:pt x="71689" y="2812"/>
                </a:cubicBezTo>
                <a:cubicBezTo>
                  <a:pt x="58580" y="1069"/>
                  <a:pt x="47498" y="1"/>
                  <a:pt x="36506" y="1"/>
                </a:cubicBezTo>
                <a:close/>
              </a:path>
            </a:pathLst>
          </a:custGeom>
          <a:solidFill>
            <a:srgbClr val="80C9DD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9" name="Google Shape;39;p3"/>
          <p:cNvSpPr/>
          <p:nvPr/>
        </p:nvSpPr>
        <p:spPr>
          <a:xfrm rot="10800000">
            <a:off x="7153567" y="559084"/>
            <a:ext cx="131200" cy="131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40" name="Google Shape;40;p3"/>
          <p:cNvSpPr/>
          <p:nvPr/>
        </p:nvSpPr>
        <p:spPr>
          <a:xfrm rot="10800000">
            <a:off x="9585051" y="847433"/>
            <a:ext cx="218000" cy="218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41" name="Google Shape;41;p3"/>
          <p:cNvSpPr/>
          <p:nvPr/>
        </p:nvSpPr>
        <p:spPr>
          <a:xfrm rot="10800000">
            <a:off x="8828367" y="-58105"/>
            <a:ext cx="3832268" cy="2029088"/>
          </a:xfrm>
          <a:custGeom>
            <a:avLst/>
            <a:gdLst/>
            <a:ahLst/>
            <a:cxnLst/>
            <a:rect l="l" t="t" r="r" b="b"/>
            <a:pathLst>
              <a:path w="80952" h="42859" extrusionOk="0">
                <a:moveTo>
                  <a:pt x="7027" y="1"/>
                </a:moveTo>
                <a:cubicBezTo>
                  <a:pt x="6872" y="1"/>
                  <a:pt x="6717" y="3"/>
                  <a:pt x="6562" y="7"/>
                </a:cubicBezTo>
                <a:cubicBezTo>
                  <a:pt x="4866" y="30"/>
                  <a:pt x="3192" y="387"/>
                  <a:pt x="1629" y="1056"/>
                </a:cubicBezTo>
                <a:cubicBezTo>
                  <a:pt x="0" y="1793"/>
                  <a:pt x="89" y="2418"/>
                  <a:pt x="335" y="4114"/>
                </a:cubicBezTo>
                <a:cubicBezTo>
                  <a:pt x="982" y="8332"/>
                  <a:pt x="1652" y="12528"/>
                  <a:pt x="2321" y="16724"/>
                </a:cubicBezTo>
                <a:lnTo>
                  <a:pt x="4241" y="29022"/>
                </a:lnTo>
                <a:cubicBezTo>
                  <a:pt x="4866" y="32972"/>
                  <a:pt x="6160" y="37347"/>
                  <a:pt x="6160" y="41342"/>
                </a:cubicBezTo>
                <a:cubicBezTo>
                  <a:pt x="6227" y="41676"/>
                  <a:pt x="6294" y="42056"/>
                  <a:pt x="6562" y="42257"/>
                </a:cubicBezTo>
                <a:cubicBezTo>
                  <a:pt x="6776" y="42374"/>
                  <a:pt x="7008" y="42440"/>
                  <a:pt x="7256" y="42440"/>
                </a:cubicBezTo>
                <a:cubicBezTo>
                  <a:pt x="7292" y="42440"/>
                  <a:pt x="7328" y="42438"/>
                  <a:pt x="7365" y="42435"/>
                </a:cubicBezTo>
                <a:cubicBezTo>
                  <a:pt x="18275" y="42693"/>
                  <a:pt x="29189" y="42859"/>
                  <a:pt x="40102" y="42859"/>
                </a:cubicBezTo>
                <a:cubicBezTo>
                  <a:pt x="53724" y="42859"/>
                  <a:pt x="67345" y="42601"/>
                  <a:pt x="80951" y="41944"/>
                </a:cubicBezTo>
                <a:cubicBezTo>
                  <a:pt x="71220" y="38596"/>
                  <a:pt x="61154" y="36409"/>
                  <a:pt x="50910" y="35450"/>
                </a:cubicBezTo>
                <a:cubicBezTo>
                  <a:pt x="46357" y="35003"/>
                  <a:pt x="41513" y="34735"/>
                  <a:pt x="37741" y="32124"/>
                </a:cubicBezTo>
                <a:cubicBezTo>
                  <a:pt x="33880" y="29423"/>
                  <a:pt x="31939" y="24781"/>
                  <a:pt x="30443" y="20317"/>
                </a:cubicBezTo>
                <a:cubicBezTo>
                  <a:pt x="28948" y="15854"/>
                  <a:pt x="27609" y="11144"/>
                  <a:pt x="24439" y="7663"/>
                </a:cubicBezTo>
                <a:cubicBezTo>
                  <a:pt x="22676" y="5743"/>
                  <a:pt x="20422" y="4315"/>
                  <a:pt x="18123" y="3087"/>
                </a:cubicBezTo>
                <a:cubicBezTo>
                  <a:pt x="14732" y="1327"/>
                  <a:pt x="10908" y="1"/>
                  <a:pt x="70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42" name="Google Shape;42;p3"/>
          <p:cNvSpPr/>
          <p:nvPr/>
        </p:nvSpPr>
        <p:spPr>
          <a:xfrm rot="10800000">
            <a:off x="10443833" y="1421284"/>
            <a:ext cx="131200" cy="131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43" name="Google Shape;43;p3"/>
          <p:cNvSpPr/>
          <p:nvPr/>
        </p:nvSpPr>
        <p:spPr>
          <a:xfrm rot="10800000">
            <a:off x="11854551" y="2680867"/>
            <a:ext cx="218000" cy="218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6577116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body" idx="1"/>
          </p:nvPr>
        </p:nvSpPr>
        <p:spPr>
          <a:xfrm>
            <a:off x="667400" y="15548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200" lvl="1" indent="-423545" rtl="0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spcBef>
                <a:spcPts val="2135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spcBef>
                <a:spcPts val="2135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spcBef>
                <a:spcPts val="2135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spcBef>
                <a:spcPts val="2135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spcBef>
                <a:spcPts val="2135"/>
              </a:spcBef>
              <a:spcAft>
                <a:spcPts val="2135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1561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2" y="33951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1" y="5030647"/>
            <a:ext cx="11784651" cy="1581249"/>
            <a:chOff x="0" y="5030641"/>
            <a:chExt cx="11784650" cy="1581249"/>
          </a:xfrm>
        </p:grpSpPr>
        <p:grpSp>
          <p:nvGrpSpPr>
            <p:cNvPr id="4" name="Group 3"/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/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-1" fmla="*/ 2234976 w 2254431"/>
                  <a:gd name="connsiteY0-2" fmla="*/ 1132618 h 1867634"/>
                  <a:gd name="connsiteX1-3" fmla="*/ 2236496 w 2254431"/>
                  <a:gd name="connsiteY1-4" fmla="*/ 1135418 h 1867634"/>
                  <a:gd name="connsiteX2-5" fmla="*/ 2234976 w 2254431"/>
                  <a:gd name="connsiteY2-6" fmla="*/ 1140552 h 1867634"/>
                  <a:gd name="connsiteX3-7" fmla="*/ 2234976 w 2254431"/>
                  <a:gd name="connsiteY3-8" fmla="*/ 1132618 h 1867634"/>
                  <a:gd name="connsiteX4-9" fmla="*/ 2234976 w 2254431"/>
                  <a:gd name="connsiteY4-10" fmla="*/ 710150 h 1867634"/>
                  <a:gd name="connsiteX5-11" fmla="*/ 2240336 w 2254431"/>
                  <a:gd name="connsiteY5-12" fmla="*/ 727150 h 1867634"/>
                  <a:gd name="connsiteX6-13" fmla="*/ 2234976 w 2254431"/>
                  <a:gd name="connsiteY6-14" fmla="*/ 737448 h 1867634"/>
                  <a:gd name="connsiteX7-15" fmla="*/ 2234976 w 2254431"/>
                  <a:gd name="connsiteY7-16" fmla="*/ 710150 h 1867634"/>
                  <a:gd name="connsiteX8-17" fmla="*/ 1734909 w 2254431"/>
                  <a:gd name="connsiteY8-18" fmla="*/ 1232300 h 1867634"/>
                  <a:gd name="connsiteX9-19" fmla="*/ 1781182 w 2254431"/>
                  <a:gd name="connsiteY9-20" fmla="*/ 1232300 h 1867634"/>
                  <a:gd name="connsiteX10-21" fmla="*/ 1734909 w 2254431"/>
                  <a:gd name="connsiteY10-22" fmla="*/ 1237163 h 1867634"/>
                  <a:gd name="connsiteX11-23" fmla="*/ 1734909 w 2254431"/>
                  <a:gd name="connsiteY11-24" fmla="*/ 1232300 h 1867634"/>
                  <a:gd name="connsiteX12-25" fmla="*/ 1734908 w 2254431"/>
                  <a:gd name="connsiteY12-26" fmla="*/ 668096 h 1867634"/>
                  <a:gd name="connsiteX13-27" fmla="*/ 2124749 w 2254431"/>
                  <a:gd name="connsiteY13-28" fmla="*/ 668096 h 1867634"/>
                  <a:gd name="connsiteX14-29" fmla="*/ 1734908 w 2254431"/>
                  <a:gd name="connsiteY14-30" fmla="*/ 668096 h 1867634"/>
                  <a:gd name="connsiteX15-31" fmla="*/ 0 w 2254431"/>
                  <a:gd name="connsiteY15-32" fmla="*/ 933818 h 1867634"/>
                  <a:gd name="connsiteX16-33" fmla="*/ 273507 w 2254431"/>
                  <a:gd name="connsiteY16-34" fmla="*/ 1594126 h 1867634"/>
                  <a:gd name="connsiteX17-35" fmla="*/ 1594123 w 2254431"/>
                  <a:gd name="connsiteY17-36" fmla="*/ 1594126 h 1867634"/>
                  <a:gd name="connsiteX18-37" fmla="*/ 1818102 w 2254431"/>
                  <a:gd name="connsiteY18-38" fmla="*/ 1370146 h 1867634"/>
                  <a:gd name="connsiteX19-39" fmla="*/ 2067929 w 2254431"/>
                  <a:gd name="connsiteY19-40" fmla="*/ 1370150 h 1867634"/>
                  <a:gd name="connsiteX20-41" fmla="*/ 2249729 w 2254431"/>
                  <a:gd name="connsiteY20-42" fmla="*/ 1188348 h 1867634"/>
                  <a:gd name="connsiteX21-43" fmla="*/ 2249729 w 2254431"/>
                  <a:gd name="connsiteY21-44" fmla="*/ 938520 h 1867634"/>
                  <a:gd name="connsiteX22-45" fmla="*/ 2254431 w 2254431"/>
                  <a:gd name="connsiteY22-46" fmla="*/ 933818 h 1867634"/>
                  <a:gd name="connsiteX23-47" fmla="*/ 2249729 w 2254431"/>
                  <a:gd name="connsiteY23-48" fmla="*/ 929116 h 1867634"/>
                  <a:gd name="connsiteX24-49" fmla="*/ 2249729 w 2254431"/>
                  <a:gd name="connsiteY24-50" fmla="*/ 679292 h 1867634"/>
                  <a:gd name="connsiteX25-51" fmla="*/ 2067926 w 2254431"/>
                  <a:gd name="connsiteY25-52" fmla="*/ 497490 h 1867634"/>
                  <a:gd name="connsiteX26-53" fmla="*/ 1818099 w 2254431"/>
                  <a:gd name="connsiteY26-54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-55" fmla="*/ 2234976 w 2254431"/>
                  <a:gd name="connsiteY0-56" fmla="*/ 1132618 h 1867634"/>
                  <a:gd name="connsiteX1-57" fmla="*/ 2236496 w 2254431"/>
                  <a:gd name="connsiteY1-58" fmla="*/ 1135418 h 1867634"/>
                  <a:gd name="connsiteX2-59" fmla="*/ 2234976 w 2254431"/>
                  <a:gd name="connsiteY2-60" fmla="*/ 1140552 h 1867634"/>
                  <a:gd name="connsiteX3-61" fmla="*/ 2234976 w 2254431"/>
                  <a:gd name="connsiteY3-62" fmla="*/ 1132618 h 1867634"/>
                  <a:gd name="connsiteX4-63" fmla="*/ 2234976 w 2254431"/>
                  <a:gd name="connsiteY4-64" fmla="*/ 710150 h 1867634"/>
                  <a:gd name="connsiteX5-65" fmla="*/ 2240336 w 2254431"/>
                  <a:gd name="connsiteY5-66" fmla="*/ 727150 h 1867634"/>
                  <a:gd name="connsiteX6-67" fmla="*/ 2234976 w 2254431"/>
                  <a:gd name="connsiteY6-68" fmla="*/ 737448 h 1867634"/>
                  <a:gd name="connsiteX7-69" fmla="*/ 2234976 w 2254431"/>
                  <a:gd name="connsiteY7-70" fmla="*/ 710150 h 1867634"/>
                  <a:gd name="connsiteX8-71" fmla="*/ 1734909 w 2254431"/>
                  <a:gd name="connsiteY8-72" fmla="*/ 1232300 h 1867634"/>
                  <a:gd name="connsiteX9-73" fmla="*/ 1781182 w 2254431"/>
                  <a:gd name="connsiteY9-74" fmla="*/ 1232300 h 1867634"/>
                  <a:gd name="connsiteX10-75" fmla="*/ 1734909 w 2254431"/>
                  <a:gd name="connsiteY10-76" fmla="*/ 1237163 h 1867634"/>
                  <a:gd name="connsiteX11-77" fmla="*/ 1734909 w 2254431"/>
                  <a:gd name="connsiteY11-78" fmla="*/ 1232300 h 1867634"/>
                  <a:gd name="connsiteX12-79" fmla="*/ 0 w 2254431"/>
                  <a:gd name="connsiteY12-80" fmla="*/ 933818 h 1867634"/>
                  <a:gd name="connsiteX13-81" fmla="*/ 273507 w 2254431"/>
                  <a:gd name="connsiteY13-82" fmla="*/ 1594126 h 1867634"/>
                  <a:gd name="connsiteX14-83" fmla="*/ 1594123 w 2254431"/>
                  <a:gd name="connsiteY14-84" fmla="*/ 1594126 h 1867634"/>
                  <a:gd name="connsiteX15-85" fmla="*/ 1818102 w 2254431"/>
                  <a:gd name="connsiteY15-86" fmla="*/ 1370146 h 1867634"/>
                  <a:gd name="connsiteX16-87" fmla="*/ 2067929 w 2254431"/>
                  <a:gd name="connsiteY16-88" fmla="*/ 1370150 h 1867634"/>
                  <a:gd name="connsiteX17-89" fmla="*/ 2249729 w 2254431"/>
                  <a:gd name="connsiteY17-90" fmla="*/ 1188348 h 1867634"/>
                  <a:gd name="connsiteX18-91" fmla="*/ 2249729 w 2254431"/>
                  <a:gd name="connsiteY18-92" fmla="*/ 938520 h 1867634"/>
                  <a:gd name="connsiteX19-93" fmla="*/ 2254431 w 2254431"/>
                  <a:gd name="connsiteY19-94" fmla="*/ 933818 h 1867634"/>
                  <a:gd name="connsiteX20-95" fmla="*/ 2249729 w 2254431"/>
                  <a:gd name="connsiteY20-96" fmla="*/ 929116 h 1867634"/>
                  <a:gd name="connsiteX21-97" fmla="*/ 2249729 w 2254431"/>
                  <a:gd name="connsiteY21-98" fmla="*/ 679292 h 1867634"/>
                  <a:gd name="connsiteX22-99" fmla="*/ 2067926 w 2254431"/>
                  <a:gd name="connsiteY22-100" fmla="*/ 497490 h 1867634"/>
                  <a:gd name="connsiteX23-101" fmla="*/ 1818099 w 2254431"/>
                  <a:gd name="connsiteY23-102" fmla="*/ 497490 h 1867634"/>
                  <a:gd name="connsiteX24-103" fmla="*/ 1594123 w 2254431"/>
                  <a:gd name="connsiteY24-104" fmla="*/ 273510 h 1867634"/>
                  <a:gd name="connsiteX25-105" fmla="*/ 273507 w 2254431"/>
                  <a:gd name="connsiteY25-106" fmla="*/ 273510 h 1867634"/>
                  <a:gd name="connsiteX26-107" fmla="*/ 0 w 2254431"/>
                  <a:gd name="connsiteY26-108" fmla="*/ 933818 h 1867634"/>
                  <a:gd name="connsiteX0-109" fmla="*/ 2234976 w 2254431"/>
                  <a:gd name="connsiteY0-110" fmla="*/ 1132618 h 1867634"/>
                  <a:gd name="connsiteX1-111" fmla="*/ 2236496 w 2254431"/>
                  <a:gd name="connsiteY1-112" fmla="*/ 1135418 h 1867634"/>
                  <a:gd name="connsiteX2-113" fmla="*/ 2234976 w 2254431"/>
                  <a:gd name="connsiteY2-114" fmla="*/ 1140552 h 1867634"/>
                  <a:gd name="connsiteX3-115" fmla="*/ 2234976 w 2254431"/>
                  <a:gd name="connsiteY3-116" fmla="*/ 1132618 h 1867634"/>
                  <a:gd name="connsiteX4-117" fmla="*/ 2234976 w 2254431"/>
                  <a:gd name="connsiteY4-118" fmla="*/ 710150 h 1867634"/>
                  <a:gd name="connsiteX5-119" fmla="*/ 2240336 w 2254431"/>
                  <a:gd name="connsiteY5-120" fmla="*/ 727150 h 1867634"/>
                  <a:gd name="connsiteX6-121" fmla="*/ 2234976 w 2254431"/>
                  <a:gd name="connsiteY6-122" fmla="*/ 737448 h 1867634"/>
                  <a:gd name="connsiteX7-123" fmla="*/ 2234976 w 2254431"/>
                  <a:gd name="connsiteY7-124" fmla="*/ 710150 h 1867634"/>
                  <a:gd name="connsiteX8-125" fmla="*/ 1734909 w 2254431"/>
                  <a:gd name="connsiteY8-126" fmla="*/ 1237163 h 1867634"/>
                  <a:gd name="connsiteX9-127" fmla="*/ 1781182 w 2254431"/>
                  <a:gd name="connsiteY9-128" fmla="*/ 1232300 h 1867634"/>
                  <a:gd name="connsiteX10-129" fmla="*/ 1734909 w 2254431"/>
                  <a:gd name="connsiteY10-130" fmla="*/ 1237163 h 1867634"/>
                  <a:gd name="connsiteX11-131" fmla="*/ 0 w 2254431"/>
                  <a:gd name="connsiteY11-132" fmla="*/ 933818 h 1867634"/>
                  <a:gd name="connsiteX12-133" fmla="*/ 273507 w 2254431"/>
                  <a:gd name="connsiteY12-134" fmla="*/ 1594126 h 1867634"/>
                  <a:gd name="connsiteX13-135" fmla="*/ 1594123 w 2254431"/>
                  <a:gd name="connsiteY13-136" fmla="*/ 1594126 h 1867634"/>
                  <a:gd name="connsiteX14-137" fmla="*/ 1818102 w 2254431"/>
                  <a:gd name="connsiteY14-138" fmla="*/ 1370146 h 1867634"/>
                  <a:gd name="connsiteX15-139" fmla="*/ 2067929 w 2254431"/>
                  <a:gd name="connsiteY15-140" fmla="*/ 1370150 h 1867634"/>
                  <a:gd name="connsiteX16-141" fmla="*/ 2249729 w 2254431"/>
                  <a:gd name="connsiteY16-142" fmla="*/ 1188348 h 1867634"/>
                  <a:gd name="connsiteX17-143" fmla="*/ 2249729 w 2254431"/>
                  <a:gd name="connsiteY17-144" fmla="*/ 938520 h 1867634"/>
                  <a:gd name="connsiteX18-145" fmla="*/ 2254431 w 2254431"/>
                  <a:gd name="connsiteY18-146" fmla="*/ 933818 h 1867634"/>
                  <a:gd name="connsiteX19-147" fmla="*/ 2249729 w 2254431"/>
                  <a:gd name="connsiteY19-148" fmla="*/ 929116 h 1867634"/>
                  <a:gd name="connsiteX20-149" fmla="*/ 2249729 w 2254431"/>
                  <a:gd name="connsiteY20-150" fmla="*/ 679292 h 1867634"/>
                  <a:gd name="connsiteX21-151" fmla="*/ 2067926 w 2254431"/>
                  <a:gd name="connsiteY21-152" fmla="*/ 497490 h 1867634"/>
                  <a:gd name="connsiteX22-153" fmla="*/ 1818099 w 2254431"/>
                  <a:gd name="connsiteY22-154" fmla="*/ 497490 h 1867634"/>
                  <a:gd name="connsiteX23-155" fmla="*/ 1594123 w 2254431"/>
                  <a:gd name="connsiteY23-156" fmla="*/ 273510 h 1867634"/>
                  <a:gd name="connsiteX24-157" fmla="*/ 273507 w 2254431"/>
                  <a:gd name="connsiteY24-158" fmla="*/ 273510 h 1867634"/>
                  <a:gd name="connsiteX25-159" fmla="*/ 0 w 2254431"/>
                  <a:gd name="connsiteY25-160" fmla="*/ 933818 h 1867634"/>
                  <a:gd name="connsiteX0-161" fmla="*/ 2234976 w 2254431"/>
                  <a:gd name="connsiteY0-162" fmla="*/ 1132618 h 1867634"/>
                  <a:gd name="connsiteX1-163" fmla="*/ 2236496 w 2254431"/>
                  <a:gd name="connsiteY1-164" fmla="*/ 1135418 h 1867634"/>
                  <a:gd name="connsiteX2-165" fmla="*/ 2234976 w 2254431"/>
                  <a:gd name="connsiteY2-166" fmla="*/ 1140552 h 1867634"/>
                  <a:gd name="connsiteX3-167" fmla="*/ 2234976 w 2254431"/>
                  <a:gd name="connsiteY3-168" fmla="*/ 1132618 h 1867634"/>
                  <a:gd name="connsiteX4-169" fmla="*/ 2234976 w 2254431"/>
                  <a:gd name="connsiteY4-170" fmla="*/ 710150 h 1867634"/>
                  <a:gd name="connsiteX5-171" fmla="*/ 2240336 w 2254431"/>
                  <a:gd name="connsiteY5-172" fmla="*/ 727150 h 1867634"/>
                  <a:gd name="connsiteX6-173" fmla="*/ 2234976 w 2254431"/>
                  <a:gd name="connsiteY6-174" fmla="*/ 737448 h 1867634"/>
                  <a:gd name="connsiteX7-175" fmla="*/ 2234976 w 2254431"/>
                  <a:gd name="connsiteY7-176" fmla="*/ 710150 h 1867634"/>
                  <a:gd name="connsiteX8-177" fmla="*/ 0 w 2254431"/>
                  <a:gd name="connsiteY8-178" fmla="*/ 933818 h 1867634"/>
                  <a:gd name="connsiteX9-179" fmla="*/ 273507 w 2254431"/>
                  <a:gd name="connsiteY9-180" fmla="*/ 1594126 h 1867634"/>
                  <a:gd name="connsiteX10-181" fmla="*/ 1594123 w 2254431"/>
                  <a:gd name="connsiteY10-182" fmla="*/ 1594126 h 1867634"/>
                  <a:gd name="connsiteX11-183" fmla="*/ 1818102 w 2254431"/>
                  <a:gd name="connsiteY11-184" fmla="*/ 1370146 h 1867634"/>
                  <a:gd name="connsiteX12-185" fmla="*/ 2067929 w 2254431"/>
                  <a:gd name="connsiteY12-186" fmla="*/ 1370150 h 1867634"/>
                  <a:gd name="connsiteX13-187" fmla="*/ 2249729 w 2254431"/>
                  <a:gd name="connsiteY13-188" fmla="*/ 1188348 h 1867634"/>
                  <a:gd name="connsiteX14-189" fmla="*/ 2249729 w 2254431"/>
                  <a:gd name="connsiteY14-190" fmla="*/ 938520 h 1867634"/>
                  <a:gd name="connsiteX15-191" fmla="*/ 2254431 w 2254431"/>
                  <a:gd name="connsiteY15-192" fmla="*/ 933818 h 1867634"/>
                  <a:gd name="connsiteX16-193" fmla="*/ 2249729 w 2254431"/>
                  <a:gd name="connsiteY16-194" fmla="*/ 929116 h 1867634"/>
                  <a:gd name="connsiteX17-195" fmla="*/ 2249729 w 2254431"/>
                  <a:gd name="connsiteY17-196" fmla="*/ 679292 h 1867634"/>
                  <a:gd name="connsiteX18-197" fmla="*/ 2067926 w 2254431"/>
                  <a:gd name="connsiteY18-198" fmla="*/ 497490 h 1867634"/>
                  <a:gd name="connsiteX19-199" fmla="*/ 1818099 w 2254431"/>
                  <a:gd name="connsiteY19-200" fmla="*/ 497490 h 1867634"/>
                  <a:gd name="connsiteX20-201" fmla="*/ 1594123 w 2254431"/>
                  <a:gd name="connsiteY20-202" fmla="*/ 273510 h 1867634"/>
                  <a:gd name="connsiteX21-203" fmla="*/ 273507 w 2254431"/>
                  <a:gd name="connsiteY21-204" fmla="*/ 273510 h 1867634"/>
                  <a:gd name="connsiteX22-205" fmla="*/ 0 w 2254431"/>
                  <a:gd name="connsiteY22-206" fmla="*/ 933818 h 1867634"/>
                  <a:gd name="connsiteX0-207" fmla="*/ 2234976 w 2254431"/>
                  <a:gd name="connsiteY0-208" fmla="*/ 1140552 h 1867634"/>
                  <a:gd name="connsiteX1-209" fmla="*/ 2236496 w 2254431"/>
                  <a:gd name="connsiteY1-210" fmla="*/ 1135418 h 1867634"/>
                  <a:gd name="connsiteX2-211" fmla="*/ 2234976 w 2254431"/>
                  <a:gd name="connsiteY2-212" fmla="*/ 1140552 h 1867634"/>
                  <a:gd name="connsiteX3-213" fmla="*/ 2234976 w 2254431"/>
                  <a:gd name="connsiteY3-214" fmla="*/ 710150 h 1867634"/>
                  <a:gd name="connsiteX4-215" fmla="*/ 2240336 w 2254431"/>
                  <a:gd name="connsiteY4-216" fmla="*/ 727150 h 1867634"/>
                  <a:gd name="connsiteX5-217" fmla="*/ 2234976 w 2254431"/>
                  <a:gd name="connsiteY5-218" fmla="*/ 737448 h 1867634"/>
                  <a:gd name="connsiteX6-219" fmla="*/ 2234976 w 2254431"/>
                  <a:gd name="connsiteY6-220" fmla="*/ 710150 h 1867634"/>
                  <a:gd name="connsiteX7-221" fmla="*/ 0 w 2254431"/>
                  <a:gd name="connsiteY7-222" fmla="*/ 933818 h 1867634"/>
                  <a:gd name="connsiteX8-223" fmla="*/ 273507 w 2254431"/>
                  <a:gd name="connsiteY8-224" fmla="*/ 1594126 h 1867634"/>
                  <a:gd name="connsiteX9-225" fmla="*/ 1594123 w 2254431"/>
                  <a:gd name="connsiteY9-226" fmla="*/ 1594126 h 1867634"/>
                  <a:gd name="connsiteX10-227" fmla="*/ 1818102 w 2254431"/>
                  <a:gd name="connsiteY10-228" fmla="*/ 1370146 h 1867634"/>
                  <a:gd name="connsiteX11-229" fmla="*/ 2067929 w 2254431"/>
                  <a:gd name="connsiteY11-230" fmla="*/ 1370150 h 1867634"/>
                  <a:gd name="connsiteX12-231" fmla="*/ 2249729 w 2254431"/>
                  <a:gd name="connsiteY12-232" fmla="*/ 1188348 h 1867634"/>
                  <a:gd name="connsiteX13-233" fmla="*/ 2249729 w 2254431"/>
                  <a:gd name="connsiteY13-234" fmla="*/ 938520 h 1867634"/>
                  <a:gd name="connsiteX14-235" fmla="*/ 2254431 w 2254431"/>
                  <a:gd name="connsiteY14-236" fmla="*/ 933818 h 1867634"/>
                  <a:gd name="connsiteX15-237" fmla="*/ 2249729 w 2254431"/>
                  <a:gd name="connsiteY15-238" fmla="*/ 929116 h 1867634"/>
                  <a:gd name="connsiteX16-239" fmla="*/ 2249729 w 2254431"/>
                  <a:gd name="connsiteY16-240" fmla="*/ 679292 h 1867634"/>
                  <a:gd name="connsiteX17-241" fmla="*/ 2067926 w 2254431"/>
                  <a:gd name="connsiteY17-242" fmla="*/ 497490 h 1867634"/>
                  <a:gd name="connsiteX18-243" fmla="*/ 1818099 w 2254431"/>
                  <a:gd name="connsiteY18-244" fmla="*/ 497490 h 1867634"/>
                  <a:gd name="connsiteX19-245" fmla="*/ 1594123 w 2254431"/>
                  <a:gd name="connsiteY19-246" fmla="*/ 273510 h 1867634"/>
                  <a:gd name="connsiteX20-247" fmla="*/ 273507 w 2254431"/>
                  <a:gd name="connsiteY20-248" fmla="*/ 273510 h 1867634"/>
                  <a:gd name="connsiteX21-249" fmla="*/ 0 w 2254431"/>
                  <a:gd name="connsiteY21-250" fmla="*/ 933818 h 1867634"/>
                  <a:gd name="connsiteX0-251" fmla="*/ 2234976 w 2254431"/>
                  <a:gd name="connsiteY0-252" fmla="*/ 710150 h 1867634"/>
                  <a:gd name="connsiteX1-253" fmla="*/ 2240336 w 2254431"/>
                  <a:gd name="connsiteY1-254" fmla="*/ 727150 h 1867634"/>
                  <a:gd name="connsiteX2-255" fmla="*/ 2234976 w 2254431"/>
                  <a:gd name="connsiteY2-256" fmla="*/ 737448 h 1867634"/>
                  <a:gd name="connsiteX3-257" fmla="*/ 2234976 w 2254431"/>
                  <a:gd name="connsiteY3-258" fmla="*/ 710150 h 1867634"/>
                  <a:gd name="connsiteX4-259" fmla="*/ 0 w 2254431"/>
                  <a:gd name="connsiteY4-260" fmla="*/ 933818 h 1867634"/>
                  <a:gd name="connsiteX5-261" fmla="*/ 273507 w 2254431"/>
                  <a:gd name="connsiteY5-262" fmla="*/ 1594126 h 1867634"/>
                  <a:gd name="connsiteX6-263" fmla="*/ 1594123 w 2254431"/>
                  <a:gd name="connsiteY6-264" fmla="*/ 1594126 h 1867634"/>
                  <a:gd name="connsiteX7-265" fmla="*/ 1818102 w 2254431"/>
                  <a:gd name="connsiteY7-266" fmla="*/ 1370146 h 1867634"/>
                  <a:gd name="connsiteX8-267" fmla="*/ 2067929 w 2254431"/>
                  <a:gd name="connsiteY8-268" fmla="*/ 1370150 h 1867634"/>
                  <a:gd name="connsiteX9-269" fmla="*/ 2249729 w 2254431"/>
                  <a:gd name="connsiteY9-270" fmla="*/ 1188348 h 1867634"/>
                  <a:gd name="connsiteX10-271" fmla="*/ 2249729 w 2254431"/>
                  <a:gd name="connsiteY10-272" fmla="*/ 938520 h 1867634"/>
                  <a:gd name="connsiteX11-273" fmla="*/ 2254431 w 2254431"/>
                  <a:gd name="connsiteY11-274" fmla="*/ 933818 h 1867634"/>
                  <a:gd name="connsiteX12-275" fmla="*/ 2249729 w 2254431"/>
                  <a:gd name="connsiteY12-276" fmla="*/ 929116 h 1867634"/>
                  <a:gd name="connsiteX13-277" fmla="*/ 2249729 w 2254431"/>
                  <a:gd name="connsiteY13-278" fmla="*/ 679292 h 1867634"/>
                  <a:gd name="connsiteX14-279" fmla="*/ 2067926 w 2254431"/>
                  <a:gd name="connsiteY14-280" fmla="*/ 497490 h 1867634"/>
                  <a:gd name="connsiteX15-281" fmla="*/ 1818099 w 2254431"/>
                  <a:gd name="connsiteY15-282" fmla="*/ 497490 h 1867634"/>
                  <a:gd name="connsiteX16-283" fmla="*/ 1594123 w 2254431"/>
                  <a:gd name="connsiteY16-284" fmla="*/ 273510 h 1867634"/>
                  <a:gd name="connsiteX17-285" fmla="*/ 273507 w 2254431"/>
                  <a:gd name="connsiteY17-286" fmla="*/ 273510 h 1867634"/>
                  <a:gd name="connsiteX18-287" fmla="*/ 0 w 2254431"/>
                  <a:gd name="connsiteY18-288" fmla="*/ 933818 h 1867634"/>
                  <a:gd name="connsiteX0-289" fmla="*/ 2234976 w 2254431"/>
                  <a:gd name="connsiteY0-290" fmla="*/ 737448 h 1867634"/>
                  <a:gd name="connsiteX1-291" fmla="*/ 2240336 w 2254431"/>
                  <a:gd name="connsiteY1-292" fmla="*/ 727150 h 1867634"/>
                  <a:gd name="connsiteX2-293" fmla="*/ 2234976 w 2254431"/>
                  <a:gd name="connsiteY2-294" fmla="*/ 737448 h 1867634"/>
                  <a:gd name="connsiteX3-295" fmla="*/ 0 w 2254431"/>
                  <a:gd name="connsiteY3-296" fmla="*/ 933818 h 1867634"/>
                  <a:gd name="connsiteX4-297" fmla="*/ 273507 w 2254431"/>
                  <a:gd name="connsiteY4-298" fmla="*/ 1594126 h 1867634"/>
                  <a:gd name="connsiteX5-299" fmla="*/ 1594123 w 2254431"/>
                  <a:gd name="connsiteY5-300" fmla="*/ 1594126 h 1867634"/>
                  <a:gd name="connsiteX6-301" fmla="*/ 1818102 w 2254431"/>
                  <a:gd name="connsiteY6-302" fmla="*/ 1370146 h 1867634"/>
                  <a:gd name="connsiteX7-303" fmla="*/ 2067929 w 2254431"/>
                  <a:gd name="connsiteY7-304" fmla="*/ 1370150 h 1867634"/>
                  <a:gd name="connsiteX8-305" fmla="*/ 2249729 w 2254431"/>
                  <a:gd name="connsiteY8-306" fmla="*/ 1188348 h 1867634"/>
                  <a:gd name="connsiteX9-307" fmla="*/ 2249729 w 2254431"/>
                  <a:gd name="connsiteY9-308" fmla="*/ 938520 h 1867634"/>
                  <a:gd name="connsiteX10-309" fmla="*/ 2254431 w 2254431"/>
                  <a:gd name="connsiteY10-310" fmla="*/ 933818 h 1867634"/>
                  <a:gd name="connsiteX11-311" fmla="*/ 2249729 w 2254431"/>
                  <a:gd name="connsiteY11-312" fmla="*/ 929116 h 1867634"/>
                  <a:gd name="connsiteX12-313" fmla="*/ 2249729 w 2254431"/>
                  <a:gd name="connsiteY12-314" fmla="*/ 679292 h 1867634"/>
                  <a:gd name="connsiteX13-315" fmla="*/ 2067926 w 2254431"/>
                  <a:gd name="connsiteY13-316" fmla="*/ 497490 h 1867634"/>
                  <a:gd name="connsiteX14-317" fmla="*/ 1818099 w 2254431"/>
                  <a:gd name="connsiteY14-318" fmla="*/ 497490 h 1867634"/>
                  <a:gd name="connsiteX15-319" fmla="*/ 1594123 w 2254431"/>
                  <a:gd name="connsiteY15-320" fmla="*/ 273510 h 1867634"/>
                  <a:gd name="connsiteX16-321" fmla="*/ 273507 w 2254431"/>
                  <a:gd name="connsiteY16-322" fmla="*/ 273510 h 1867634"/>
                  <a:gd name="connsiteX17-323" fmla="*/ 0 w 2254431"/>
                  <a:gd name="connsiteY17-324" fmla="*/ 933818 h 1867634"/>
                  <a:gd name="connsiteX0-325" fmla="*/ 0 w 2254431"/>
                  <a:gd name="connsiteY0-326" fmla="*/ 933818 h 1867634"/>
                  <a:gd name="connsiteX1-327" fmla="*/ 273507 w 2254431"/>
                  <a:gd name="connsiteY1-328" fmla="*/ 1594126 h 1867634"/>
                  <a:gd name="connsiteX2-329" fmla="*/ 1594123 w 2254431"/>
                  <a:gd name="connsiteY2-330" fmla="*/ 1594126 h 1867634"/>
                  <a:gd name="connsiteX3-331" fmla="*/ 1818102 w 2254431"/>
                  <a:gd name="connsiteY3-332" fmla="*/ 1370146 h 1867634"/>
                  <a:gd name="connsiteX4-333" fmla="*/ 2067929 w 2254431"/>
                  <a:gd name="connsiteY4-334" fmla="*/ 1370150 h 1867634"/>
                  <a:gd name="connsiteX5-335" fmla="*/ 2249729 w 2254431"/>
                  <a:gd name="connsiteY5-336" fmla="*/ 1188348 h 1867634"/>
                  <a:gd name="connsiteX6-337" fmla="*/ 2249729 w 2254431"/>
                  <a:gd name="connsiteY6-338" fmla="*/ 938520 h 1867634"/>
                  <a:gd name="connsiteX7-339" fmla="*/ 2254431 w 2254431"/>
                  <a:gd name="connsiteY7-340" fmla="*/ 933818 h 1867634"/>
                  <a:gd name="connsiteX8-341" fmla="*/ 2249729 w 2254431"/>
                  <a:gd name="connsiteY8-342" fmla="*/ 929116 h 1867634"/>
                  <a:gd name="connsiteX9-343" fmla="*/ 2249729 w 2254431"/>
                  <a:gd name="connsiteY9-344" fmla="*/ 679292 h 1867634"/>
                  <a:gd name="connsiteX10-345" fmla="*/ 2067926 w 2254431"/>
                  <a:gd name="connsiteY10-346" fmla="*/ 497490 h 1867634"/>
                  <a:gd name="connsiteX11-347" fmla="*/ 1818099 w 2254431"/>
                  <a:gd name="connsiteY11-348" fmla="*/ 497490 h 1867634"/>
                  <a:gd name="connsiteX12-349" fmla="*/ 1594123 w 2254431"/>
                  <a:gd name="connsiteY12-350" fmla="*/ 273510 h 1867634"/>
                  <a:gd name="connsiteX13-351" fmla="*/ 273507 w 2254431"/>
                  <a:gd name="connsiteY13-352" fmla="*/ 273510 h 1867634"/>
                  <a:gd name="connsiteX14-353" fmla="*/ 0 w 2254431"/>
                  <a:gd name="connsiteY14-354" fmla="*/ 933818 h 1867634"/>
                  <a:gd name="connsiteX0-355" fmla="*/ 0 w 2249729"/>
                  <a:gd name="connsiteY0-356" fmla="*/ 933818 h 1867634"/>
                  <a:gd name="connsiteX1-357" fmla="*/ 273507 w 2249729"/>
                  <a:gd name="connsiteY1-358" fmla="*/ 1594126 h 1867634"/>
                  <a:gd name="connsiteX2-359" fmla="*/ 1594123 w 2249729"/>
                  <a:gd name="connsiteY2-360" fmla="*/ 1594126 h 1867634"/>
                  <a:gd name="connsiteX3-361" fmla="*/ 1818102 w 2249729"/>
                  <a:gd name="connsiteY3-362" fmla="*/ 1370146 h 1867634"/>
                  <a:gd name="connsiteX4-363" fmla="*/ 2067929 w 2249729"/>
                  <a:gd name="connsiteY4-364" fmla="*/ 1370150 h 1867634"/>
                  <a:gd name="connsiteX5-365" fmla="*/ 2249729 w 2249729"/>
                  <a:gd name="connsiteY5-366" fmla="*/ 1188348 h 1867634"/>
                  <a:gd name="connsiteX6-367" fmla="*/ 2249729 w 2249729"/>
                  <a:gd name="connsiteY6-368" fmla="*/ 938520 h 1867634"/>
                  <a:gd name="connsiteX7-369" fmla="*/ 2249729 w 2249729"/>
                  <a:gd name="connsiteY7-370" fmla="*/ 929116 h 1867634"/>
                  <a:gd name="connsiteX8-371" fmla="*/ 2249729 w 2249729"/>
                  <a:gd name="connsiteY8-372" fmla="*/ 679292 h 1867634"/>
                  <a:gd name="connsiteX9-373" fmla="*/ 2067926 w 2249729"/>
                  <a:gd name="connsiteY9-374" fmla="*/ 497490 h 1867634"/>
                  <a:gd name="connsiteX10-375" fmla="*/ 1818099 w 2249729"/>
                  <a:gd name="connsiteY10-376" fmla="*/ 497490 h 1867634"/>
                  <a:gd name="connsiteX11-377" fmla="*/ 1594123 w 2249729"/>
                  <a:gd name="connsiteY11-378" fmla="*/ 273510 h 1867634"/>
                  <a:gd name="connsiteX12-379" fmla="*/ 273507 w 2249729"/>
                  <a:gd name="connsiteY12-380" fmla="*/ 273510 h 1867634"/>
                  <a:gd name="connsiteX13-381" fmla="*/ 0 w 2249729"/>
                  <a:gd name="connsiteY13-382" fmla="*/ 933818 h 1867634"/>
                  <a:gd name="connsiteX0-383" fmla="*/ 0 w 2249729"/>
                  <a:gd name="connsiteY0-384" fmla="*/ 933818 h 1867634"/>
                  <a:gd name="connsiteX1-385" fmla="*/ 273507 w 2249729"/>
                  <a:gd name="connsiteY1-386" fmla="*/ 1594126 h 1867634"/>
                  <a:gd name="connsiteX2-387" fmla="*/ 1594123 w 2249729"/>
                  <a:gd name="connsiteY2-388" fmla="*/ 1594126 h 1867634"/>
                  <a:gd name="connsiteX3-389" fmla="*/ 1818102 w 2249729"/>
                  <a:gd name="connsiteY3-390" fmla="*/ 1370146 h 1867634"/>
                  <a:gd name="connsiteX4-391" fmla="*/ 2067929 w 2249729"/>
                  <a:gd name="connsiteY4-392" fmla="*/ 1370150 h 1867634"/>
                  <a:gd name="connsiteX5-393" fmla="*/ 2249729 w 2249729"/>
                  <a:gd name="connsiteY5-394" fmla="*/ 1188348 h 1867634"/>
                  <a:gd name="connsiteX6-395" fmla="*/ 2249729 w 2249729"/>
                  <a:gd name="connsiteY6-396" fmla="*/ 929116 h 1867634"/>
                  <a:gd name="connsiteX7-397" fmla="*/ 2249729 w 2249729"/>
                  <a:gd name="connsiteY7-398" fmla="*/ 679292 h 1867634"/>
                  <a:gd name="connsiteX8-399" fmla="*/ 2067926 w 2249729"/>
                  <a:gd name="connsiteY8-400" fmla="*/ 497490 h 1867634"/>
                  <a:gd name="connsiteX9-401" fmla="*/ 1818099 w 2249729"/>
                  <a:gd name="connsiteY9-402" fmla="*/ 497490 h 1867634"/>
                  <a:gd name="connsiteX10-403" fmla="*/ 1594123 w 2249729"/>
                  <a:gd name="connsiteY10-404" fmla="*/ 273510 h 1867634"/>
                  <a:gd name="connsiteX11-405" fmla="*/ 273507 w 2249729"/>
                  <a:gd name="connsiteY11-406" fmla="*/ 273510 h 1867634"/>
                  <a:gd name="connsiteX12-407" fmla="*/ 0 w 2249729"/>
                  <a:gd name="connsiteY12-408" fmla="*/ 933818 h 1867634"/>
                  <a:gd name="connsiteX0-409" fmla="*/ 0 w 2249729"/>
                  <a:gd name="connsiteY0-410" fmla="*/ 933818 h 1867634"/>
                  <a:gd name="connsiteX1-411" fmla="*/ 273507 w 2249729"/>
                  <a:gd name="connsiteY1-412" fmla="*/ 1594126 h 1867634"/>
                  <a:gd name="connsiteX2-413" fmla="*/ 1594123 w 2249729"/>
                  <a:gd name="connsiteY2-414" fmla="*/ 1594126 h 1867634"/>
                  <a:gd name="connsiteX3-415" fmla="*/ 1818102 w 2249729"/>
                  <a:gd name="connsiteY3-416" fmla="*/ 1370146 h 1867634"/>
                  <a:gd name="connsiteX4-417" fmla="*/ 2067929 w 2249729"/>
                  <a:gd name="connsiteY4-418" fmla="*/ 1370150 h 1867634"/>
                  <a:gd name="connsiteX5-419" fmla="*/ 2249729 w 2249729"/>
                  <a:gd name="connsiteY5-420" fmla="*/ 1188348 h 1867634"/>
                  <a:gd name="connsiteX6-421" fmla="*/ 2249729 w 2249729"/>
                  <a:gd name="connsiteY6-422" fmla="*/ 679292 h 1867634"/>
                  <a:gd name="connsiteX7-423" fmla="*/ 2067926 w 2249729"/>
                  <a:gd name="connsiteY7-424" fmla="*/ 497490 h 1867634"/>
                  <a:gd name="connsiteX8-425" fmla="*/ 1818099 w 2249729"/>
                  <a:gd name="connsiteY8-426" fmla="*/ 497490 h 1867634"/>
                  <a:gd name="connsiteX9-427" fmla="*/ 1594123 w 2249729"/>
                  <a:gd name="connsiteY9-428" fmla="*/ 273510 h 1867634"/>
                  <a:gd name="connsiteX10-429" fmla="*/ 273507 w 2249729"/>
                  <a:gd name="connsiteY10-430" fmla="*/ 273510 h 1867634"/>
                  <a:gd name="connsiteX11-431" fmla="*/ 0 w 2249729"/>
                  <a:gd name="connsiteY11-432" fmla="*/ 933818 h 186763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Clr>
                    <a:srgbClr val="000000"/>
                  </a:buClr>
                  <a:buFont typeface="Arial" panose="020B0604020202020204"/>
                  <a:buNone/>
                </a:pPr>
                <a:endParaRPr lang="ko-KR" altLang="en-US" dirty="0">
                  <a:solidFill>
                    <a:srgbClr val="000000"/>
                  </a:solidFill>
                  <a:sym typeface="Arial" panose="020B0604020202020204"/>
                </a:endParaRPr>
              </a:p>
            </p:txBody>
          </p:sp>
          <p:sp>
            <p:nvSpPr>
              <p:cNvPr id="10" name="Freeform: Shape 9"/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buClr>
                    <a:srgbClr val="000000"/>
                  </a:buClr>
                  <a:buFont typeface="Arial" panose="020B0604020202020204"/>
                  <a:buNone/>
                </a:pPr>
                <a:endParaRPr lang="en-US" sz="1400" kern="0">
                  <a:solidFill>
                    <a:srgbClr val="FFFFFF"/>
                  </a:solidFill>
                  <a:sym typeface="Arial" panose="020B0604020202020204"/>
                </a:endParaRPr>
              </a:p>
            </p:txBody>
          </p:sp>
          <p:sp>
            <p:nvSpPr>
              <p:cNvPr id="11" name="Freeform: Shape 10"/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buClr>
                    <a:srgbClr val="000000"/>
                  </a:buClr>
                  <a:buFont typeface="Arial" panose="020B0604020202020204"/>
                  <a:buNone/>
                </a:pPr>
                <a:endParaRPr lang="en-US" sz="1400" kern="0">
                  <a:solidFill>
                    <a:srgbClr val="FFFFFF"/>
                  </a:solidFill>
                  <a:sym typeface="Arial" panose="020B0604020202020204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buClr>
                    <a:srgbClr val="000000"/>
                  </a:buClr>
                  <a:buFont typeface="Arial" panose="020B0604020202020204"/>
                  <a:buNone/>
                </a:pPr>
                <a:endParaRPr lang="en-US" sz="1400" kern="0">
                  <a:solidFill>
                    <a:srgbClr val="FFFFFF"/>
                  </a:solidFill>
                  <a:sym typeface="Arial" panose="020B0604020202020204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buClr>
                    <a:srgbClr val="000000"/>
                  </a:buClr>
                  <a:buFont typeface="Arial" panose="020B0604020202020204"/>
                  <a:buNone/>
                </a:pPr>
                <a:endParaRPr lang="en-US" sz="1400" kern="0">
                  <a:solidFill>
                    <a:srgbClr val="FFFFFF"/>
                  </a:solidFill>
                  <a:sym typeface="Arial" panose="020B0604020202020204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buClr>
                    <a:srgbClr val="000000"/>
                  </a:buClr>
                  <a:buFont typeface="Arial" panose="020B0604020202020204"/>
                  <a:buNone/>
                </a:pPr>
                <a:endParaRPr lang="en-US" sz="1400" kern="0">
                  <a:solidFill>
                    <a:srgbClr val="000000"/>
                  </a:solidFill>
                  <a:sym typeface="Arial" panose="020B060402020202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014764"/>
      </p:ext>
    </p:extLst>
  </p:cSld>
  <p:clrMapOvr>
    <a:masterClrMapping/>
  </p:clrMapOvr>
  <p:transition spd="med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872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4533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solidFill>
            <a:srgbClr val="70AD47"/>
          </a:solidFill>
        </p:spPr>
        <p:txBody>
          <a:bodyPr/>
          <a:lstStyle>
            <a:lvl1pPr>
              <a:defRPr b="1" cap="none" spc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604219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BFE2-38DC-4D26-AB87-B459F207B0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0E49A-8D1D-4E10-ADB0-4354C89491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0883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BFE2-38DC-4D26-AB87-B459F207B0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0E49A-8D1D-4E10-ADB0-4354C89491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4493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BFE2-38DC-4D26-AB87-B459F207B0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0E49A-8D1D-4E10-ADB0-4354C89491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485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A796398B-8553-4C56-B396-4CD201E78B8E}" type="datetimeFigureOut">
              <a:rPr lang="en-US" sz="1800" smtClean="0">
                <a:solidFill>
                  <a:prstClr val="black"/>
                </a:solidFill>
              </a:rPr>
              <a:pPr defTabSz="914400"/>
              <a:t>7/11/2023</a:t>
            </a:fld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A8C737B-A3AB-46BC-B88F-1B3808353206}" type="slidenum">
              <a:rPr lang="en-US" sz="1800" smtClean="0">
                <a:solidFill>
                  <a:prstClr val="black"/>
                </a:solidFill>
              </a:rPr>
              <a:pPr defTabSz="914400"/>
              <a:t>‹#›</a:t>
            </a:fld>
            <a:endParaRPr 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86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A796398B-8553-4C56-B396-4CD201E78B8E}" type="datetimeFigureOut">
              <a:rPr lang="en-US" sz="1800" smtClean="0">
                <a:solidFill>
                  <a:prstClr val="black"/>
                </a:solidFill>
              </a:rPr>
              <a:pPr defTabSz="914400"/>
              <a:t>7/11/2023</a:t>
            </a:fld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A8C737B-A3AB-46BC-B88F-1B3808353206}" type="slidenum">
              <a:rPr lang="en-US" sz="1800" smtClean="0">
                <a:solidFill>
                  <a:prstClr val="black"/>
                </a:solidFill>
              </a:rPr>
              <a:pPr defTabSz="914400"/>
              <a:t>‹#›</a:t>
            </a:fld>
            <a:endParaRPr 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684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A796398B-8553-4C56-B396-4CD201E78B8E}" type="datetimeFigureOut">
              <a:rPr lang="en-US" sz="1800" smtClean="0">
                <a:solidFill>
                  <a:prstClr val="black"/>
                </a:solidFill>
              </a:rPr>
              <a:pPr defTabSz="914400"/>
              <a:t>7/11/2023</a:t>
            </a:fld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A8C737B-A3AB-46BC-B88F-1B3808353206}" type="slidenum">
              <a:rPr lang="en-US" sz="1800" smtClean="0">
                <a:solidFill>
                  <a:prstClr val="black"/>
                </a:solidFill>
              </a:rPr>
              <a:pPr defTabSz="914400"/>
              <a:t>‹#›</a:t>
            </a:fld>
            <a:endParaRPr 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588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A796398B-8553-4C56-B396-4CD201E78B8E}" type="datetimeFigureOut">
              <a:rPr lang="en-US" sz="1800" smtClean="0">
                <a:solidFill>
                  <a:prstClr val="black"/>
                </a:solidFill>
              </a:rPr>
              <a:pPr defTabSz="914400"/>
              <a:t>7/11/2023</a:t>
            </a:fld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A8C737B-A3AB-46BC-B88F-1B3808353206}" type="slidenum">
              <a:rPr lang="en-US" sz="1800" smtClean="0">
                <a:solidFill>
                  <a:prstClr val="black"/>
                </a:solidFill>
              </a:rPr>
              <a:pPr defTabSz="914400"/>
              <a:t>‹#›</a:t>
            </a:fld>
            <a:endParaRPr 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867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8374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8" r:id="rId1"/>
    <p:sldLayoutId id="2147484339" r:id="rId2"/>
    <p:sldLayoutId id="2147484340" r:id="rId3"/>
    <p:sldLayoutId id="2147484341" r:id="rId4"/>
    <p:sldLayoutId id="2147484342" r:id="rId5"/>
    <p:sldLayoutId id="2147484343" r:id="rId6"/>
    <p:sldLayoutId id="2147484344" r:id="rId7"/>
    <p:sldLayoutId id="2147484345" r:id="rId8"/>
    <p:sldLayoutId id="2147484346" r:id="rId9"/>
    <p:sldLayoutId id="2147484347" r:id="rId10"/>
    <p:sldLayoutId id="21474845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1"/>
          <p:cNvSpPr txBox="1">
            <a:spLocks noGrp="1"/>
          </p:cNvSpPr>
          <p:nvPr>
            <p:ph type="title"/>
          </p:nvPr>
        </p:nvSpPr>
        <p:spPr>
          <a:xfrm>
            <a:off x="335281" y="94746"/>
            <a:ext cx="10199371" cy="622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 panose="020B0604020202020204"/>
              <a:buNone/>
              <a:defRPr sz="3200" b="1" i="0" u="none" strike="noStrike" cap="none">
                <a:solidFill>
                  <a:srgbClr val="0070C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1"/>
          <p:cNvSpPr txBox="1">
            <a:spLocks noGrp="1"/>
          </p:cNvSpPr>
          <p:nvPr>
            <p:ph type="body" idx="1"/>
          </p:nvPr>
        </p:nvSpPr>
        <p:spPr>
          <a:xfrm>
            <a:off x="335283" y="996287"/>
            <a:ext cx="11490959" cy="5095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Char char="•"/>
              <a:defRPr sz="3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⮚"/>
              <a:defRPr sz="2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2" name="Google Shape;12;p141"/>
          <p:cNvSpPr txBox="1">
            <a:spLocks noGrp="1"/>
          </p:cNvSpPr>
          <p:nvPr>
            <p:ph type="dt" idx="10"/>
          </p:nvPr>
        </p:nvSpPr>
        <p:spPr>
          <a:xfrm>
            <a:off x="1162051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kern="0"/>
          </a:p>
        </p:txBody>
      </p:sp>
      <p:sp>
        <p:nvSpPr>
          <p:cNvPr id="13" name="Google Shape;13;p141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kern="0"/>
          </a:p>
        </p:txBody>
      </p:sp>
      <p:sp>
        <p:nvSpPr>
          <p:cNvPr id="14" name="Google Shape;14;p141"/>
          <p:cNvSpPr txBox="1">
            <a:spLocks noGrp="1"/>
          </p:cNvSpPr>
          <p:nvPr>
            <p:ph type="sldNum" idx="12"/>
          </p:nvPr>
        </p:nvSpPr>
        <p:spPr>
          <a:xfrm>
            <a:off x="9083039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fld id="{00000000-1234-1234-1234-123412341234}" type="slidenum">
              <a:rPr lang="en-US" kern="0"/>
              <a:pPr defTabSz="914400">
                <a:buClr>
                  <a:srgbClr val="000000"/>
                </a:buClr>
                <a:buFont typeface="Arial" panose="020B0604020202020204"/>
                <a:buNone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16554668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376" r:id="rId1"/>
    <p:sldLayoutId id="2147484377" r:id="rId2"/>
    <p:sldLayoutId id="2147484386" r:id="rId3"/>
    <p:sldLayoutId id="2147484387" r:id="rId4"/>
    <p:sldLayoutId id="2147484388" r:id="rId5"/>
    <p:sldLayoutId id="2147484389" r:id="rId6"/>
    <p:sldLayoutId id="2147484416" r:id="rId7"/>
    <p:sldLayoutId id="2147484417" r:id="rId8"/>
    <p:sldLayoutId id="2147484418" r:id="rId9"/>
    <p:sldLayoutId id="2147484422" r:id="rId10"/>
    <p:sldLayoutId id="2147484423" r:id="rId11"/>
    <p:sldLayoutId id="2147484424" r:id="rId12"/>
    <p:sldLayoutId id="2147484427" r:id="rId13"/>
    <p:sldLayoutId id="2147484430" r:id="rId14"/>
    <p:sldLayoutId id="2147484517" r:id="rId15"/>
    <p:sldLayoutId id="2147484516" r:id="rId16"/>
    <p:sldLayoutId id="2147484515" r:id="rId17"/>
    <p:sldLayoutId id="2147484514" r:id="rId18"/>
    <p:sldLayoutId id="2147484513" r:id="rId19"/>
    <p:sldLayoutId id="2147484512" r:id="rId20"/>
    <p:sldLayoutId id="2147484511" r:id="rId21"/>
    <p:sldLayoutId id="2147484509" r:id="rId22"/>
    <p:sldLayoutId id="2147484508" r:id="rId23"/>
    <p:sldLayoutId id="2147484507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1"/>
          <p:cNvSpPr txBox="1">
            <a:spLocks noGrp="1"/>
          </p:cNvSpPr>
          <p:nvPr>
            <p:ph type="title"/>
          </p:nvPr>
        </p:nvSpPr>
        <p:spPr>
          <a:xfrm>
            <a:off x="335281" y="94746"/>
            <a:ext cx="10199371" cy="622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 panose="020B0604020202020204"/>
              <a:buNone/>
              <a:defRPr sz="3200" b="1" i="0" u="none" strike="noStrike" cap="none">
                <a:solidFill>
                  <a:srgbClr val="0070C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1"/>
          <p:cNvSpPr txBox="1">
            <a:spLocks noGrp="1"/>
          </p:cNvSpPr>
          <p:nvPr>
            <p:ph type="body" idx="1"/>
          </p:nvPr>
        </p:nvSpPr>
        <p:spPr>
          <a:xfrm>
            <a:off x="335283" y="996287"/>
            <a:ext cx="11490959" cy="5095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Char char="•"/>
              <a:defRPr sz="3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⮚"/>
              <a:defRPr sz="2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2" name="Google Shape;12;p141"/>
          <p:cNvSpPr txBox="1">
            <a:spLocks noGrp="1"/>
          </p:cNvSpPr>
          <p:nvPr>
            <p:ph type="dt" idx="10"/>
          </p:nvPr>
        </p:nvSpPr>
        <p:spPr>
          <a:xfrm>
            <a:off x="1162051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kern="0"/>
          </a:p>
        </p:txBody>
      </p:sp>
      <p:sp>
        <p:nvSpPr>
          <p:cNvPr id="13" name="Google Shape;13;p141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endParaRPr kern="0"/>
          </a:p>
        </p:txBody>
      </p:sp>
      <p:sp>
        <p:nvSpPr>
          <p:cNvPr id="14" name="Google Shape;14;p141"/>
          <p:cNvSpPr txBox="1">
            <a:spLocks noGrp="1"/>
          </p:cNvSpPr>
          <p:nvPr>
            <p:ph type="sldNum" idx="12"/>
          </p:nvPr>
        </p:nvSpPr>
        <p:spPr>
          <a:xfrm>
            <a:off x="9083039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defTabSz="914400">
              <a:buClr>
                <a:srgbClr val="000000"/>
              </a:buClr>
              <a:buFont typeface="Arial" panose="020B0604020202020204"/>
              <a:buNone/>
            </a:pPr>
            <a:fld id="{00000000-1234-1234-1234-123412341234}" type="slidenum">
              <a:rPr lang="en-US" kern="0"/>
              <a:pPr defTabSz="914400">
                <a:buClr>
                  <a:srgbClr val="000000"/>
                </a:buClr>
                <a:buFont typeface="Arial" panose="020B0604020202020204"/>
                <a:buNone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3777433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449" r:id="rId1"/>
    <p:sldLayoutId id="2147484450" r:id="rId2"/>
    <p:sldLayoutId id="2147484451" r:id="rId3"/>
    <p:sldLayoutId id="2147484459" r:id="rId4"/>
    <p:sldLayoutId id="2147484460" r:id="rId5"/>
    <p:sldLayoutId id="2147484461" r:id="rId6"/>
    <p:sldLayoutId id="2147484462" r:id="rId7"/>
    <p:sldLayoutId id="2147484489" r:id="rId8"/>
    <p:sldLayoutId id="2147484490" r:id="rId9"/>
    <p:sldLayoutId id="2147484491" r:id="rId10"/>
    <p:sldLayoutId id="2147484495" r:id="rId11"/>
    <p:sldLayoutId id="2147484496" r:id="rId12"/>
    <p:sldLayoutId id="2147484497" r:id="rId13"/>
    <p:sldLayoutId id="2147484500" r:id="rId14"/>
    <p:sldLayoutId id="2147484505" r:id="rId15"/>
    <p:sldLayoutId id="2147484518" r:id="rId16"/>
    <p:sldLayoutId id="2147484510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Relationship Id="rId5" Type="http://schemas.openxmlformats.org/officeDocument/2006/relationships/image" Target="file:///C:\Program%20Files\Inknoe%20ClassPoint%202\Images\sd_blue.png" TargetMode="Externa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" name="Google Shape;367;p34"/>
          <p:cNvGrpSpPr/>
          <p:nvPr/>
        </p:nvGrpSpPr>
        <p:grpSpPr>
          <a:xfrm>
            <a:off x="9310104" y="386988"/>
            <a:ext cx="1257704" cy="1527691"/>
            <a:chOff x="6982578" y="290241"/>
            <a:chExt cx="943278" cy="1145768"/>
          </a:xfrm>
        </p:grpSpPr>
        <p:sp>
          <p:nvSpPr>
            <p:cNvPr id="368" name="Google Shape;368;p34"/>
            <p:cNvSpPr/>
            <p:nvPr/>
          </p:nvSpPr>
          <p:spPr>
            <a:xfrm rot="-6299962">
              <a:off x="6946688" y="543759"/>
              <a:ext cx="1015042" cy="638732"/>
            </a:xfrm>
            <a:custGeom>
              <a:avLst/>
              <a:gdLst/>
              <a:ahLst/>
              <a:cxnLst/>
              <a:rect l="l" t="t" r="r" b="b"/>
              <a:pathLst>
                <a:path w="25169" h="15838" extrusionOk="0">
                  <a:moveTo>
                    <a:pt x="152" y="6536"/>
                  </a:moveTo>
                  <a:cubicBezTo>
                    <a:pt x="61" y="6111"/>
                    <a:pt x="0" y="5685"/>
                    <a:pt x="31" y="5259"/>
                  </a:cubicBezTo>
                  <a:cubicBezTo>
                    <a:pt x="152" y="3831"/>
                    <a:pt x="1338" y="2554"/>
                    <a:pt x="2767" y="2372"/>
                  </a:cubicBezTo>
                  <a:cubicBezTo>
                    <a:pt x="5198" y="2007"/>
                    <a:pt x="7052" y="4287"/>
                    <a:pt x="9423" y="4378"/>
                  </a:cubicBezTo>
                  <a:cubicBezTo>
                    <a:pt x="12159" y="4500"/>
                    <a:pt x="14043" y="1825"/>
                    <a:pt x="16353" y="822"/>
                  </a:cubicBezTo>
                  <a:cubicBezTo>
                    <a:pt x="18268" y="1"/>
                    <a:pt x="20609" y="214"/>
                    <a:pt x="22341" y="1369"/>
                  </a:cubicBezTo>
                  <a:cubicBezTo>
                    <a:pt x="24074" y="2524"/>
                    <a:pt x="25168" y="4591"/>
                    <a:pt x="25138" y="6688"/>
                  </a:cubicBezTo>
                  <a:cubicBezTo>
                    <a:pt x="25107" y="8694"/>
                    <a:pt x="24074" y="10639"/>
                    <a:pt x="22585" y="11977"/>
                  </a:cubicBezTo>
                  <a:cubicBezTo>
                    <a:pt x="21095" y="13345"/>
                    <a:pt x="19180" y="14165"/>
                    <a:pt x="17204" y="14591"/>
                  </a:cubicBezTo>
                  <a:cubicBezTo>
                    <a:pt x="11399" y="15837"/>
                    <a:pt x="5168" y="13527"/>
                    <a:pt x="1490" y="8907"/>
                  </a:cubicBezTo>
                  <a:cubicBezTo>
                    <a:pt x="912" y="8177"/>
                    <a:pt x="396" y="7387"/>
                    <a:pt x="152" y="6536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533"/>
            </a:p>
          </p:txBody>
        </p:sp>
        <p:sp>
          <p:nvSpPr>
            <p:cNvPr id="369" name="Google Shape;369;p34"/>
            <p:cNvSpPr/>
            <p:nvPr/>
          </p:nvSpPr>
          <p:spPr>
            <a:xfrm rot="2574590">
              <a:off x="7015216" y="755160"/>
              <a:ext cx="878003" cy="440931"/>
            </a:xfrm>
            <a:custGeom>
              <a:avLst/>
              <a:gdLst/>
              <a:ahLst/>
              <a:cxnLst/>
              <a:rect l="l" t="t" r="r" b="b"/>
              <a:pathLst>
                <a:path w="41643" h="20913" fill="none" extrusionOk="0">
                  <a:moveTo>
                    <a:pt x="15502" y="8572"/>
                  </a:moveTo>
                  <a:cubicBezTo>
                    <a:pt x="11976" y="11611"/>
                    <a:pt x="6748" y="11551"/>
                    <a:pt x="2736" y="13648"/>
                  </a:cubicBezTo>
                  <a:cubicBezTo>
                    <a:pt x="1398" y="14347"/>
                    <a:pt x="0" y="15684"/>
                    <a:pt x="456" y="17113"/>
                  </a:cubicBezTo>
                  <a:cubicBezTo>
                    <a:pt x="730" y="18055"/>
                    <a:pt x="1733" y="18602"/>
                    <a:pt x="2675" y="18967"/>
                  </a:cubicBezTo>
                  <a:cubicBezTo>
                    <a:pt x="7569" y="20912"/>
                    <a:pt x="13283" y="20669"/>
                    <a:pt x="17994" y="18329"/>
                  </a:cubicBezTo>
                  <a:cubicBezTo>
                    <a:pt x="20730" y="16961"/>
                    <a:pt x="23253" y="14894"/>
                    <a:pt x="26292" y="14590"/>
                  </a:cubicBezTo>
                  <a:cubicBezTo>
                    <a:pt x="29423" y="14286"/>
                    <a:pt x="32402" y="15928"/>
                    <a:pt x="34925" y="17782"/>
                  </a:cubicBezTo>
                  <a:cubicBezTo>
                    <a:pt x="36414" y="18876"/>
                    <a:pt x="38268" y="20153"/>
                    <a:pt x="39940" y="19332"/>
                  </a:cubicBezTo>
                  <a:cubicBezTo>
                    <a:pt x="40822" y="18906"/>
                    <a:pt x="41399" y="17903"/>
                    <a:pt x="41521" y="16900"/>
                  </a:cubicBezTo>
                  <a:cubicBezTo>
                    <a:pt x="41642" y="15897"/>
                    <a:pt x="41429" y="14894"/>
                    <a:pt x="41125" y="13921"/>
                  </a:cubicBezTo>
                  <a:cubicBezTo>
                    <a:pt x="39727" y="9332"/>
                    <a:pt x="36566" y="5289"/>
                    <a:pt x="32432" y="2797"/>
                  </a:cubicBezTo>
                  <a:cubicBezTo>
                    <a:pt x="28238" y="304"/>
                    <a:pt x="22615" y="0"/>
                    <a:pt x="19180" y="3921"/>
                  </a:cubicBezTo>
                  <a:cubicBezTo>
                    <a:pt x="18055" y="5168"/>
                    <a:pt x="17326" y="6687"/>
                    <a:pt x="16171" y="7903"/>
                  </a:cubicBezTo>
                  <a:cubicBezTo>
                    <a:pt x="15958" y="8146"/>
                    <a:pt x="15715" y="8359"/>
                    <a:pt x="15502" y="857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533"/>
            </a:p>
          </p:txBody>
        </p:sp>
      </p:grpSp>
      <p:sp>
        <p:nvSpPr>
          <p:cNvPr id="370" name="Google Shape;370;p34"/>
          <p:cNvSpPr txBox="1">
            <a:spLocks noGrp="1"/>
          </p:cNvSpPr>
          <p:nvPr>
            <p:ph type="ctrTitle"/>
          </p:nvPr>
        </p:nvSpPr>
        <p:spPr>
          <a:xfrm>
            <a:off x="616936" y="1552379"/>
            <a:ext cx="10958127" cy="3585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5500" dirty="0">
                <a:solidFill>
                  <a:srgbClr val="FF0000"/>
                </a:solidFill>
                <a:latin typeface="Sitka Small Semibold" pitchFamily="2" charset="0"/>
              </a:rPr>
              <a:t>NHIỆT LIỆT CHÀO MỪNG </a:t>
            </a:r>
            <a:r>
              <a:rPr lang="en-US" sz="4800" dirty="0">
                <a:solidFill>
                  <a:srgbClr val="FF0000"/>
                </a:solidFill>
                <a:latin typeface="Sitka Small Semibold" pitchFamily="2" charset="0"/>
              </a:rPr>
              <a:t>CÁC THẦY CÔ VỀ DỰ HỘI GIẢNG</a:t>
            </a:r>
            <a:endParaRPr sz="5500" dirty="0">
              <a:solidFill>
                <a:srgbClr val="FF0000"/>
              </a:solidFill>
              <a:latin typeface="Sitka Small Semibold" pitchFamily="2" charset="0"/>
            </a:endParaRPr>
          </a:p>
        </p:txBody>
      </p:sp>
      <p:cxnSp>
        <p:nvCxnSpPr>
          <p:cNvPr id="372" name="Google Shape;372;p34"/>
          <p:cNvCxnSpPr/>
          <p:nvPr/>
        </p:nvCxnSpPr>
        <p:spPr>
          <a:xfrm>
            <a:off x="2778569" y="5812333"/>
            <a:ext cx="6762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73" name="Google Shape;373;p34"/>
          <p:cNvGrpSpPr/>
          <p:nvPr/>
        </p:nvGrpSpPr>
        <p:grpSpPr>
          <a:xfrm>
            <a:off x="1199234" y="4497067"/>
            <a:ext cx="811868" cy="772333"/>
            <a:chOff x="899425" y="3372800"/>
            <a:chExt cx="608901" cy="579250"/>
          </a:xfrm>
        </p:grpSpPr>
        <p:sp>
          <p:nvSpPr>
            <p:cNvPr id="374" name="Google Shape;374;p34"/>
            <p:cNvSpPr/>
            <p:nvPr/>
          </p:nvSpPr>
          <p:spPr>
            <a:xfrm>
              <a:off x="899425" y="3372800"/>
              <a:ext cx="499800" cy="499800"/>
            </a:xfrm>
            <a:prstGeom prst="ellipse">
              <a:avLst/>
            </a:pr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533"/>
            </a:p>
          </p:txBody>
        </p:sp>
        <p:sp>
          <p:nvSpPr>
            <p:cNvPr id="375" name="Google Shape;375;p34"/>
            <p:cNvSpPr/>
            <p:nvPr/>
          </p:nvSpPr>
          <p:spPr>
            <a:xfrm>
              <a:off x="1042726" y="3486450"/>
              <a:ext cx="465600" cy="4656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533"/>
            </a:p>
          </p:txBody>
        </p:sp>
      </p:grpSp>
      <p:sp>
        <p:nvSpPr>
          <p:cNvPr id="376" name="Google Shape;376;p34"/>
          <p:cNvSpPr/>
          <p:nvPr/>
        </p:nvSpPr>
        <p:spPr>
          <a:xfrm>
            <a:off x="14111667" y="2690800"/>
            <a:ext cx="428800" cy="428800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533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94536" y="2693846"/>
            <a:ext cx="1149308" cy="1166990"/>
          </a:xfrm>
          <a:prstGeom prst="roundRect">
            <a:avLst>
              <a:gd name="adj" fmla="val 22746"/>
            </a:avLst>
          </a:prstGeom>
          <a:solidFill>
            <a:srgbClr val="008080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0641584" y="1139939"/>
            <a:ext cx="1261379" cy="1754944"/>
          </a:xfrm>
          <a:prstGeom prst="roundRect">
            <a:avLst>
              <a:gd name="adj" fmla="val 30702"/>
            </a:avLst>
          </a:prstGeom>
          <a:solidFill>
            <a:srgbClr val="008080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68959" y="1416209"/>
            <a:ext cx="10955633" cy="2225620"/>
          </a:xfrm>
          <a:prstGeom prst="roundRect">
            <a:avLst>
              <a:gd name="adj" fmla="val 9260"/>
            </a:avLst>
          </a:prstGeom>
          <a:solidFill>
            <a:schemeClr val="bg1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 sz="18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33565" y="1657608"/>
            <a:ext cx="3463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just">
              <a:defRPr sz="2400" b="1">
                <a:solidFill>
                  <a:srgbClr val="124057"/>
                </a:solidFill>
                <a:latin typeface="Calibri" panose="020F0502020204030204" pitchFamily="34" charset="0"/>
                <a:ea typeface="Nixie One"/>
                <a:cs typeface="Calibri" panose="020F0502020204030204" pitchFamily="34" charset="0"/>
              </a:defRPr>
            </a:lvl1pPr>
          </a:lstStyle>
          <a:p>
            <a:pPr defTabSz="914400">
              <a:defRPr/>
            </a:pPr>
            <a:r>
              <a:rPr lang="vi-VN" sz="2700" dirty="0">
                <a:latin typeface="Calibri (Body)"/>
              </a:rPr>
              <a:t>Vấn đề thảo luận</a:t>
            </a:r>
            <a:r>
              <a:rPr lang="en-US" sz="2700" dirty="0">
                <a:latin typeface="Calibri (Body)"/>
              </a:rPr>
              <a:t>:</a:t>
            </a:r>
            <a:r>
              <a:rPr lang="vi-VN" sz="2700" dirty="0">
                <a:latin typeface="Calibri (Body)"/>
              </a:rPr>
              <a:t> </a:t>
            </a:r>
            <a:endParaRPr lang="en-US" sz="2700" dirty="0">
              <a:latin typeface="Calibri (Body)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11217" y="1529492"/>
            <a:ext cx="822347" cy="822346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5400" b="1" dirty="0">
                <a:solidFill>
                  <a:prstClr val="white"/>
                </a:solidFill>
                <a:latin typeface="Calibri" panose="020F0502020204030204"/>
              </a:rPr>
              <a:t>1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0" y="745033"/>
            <a:ext cx="12192000" cy="243153"/>
            <a:chOff x="0" y="956497"/>
            <a:chExt cx="12192000" cy="243153"/>
          </a:xfrm>
        </p:grpSpPr>
        <p:sp>
          <p:nvSpPr>
            <p:cNvPr id="42" name="Rectangle 41"/>
            <p:cNvSpPr/>
            <p:nvPr/>
          </p:nvSpPr>
          <p:spPr>
            <a:xfrm>
              <a:off x="0" y="956497"/>
              <a:ext cx="711200" cy="24315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944880" y="956497"/>
              <a:ext cx="11247120" cy="243153"/>
              <a:chOff x="944880" y="956497"/>
              <a:chExt cx="9784080" cy="243153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944880" y="956497"/>
                <a:ext cx="2407920" cy="243153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3352800" y="956497"/>
                <a:ext cx="2407920" cy="243153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5760720" y="956497"/>
                <a:ext cx="2479040" cy="243153"/>
              </a:xfrm>
              <a:prstGeom prst="rect">
                <a:avLst/>
              </a:prstGeom>
              <a:solidFill>
                <a:srgbClr val="0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168640" y="956497"/>
                <a:ext cx="2560320" cy="243153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C79E30D-B445-499E-A0AD-5FE07462EC17}"/>
              </a:ext>
            </a:extLst>
          </p:cNvPr>
          <p:cNvSpPr txBox="1"/>
          <p:nvPr/>
        </p:nvSpPr>
        <p:spPr>
          <a:xfrm>
            <a:off x="1560791" y="2181340"/>
            <a:ext cx="969579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>
              <a:defRPr/>
            </a:pPr>
            <a:r>
              <a:rPr lang="en-US" sz="2500" b="1" i="1" dirty="0" err="1">
                <a:solidFill>
                  <a:schemeClr val="accent5">
                    <a:lumMod val="75000"/>
                  </a:schemeClr>
                </a:solidFill>
              </a:rPr>
              <a:t>Nhân</a:t>
            </a:r>
            <a:r>
              <a:rPr lang="en-US" sz="2500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500" b="1" i="1" dirty="0" err="1">
                <a:solidFill>
                  <a:schemeClr val="accent5">
                    <a:lumMod val="75000"/>
                  </a:schemeClr>
                </a:solidFill>
              </a:rPr>
              <a:t>vật</a:t>
            </a:r>
            <a:r>
              <a:rPr lang="en-US" sz="2500" b="1" i="1" dirty="0">
                <a:solidFill>
                  <a:schemeClr val="accent5">
                    <a:lumMod val="75000"/>
                  </a:schemeClr>
                </a:solidFill>
              </a:rPr>
              <a:t> H</a:t>
            </a:r>
            <a:r>
              <a:rPr lang="vi-VN" sz="2500" b="1" i="1" dirty="0">
                <a:solidFill>
                  <a:schemeClr val="accent5">
                    <a:lumMod val="75000"/>
                  </a:schemeClr>
                </a:solidFill>
              </a:rPr>
              <a:t>uấn Cao và quản ngục</a:t>
            </a:r>
            <a:r>
              <a:rPr lang="en-US" sz="2500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500" b="1" i="1" dirty="0" err="1">
                <a:solidFill>
                  <a:schemeClr val="accent5">
                    <a:lumMod val="75000"/>
                  </a:schemeClr>
                </a:solidFill>
              </a:rPr>
              <a:t>trong</a:t>
            </a:r>
            <a:r>
              <a:rPr lang="en-US" sz="2500" b="1" i="1" dirty="0">
                <a:solidFill>
                  <a:schemeClr val="accent5">
                    <a:lumMod val="75000"/>
                  </a:schemeClr>
                </a:solidFill>
              </a:rPr>
              <a:t> “</a:t>
            </a:r>
            <a:r>
              <a:rPr lang="en-US" sz="2500" b="1" i="1" dirty="0" err="1">
                <a:solidFill>
                  <a:schemeClr val="accent5">
                    <a:lumMod val="75000"/>
                  </a:schemeClr>
                </a:solidFill>
              </a:rPr>
              <a:t>Chữ</a:t>
            </a:r>
            <a:r>
              <a:rPr lang="en-US" sz="2500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500" b="1" i="1" dirty="0" err="1">
                <a:solidFill>
                  <a:schemeClr val="accent5">
                    <a:lumMod val="75000"/>
                  </a:schemeClr>
                </a:solidFill>
              </a:rPr>
              <a:t>người</a:t>
            </a:r>
            <a:r>
              <a:rPr lang="en-US" sz="2500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500" b="1" i="1" dirty="0" err="1">
                <a:solidFill>
                  <a:schemeClr val="accent5">
                    <a:lumMod val="75000"/>
                  </a:schemeClr>
                </a:solidFill>
              </a:rPr>
              <a:t>tử</a:t>
            </a:r>
            <a:r>
              <a:rPr lang="en-US" sz="2500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500" b="1" i="1" dirty="0" err="1">
                <a:solidFill>
                  <a:schemeClr val="accent5">
                    <a:lumMod val="75000"/>
                  </a:schemeClr>
                </a:solidFill>
              </a:rPr>
              <a:t>tù</a:t>
            </a:r>
            <a:r>
              <a:rPr lang="en-US" sz="2500" b="1" i="1" dirty="0">
                <a:solidFill>
                  <a:schemeClr val="accent5">
                    <a:lumMod val="75000"/>
                  </a:schemeClr>
                </a:solidFill>
              </a:rPr>
              <a:t>” </a:t>
            </a:r>
            <a:r>
              <a:rPr lang="en-US" sz="2500" b="1" i="1" dirty="0" err="1">
                <a:solidFill>
                  <a:schemeClr val="accent5">
                    <a:lumMod val="75000"/>
                  </a:schemeClr>
                </a:solidFill>
              </a:rPr>
              <a:t>của</a:t>
            </a:r>
            <a:r>
              <a:rPr lang="en-US" sz="2500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500" b="1" i="1" dirty="0" err="1">
                <a:solidFill>
                  <a:schemeClr val="accent5">
                    <a:lumMod val="75000"/>
                  </a:schemeClr>
                </a:solidFill>
              </a:rPr>
              <a:t>Nguyễn</a:t>
            </a:r>
            <a:r>
              <a:rPr lang="en-US" sz="2500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500" b="1" i="1" dirty="0" err="1">
                <a:solidFill>
                  <a:schemeClr val="accent5">
                    <a:lumMod val="75000"/>
                  </a:schemeClr>
                </a:solidFill>
              </a:rPr>
              <a:t>Tuân</a:t>
            </a:r>
            <a:r>
              <a:rPr lang="vi-VN" sz="2500" b="1" i="1" dirty="0">
                <a:solidFill>
                  <a:schemeClr val="accent5">
                    <a:lumMod val="75000"/>
                  </a:schemeClr>
                </a:solidFill>
              </a:rPr>
              <a:t> có</a:t>
            </a:r>
            <a:r>
              <a:rPr lang="en-US" sz="2500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500" b="1" i="1" dirty="0" err="1">
                <a:solidFill>
                  <a:schemeClr val="accent5">
                    <a:lumMod val="75000"/>
                  </a:schemeClr>
                </a:solidFill>
              </a:rPr>
              <a:t>thật</a:t>
            </a:r>
            <a:r>
              <a:rPr lang="en-US" sz="2500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500" b="1" i="1" dirty="0" err="1">
                <a:solidFill>
                  <a:schemeClr val="accent5">
                    <a:lumMod val="75000"/>
                  </a:schemeClr>
                </a:solidFill>
              </a:rPr>
              <a:t>sự</a:t>
            </a:r>
            <a:r>
              <a:rPr lang="vi-VN" sz="2500" b="1" i="1" dirty="0">
                <a:solidFill>
                  <a:schemeClr val="accent5">
                    <a:lumMod val="75000"/>
                  </a:schemeClr>
                </a:solidFill>
              </a:rPr>
              <a:t> đối lập nhau hay không?</a:t>
            </a:r>
            <a:endParaRPr lang="en-US" sz="2500" b="1" i="1" dirty="0">
              <a:solidFill>
                <a:schemeClr val="accent5">
                  <a:lumMod val="75000"/>
                </a:schemeClr>
              </a:solidFill>
              <a:latin typeface="Calibri (Body)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2643" y="125365"/>
            <a:ext cx="100318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vi-VN" sz="2600" b="1" dirty="0">
                <a:solidFill>
                  <a:srgbClr val="2F5E8D"/>
                </a:solidFill>
              </a:rPr>
              <a:t>HOẠT ĐỘNG LUYỆN TẬP</a:t>
            </a:r>
            <a:r>
              <a:rPr lang="en-US" sz="2600" b="1" dirty="0">
                <a:solidFill>
                  <a:srgbClr val="2F5E8D"/>
                </a:solidFill>
              </a:rPr>
              <a:t>, VẬN DỤNG</a:t>
            </a:r>
            <a:endParaRPr lang="vi-VN" sz="2600" b="1" dirty="0">
              <a:solidFill>
                <a:srgbClr val="2F5E8D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294536" y="5384928"/>
            <a:ext cx="1149308" cy="1166990"/>
          </a:xfrm>
          <a:prstGeom prst="roundRect">
            <a:avLst>
              <a:gd name="adj" fmla="val 22746"/>
            </a:avLst>
          </a:prstGeom>
          <a:solidFill>
            <a:schemeClr val="accent2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10641584" y="3831021"/>
            <a:ext cx="1261379" cy="1754944"/>
          </a:xfrm>
          <a:prstGeom prst="roundRect">
            <a:avLst>
              <a:gd name="adj" fmla="val 30702"/>
            </a:avLst>
          </a:prstGeom>
          <a:solidFill>
            <a:schemeClr val="accent2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68959" y="4107291"/>
            <a:ext cx="10955633" cy="2225620"/>
          </a:xfrm>
          <a:prstGeom prst="roundRect">
            <a:avLst>
              <a:gd name="adj" fmla="val 9260"/>
            </a:avLst>
          </a:prstGeom>
          <a:solidFill>
            <a:schemeClr val="bg1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 sz="18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38992" y="4293677"/>
            <a:ext cx="9517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just">
              <a:defRPr sz="2400" b="1">
                <a:solidFill>
                  <a:srgbClr val="124057"/>
                </a:solidFill>
                <a:latin typeface="Calibri" panose="020F0502020204030204" pitchFamily="34" charset="0"/>
                <a:ea typeface="Nixie One"/>
                <a:cs typeface="Calibri" panose="020F0502020204030204" pitchFamily="34" charset="0"/>
              </a:defRPr>
            </a:lvl1pPr>
          </a:lstStyle>
          <a:p>
            <a:pPr algn="ctr" defTabSz="914400">
              <a:defRPr/>
            </a:pPr>
            <a:r>
              <a:rPr lang="vi-VN" sz="4800" dirty="0">
                <a:latin typeface="Calibri (Body)"/>
              </a:rPr>
              <a:t>Cách thức tiến hành</a:t>
            </a:r>
            <a:r>
              <a:rPr lang="en-US" sz="4800" dirty="0">
                <a:latin typeface="Calibri (Body)"/>
              </a:rPr>
              <a:t> </a:t>
            </a:r>
            <a:r>
              <a:rPr lang="en-US" sz="8000" dirty="0">
                <a:latin typeface="Calibri (Body)"/>
                <a:sym typeface="Wingdings" panose="05000000000000000000" pitchFamily="2" charset="2"/>
              </a:rPr>
              <a:t></a:t>
            </a:r>
            <a:endParaRPr lang="en-US" sz="2700" b="0" dirty="0">
              <a:latin typeface="Calibri (Body)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811217" y="4220574"/>
            <a:ext cx="822347" cy="82234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5400" b="1" dirty="0">
                <a:solidFill>
                  <a:prstClr val="white"/>
                </a:solidFill>
                <a:latin typeface="Calibri" panose="020F0502020204030204"/>
              </a:rPr>
              <a:t>2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0931756" y="59451"/>
            <a:ext cx="896956" cy="790633"/>
            <a:chOff x="4591118" y="165534"/>
            <a:chExt cx="6586892" cy="6524726"/>
          </a:xfrm>
        </p:grpSpPr>
        <p:sp>
          <p:nvSpPr>
            <p:cNvPr id="22" name="Freeform 21"/>
            <p:cNvSpPr>
              <a:spLocks/>
            </p:cNvSpPr>
            <p:nvPr/>
          </p:nvSpPr>
          <p:spPr bwMode="ltGray">
            <a:xfrm rot="17214271">
              <a:off x="5344240" y="1296272"/>
              <a:ext cx="1424225" cy="2930469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solidFill>
              <a:srgbClr val="C0000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kern="0">
                <a:solidFill>
                  <a:srgbClr val="000000"/>
                </a:solidFill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ltGray">
            <a:xfrm rot="20612817">
              <a:off x="6542437" y="165534"/>
              <a:ext cx="1424225" cy="2930469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solidFill>
              <a:srgbClr val="00B05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kern="0">
                <a:solidFill>
                  <a:srgbClr val="000000"/>
                </a:solidFill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ltGray">
            <a:xfrm rot="4962736">
              <a:off x="9000663" y="1688197"/>
              <a:ext cx="1424225" cy="2930469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solidFill>
              <a:srgbClr val="DC2EAA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kern="0">
                <a:solidFill>
                  <a:srgbClr val="000000"/>
                </a:solidFill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ltGray">
            <a:xfrm rot="-46246289">
              <a:off x="8455181" y="3166457"/>
              <a:ext cx="1424225" cy="2930469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solidFill>
              <a:srgbClr val="92D05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kern="0">
                <a:solidFill>
                  <a:srgbClr val="000000"/>
                </a:solidFill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ltGray">
            <a:xfrm rot="14665494">
              <a:off x="5497773" y="2858412"/>
              <a:ext cx="1424225" cy="2930469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solidFill>
              <a:srgbClr val="4BA5EF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kern="0">
                <a:solidFill>
                  <a:srgbClr val="000000"/>
                </a:solidFill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ltGray">
            <a:xfrm rot="11192326">
              <a:off x="6916636" y="3759791"/>
              <a:ext cx="1424225" cy="2930469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solidFill>
              <a:srgbClr val="FF000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kern="0">
                <a:solidFill>
                  <a:srgbClr val="000000"/>
                </a:solidFill>
              </a:endParaRPr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ltGray">
            <a:xfrm rot="2367108">
              <a:off x="8133026" y="451882"/>
              <a:ext cx="1424225" cy="2930469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solidFill>
              <a:srgbClr val="FFC00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kern="0">
                <a:solidFill>
                  <a:srgbClr val="000000"/>
                </a:solidFill>
              </a:endParaRPr>
            </a:p>
          </p:txBody>
        </p:sp>
        <p:sp>
          <p:nvSpPr>
            <p:cNvPr id="30" name="Oval 7"/>
            <p:cNvSpPr>
              <a:spLocks noChangeArrowheads="1"/>
            </p:cNvSpPr>
            <p:nvPr/>
          </p:nvSpPr>
          <p:spPr bwMode="gray">
            <a:xfrm>
              <a:off x="6981983" y="2540019"/>
              <a:ext cx="1647825" cy="1647825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309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8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/>
      <p:bldP spid="18" grpId="0" animBg="1"/>
      <p:bldP spid="26" grpId="0"/>
      <p:bldP spid="34" grpId="0"/>
      <p:bldP spid="35" grpId="0" animBg="1"/>
      <p:bldP spid="36" grpId="0" animBg="1"/>
      <p:bldP spid="37" grpId="0" animBg="1"/>
      <p:bldP spid="38" grpId="0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dfds 1"/>
          <p:cNvSpPr>
            <a:spLocks/>
          </p:cNvSpPr>
          <p:nvPr/>
        </p:nvSpPr>
        <p:spPr bwMode="auto">
          <a:xfrm flipV="1">
            <a:off x="9782517" y="3410409"/>
            <a:ext cx="2140055" cy="1066800"/>
          </a:xfrm>
          <a:custGeom>
            <a:avLst/>
            <a:gdLst>
              <a:gd name="T0" fmla="*/ 210 w 421"/>
              <a:gd name="T1" fmla="*/ 57 h 210"/>
              <a:gd name="T2" fmla="*/ 364 w 421"/>
              <a:gd name="T3" fmla="*/ 210 h 210"/>
              <a:gd name="T4" fmla="*/ 421 w 421"/>
              <a:gd name="T5" fmla="*/ 210 h 210"/>
              <a:gd name="T6" fmla="*/ 210 w 421"/>
              <a:gd name="T7" fmla="*/ 0 h 210"/>
              <a:gd name="T8" fmla="*/ 0 w 421"/>
              <a:gd name="T9" fmla="*/ 210 h 210"/>
              <a:gd name="T10" fmla="*/ 57 w 421"/>
              <a:gd name="T11" fmla="*/ 210 h 210"/>
              <a:gd name="T12" fmla="*/ 210 w 421"/>
              <a:gd name="T13" fmla="*/ 57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1" h="21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5" name="sdfds 3"/>
          <p:cNvSpPr>
            <a:spLocks/>
          </p:cNvSpPr>
          <p:nvPr/>
        </p:nvSpPr>
        <p:spPr bwMode="auto">
          <a:xfrm flipV="1">
            <a:off x="6078846" y="3391818"/>
            <a:ext cx="2140055" cy="1066800"/>
          </a:xfrm>
          <a:custGeom>
            <a:avLst/>
            <a:gdLst>
              <a:gd name="T0" fmla="*/ 210 w 421"/>
              <a:gd name="T1" fmla="*/ 57 h 210"/>
              <a:gd name="T2" fmla="*/ 364 w 421"/>
              <a:gd name="T3" fmla="*/ 210 h 210"/>
              <a:gd name="T4" fmla="*/ 421 w 421"/>
              <a:gd name="T5" fmla="*/ 210 h 210"/>
              <a:gd name="T6" fmla="*/ 210 w 421"/>
              <a:gd name="T7" fmla="*/ 0 h 210"/>
              <a:gd name="T8" fmla="*/ 0 w 421"/>
              <a:gd name="T9" fmla="*/ 210 h 210"/>
              <a:gd name="T10" fmla="*/ 57 w 421"/>
              <a:gd name="T11" fmla="*/ 210 h 210"/>
              <a:gd name="T12" fmla="*/ 210 w 421"/>
              <a:gd name="T13" fmla="*/ 57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1" h="21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4" name="sdfds 2"/>
          <p:cNvSpPr>
            <a:spLocks/>
          </p:cNvSpPr>
          <p:nvPr/>
        </p:nvSpPr>
        <p:spPr bwMode="auto">
          <a:xfrm>
            <a:off x="7932430" y="2325018"/>
            <a:ext cx="2140055" cy="1066800"/>
          </a:xfrm>
          <a:custGeom>
            <a:avLst/>
            <a:gdLst>
              <a:gd name="T0" fmla="*/ 210 w 421"/>
              <a:gd name="T1" fmla="*/ 57 h 210"/>
              <a:gd name="T2" fmla="*/ 364 w 421"/>
              <a:gd name="T3" fmla="*/ 210 h 210"/>
              <a:gd name="T4" fmla="*/ 421 w 421"/>
              <a:gd name="T5" fmla="*/ 210 h 210"/>
              <a:gd name="T6" fmla="*/ 210 w 421"/>
              <a:gd name="T7" fmla="*/ 0 h 210"/>
              <a:gd name="T8" fmla="*/ 0 w 421"/>
              <a:gd name="T9" fmla="*/ 210 h 210"/>
              <a:gd name="T10" fmla="*/ 57 w 421"/>
              <a:gd name="T11" fmla="*/ 210 h 210"/>
              <a:gd name="T12" fmla="*/ 210 w 421"/>
              <a:gd name="T13" fmla="*/ 57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1" h="21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922831" y="3398096"/>
            <a:ext cx="2140055" cy="3459904"/>
          </a:xfrm>
          <a:prstGeom prst="rect">
            <a:avLst/>
          </a:prstGeom>
          <a:solidFill>
            <a:srgbClr val="EAC1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914400"/>
            <a:r>
              <a:rPr lang="vi-VN" sz="2200" b="1" dirty="0">
                <a:solidFill>
                  <a:srgbClr val="800080"/>
                </a:solidFill>
              </a:rPr>
              <a:t>Tự nhận xét, đánh giá sản phẩm của nhóm mình và nhóm bạn trên padlet </a:t>
            </a:r>
            <a:endParaRPr lang="en-US" sz="2200" b="1" dirty="0">
              <a:solidFill>
                <a:srgbClr val="800080"/>
              </a:solidFill>
            </a:endParaRPr>
          </a:p>
          <a:p>
            <a:pPr algn="ctr" defTabSz="914400"/>
            <a:endParaRPr lang="vi-VN" sz="2000" b="1" dirty="0">
              <a:solidFill>
                <a:srgbClr val="595959"/>
              </a:solidFill>
            </a:endParaRPr>
          </a:p>
        </p:txBody>
      </p:sp>
      <p:sp>
        <p:nvSpPr>
          <p:cNvPr id="16" name="sdfds 4"/>
          <p:cNvSpPr>
            <a:spLocks/>
          </p:cNvSpPr>
          <p:nvPr/>
        </p:nvSpPr>
        <p:spPr bwMode="auto">
          <a:xfrm>
            <a:off x="4226465" y="2325018"/>
            <a:ext cx="2140055" cy="1066800"/>
          </a:xfrm>
          <a:custGeom>
            <a:avLst/>
            <a:gdLst>
              <a:gd name="T0" fmla="*/ 210 w 421"/>
              <a:gd name="T1" fmla="*/ 57 h 210"/>
              <a:gd name="T2" fmla="*/ 364 w 421"/>
              <a:gd name="T3" fmla="*/ 210 h 210"/>
              <a:gd name="T4" fmla="*/ 421 w 421"/>
              <a:gd name="T5" fmla="*/ 210 h 210"/>
              <a:gd name="T6" fmla="*/ 210 w 421"/>
              <a:gd name="T7" fmla="*/ 0 h 210"/>
              <a:gd name="T8" fmla="*/ 0 w 421"/>
              <a:gd name="T9" fmla="*/ 210 h 210"/>
              <a:gd name="T10" fmla="*/ 57 w 421"/>
              <a:gd name="T11" fmla="*/ 210 h 210"/>
              <a:gd name="T12" fmla="*/ 210 w 421"/>
              <a:gd name="T13" fmla="*/ 57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1" h="21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8" name="sdfds 5"/>
          <p:cNvSpPr>
            <a:spLocks/>
          </p:cNvSpPr>
          <p:nvPr/>
        </p:nvSpPr>
        <p:spPr bwMode="auto">
          <a:xfrm flipV="1">
            <a:off x="2375177" y="3391818"/>
            <a:ext cx="2140055" cy="1066800"/>
          </a:xfrm>
          <a:custGeom>
            <a:avLst/>
            <a:gdLst>
              <a:gd name="T0" fmla="*/ 210 w 421"/>
              <a:gd name="T1" fmla="*/ 57 h 210"/>
              <a:gd name="T2" fmla="*/ 364 w 421"/>
              <a:gd name="T3" fmla="*/ 210 h 210"/>
              <a:gd name="T4" fmla="*/ 421 w 421"/>
              <a:gd name="T5" fmla="*/ 210 h 210"/>
              <a:gd name="T6" fmla="*/ 210 w 421"/>
              <a:gd name="T7" fmla="*/ 0 h 210"/>
              <a:gd name="T8" fmla="*/ 0 w 421"/>
              <a:gd name="T9" fmla="*/ 210 h 210"/>
              <a:gd name="T10" fmla="*/ 57 w 421"/>
              <a:gd name="T11" fmla="*/ 210 h 210"/>
              <a:gd name="T12" fmla="*/ 210 w 421"/>
              <a:gd name="T13" fmla="*/ 57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1" h="21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775507" y="0"/>
            <a:ext cx="2140055" cy="3417042"/>
          </a:xfrm>
          <a:prstGeom prst="rect">
            <a:avLst/>
          </a:prstGeom>
          <a:solidFill>
            <a:srgbClr val="97DC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914400"/>
            <a:endParaRPr lang="en-US" sz="2800" b="1" dirty="0">
              <a:solidFill>
                <a:srgbClr val="0070C0"/>
              </a:solidFill>
            </a:endParaRPr>
          </a:p>
          <a:p>
            <a:pPr algn="ctr" defTabSz="914400"/>
            <a:r>
              <a:rPr lang="en-US" sz="2800" b="1" dirty="0" err="1">
                <a:solidFill>
                  <a:srgbClr val="0070C0"/>
                </a:solidFill>
              </a:rPr>
              <a:t>Rút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vi-VN" sz="2800" b="1" dirty="0">
                <a:solidFill>
                  <a:srgbClr val="0070C0"/>
                </a:solidFill>
              </a:rPr>
              <a:t>kinh nghiệm cho bản thân.</a:t>
            </a:r>
            <a:r>
              <a:rPr lang="en-US" sz="2800" dirty="0">
                <a:solidFill>
                  <a:srgbClr val="595959"/>
                </a:solidFill>
              </a:rPr>
              <a:t> </a:t>
            </a:r>
          </a:p>
        </p:txBody>
      </p:sp>
      <p:sp>
        <p:nvSpPr>
          <p:cNvPr id="36" name="gfhfgh 1"/>
          <p:cNvSpPr/>
          <p:nvPr/>
        </p:nvSpPr>
        <p:spPr>
          <a:xfrm>
            <a:off x="6071542" y="0"/>
            <a:ext cx="2140055" cy="3385540"/>
          </a:xfrm>
          <a:prstGeom prst="rect">
            <a:avLst/>
          </a:prstGeom>
          <a:solidFill>
            <a:srgbClr val="FFB9B9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914400"/>
            <a:endParaRPr lang="en-US" sz="2800" b="1" dirty="0">
              <a:solidFill>
                <a:srgbClr val="595959"/>
              </a:solidFill>
            </a:endParaRPr>
          </a:p>
          <a:p>
            <a:pPr algn="ctr" defTabSz="914400"/>
            <a:r>
              <a:rPr lang="vi-VN" sz="2800" b="1" dirty="0">
                <a:solidFill>
                  <a:srgbClr val="C00000"/>
                </a:solidFill>
              </a:rPr>
              <a:t>Thời gian thực hiện: </a:t>
            </a:r>
            <a:r>
              <a:rPr lang="en-US" sz="2800" b="1" dirty="0">
                <a:solidFill>
                  <a:srgbClr val="C00000"/>
                </a:solidFill>
              </a:rPr>
              <a:t>5 </a:t>
            </a:r>
            <a:r>
              <a:rPr lang="en-US" sz="2800" b="1" dirty="0" err="1">
                <a:solidFill>
                  <a:srgbClr val="C00000"/>
                </a:solidFill>
              </a:rPr>
              <a:t>ngày</a:t>
            </a:r>
            <a:endParaRPr lang="vi-VN" sz="2800" b="1" dirty="0">
              <a:solidFill>
                <a:srgbClr val="C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227558" y="3390948"/>
            <a:ext cx="2140055" cy="3467052"/>
          </a:xfrm>
          <a:prstGeom prst="rect">
            <a:avLst/>
          </a:prstGeom>
          <a:solidFill>
            <a:srgbClr val="99FFCC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914400"/>
            <a:r>
              <a:rPr lang="vi-VN" sz="2800" b="1" dirty="0">
                <a:solidFill>
                  <a:srgbClr val="008080"/>
                </a:solidFill>
              </a:rPr>
              <a:t>Ghi lại video cuộc thảo luận, lên padle</a:t>
            </a:r>
            <a:r>
              <a:rPr lang="en-US" sz="2800" b="1" dirty="0">
                <a:solidFill>
                  <a:srgbClr val="008080"/>
                </a:solidFill>
              </a:rPr>
              <a:t>t.</a:t>
            </a:r>
            <a:endParaRPr lang="en-US" sz="2800" dirty="0">
              <a:solidFill>
                <a:srgbClr val="595959"/>
              </a:solidFill>
            </a:endParaRPr>
          </a:p>
          <a:p>
            <a:pPr algn="ctr" defTabSz="914400"/>
            <a:endParaRPr lang="en-US" sz="2800" dirty="0">
              <a:solidFill>
                <a:srgbClr val="595959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10077259" y="2607993"/>
            <a:ext cx="1565911" cy="156591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8210449" y="2597940"/>
            <a:ext cx="1565911" cy="156591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6376118" y="2589402"/>
            <a:ext cx="1565911" cy="156591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4510773" y="2597940"/>
            <a:ext cx="1565911" cy="156591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75177" y="6"/>
            <a:ext cx="2140055" cy="3380895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914400"/>
            <a:r>
              <a:rPr lang="vi-VN" sz="2800" b="1" dirty="0">
                <a:solidFill>
                  <a:srgbClr val="ED7D31"/>
                </a:solidFill>
              </a:rPr>
              <a:t>HS thực hiện nhiệm vụ ở bên ngoài lớp học</a:t>
            </a:r>
            <a:endParaRPr lang="en-US" sz="2800" dirty="0">
              <a:solidFill>
                <a:srgbClr val="595959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2645177" y="2603402"/>
            <a:ext cx="1565911" cy="156591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6" name="Teardrop 5"/>
          <p:cNvSpPr/>
          <p:nvPr/>
        </p:nvSpPr>
        <p:spPr>
          <a:xfrm rot="8100000">
            <a:off x="2997549" y="3012356"/>
            <a:ext cx="720000" cy="720000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srgbClr val="FFD966"/>
              </a:solidFill>
            </a:endParaRPr>
          </a:p>
        </p:txBody>
      </p:sp>
      <p:sp>
        <p:nvSpPr>
          <p:cNvPr id="9" name="Teardrop 8"/>
          <p:cNvSpPr/>
          <p:nvPr/>
        </p:nvSpPr>
        <p:spPr>
          <a:xfrm rot="8100000">
            <a:off x="6722397" y="3012356"/>
            <a:ext cx="720000" cy="720000"/>
          </a:xfrm>
          <a:prstGeom prst="teardrop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2" name="Teardrop 11"/>
          <p:cNvSpPr/>
          <p:nvPr/>
        </p:nvSpPr>
        <p:spPr>
          <a:xfrm rot="8100000">
            <a:off x="4854355" y="3012361"/>
            <a:ext cx="720000" cy="720000"/>
          </a:xfrm>
          <a:prstGeom prst="teardrop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srgbClr val="00CC99"/>
              </a:solidFill>
            </a:endParaRPr>
          </a:p>
        </p:txBody>
      </p:sp>
      <p:sp>
        <p:nvSpPr>
          <p:cNvPr id="17" name="fdg 1"/>
          <p:cNvSpPr>
            <a:spLocks/>
          </p:cNvSpPr>
          <p:nvPr/>
        </p:nvSpPr>
        <p:spPr bwMode="auto">
          <a:xfrm>
            <a:off x="2375177" y="2325018"/>
            <a:ext cx="2140055" cy="1066800"/>
          </a:xfrm>
          <a:custGeom>
            <a:avLst/>
            <a:gdLst>
              <a:gd name="T0" fmla="*/ 210 w 421"/>
              <a:gd name="T1" fmla="*/ 57 h 210"/>
              <a:gd name="T2" fmla="*/ 364 w 421"/>
              <a:gd name="T3" fmla="*/ 210 h 210"/>
              <a:gd name="T4" fmla="*/ 421 w 421"/>
              <a:gd name="T5" fmla="*/ 210 h 210"/>
              <a:gd name="T6" fmla="*/ 210 w 421"/>
              <a:gd name="T7" fmla="*/ 0 h 210"/>
              <a:gd name="T8" fmla="*/ 0 w 421"/>
              <a:gd name="T9" fmla="*/ 210 h 210"/>
              <a:gd name="T10" fmla="*/ 57 w 421"/>
              <a:gd name="T11" fmla="*/ 210 h 210"/>
              <a:gd name="T12" fmla="*/ 210 w 421"/>
              <a:gd name="T13" fmla="*/ 57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1" h="21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9" name="fdg 2"/>
          <p:cNvSpPr>
            <a:spLocks/>
          </p:cNvSpPr>
          <p:nvPr/>
        </p:nvSpPr>
        <p:spPr bwMode="auto">
          <a:xfrm flipV="1">
            <a:off x="4226465" y="3391818"/>
            <a:ext cx="2140055" cy="1066800"/>
          </a:xfrm>
          <a:custGeom>
            <a:avLst/>
            <a:gdLst>
              <a:gd name="T0" fmla="*/ 210 w 421"/>
              <a:gd name="T1" fmla="*/ 57 h 210"/>
              <a:gd name="T2" fmla="*/ 364 w 421"/>
              <a:gd name="T3" fmla="*/ 210 h 210"/>
              <a:gd name="T4" fmla="*/ 421 w 421"/>
              <a:gd name="T5" fmla="*/ 210 h 210"/>
              <a:gd name="T6" fmla="*/ 210 w 421"/>
              <a:gd name="T7" fmla="*/ 0 h 210"/>
              <a:gd name="T8" fmla="*/ 0 w 421"/>
              <a:gd name="T9" fmla="*/ 210 h 210"/>
              <a:gd name="T10" fmla="*/ 57 w 421"/>
              <a:gd name="T11" fmla="*/ 210 h 210"/>
              <a:gd name="T12" fmla="*/ 210 w 421"/>
              <a:gd name="T13" fmla="*/ 57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1" h="21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0" name="fdg 3"/>
          <p:cNvSpPr>
            <a:spLocks/>
          </p:cNvSpPr>
          <p:nvPr/>
        </p:nvSpPr>
        <p:spPr bwMode="auto">
          <a:xfrm>
            <a:off x="6078846" y="2325018"/>
            <a:ext cx="2140055" cy="1066800"/>
          </a:xfrm>
          <a:custGeom>
            <a:avLst/>
            <a:gdLst>
              <a:gd name="T0" fmla="*/ 210 w 421"/>
              <a:gd name="T1" fmla="*/ 57 h 210"/>
              <a:gd name="T2" fmla="*/ 364 w 421"/>
              <a:gd name="T3" fmla="*/ 210 h 210"/>
              <a:gd name="T4" fmla="*/ 421 w 421"/>
              <a:gd name="T5" fmla="*/ 210 h 210"/>
              <a:gd name="T6" fmla="*/ 210 w 421"/>
              <a:gd name="T7" fmla="*/ 0 h 210"/>
              <a:gd name="T8" fmla="*/ 0 w 421"/>
              <a:gd name="T9" fmla="*/ 210 h 210"/>
              <a:gd name="T10" fmla="*/ 57 w 421"/>
              <a:gd name="T11" fmla="*/ 210 h 210"/>
              <a:gd name="T12" fmla="*/ 210 w 421"/>
              <a:gd name="T13" fmla="*/ 57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1" h="21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FF50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1" name="fdg 4"/>
          <p:cNvSpPr>
            <a:spLocks/>
          </p:cNvSpPr>
          <p:nvPr/>
        </p:nvSpPr>
        <p:spPr bwMode="auto">
          <a:xfrm flipV="1">
            <a:off x="7932430" y="3391818"/>
            <a:ext cx="2140055" cy="1066800"/>
          </a:xfrm>
          <a:custGeom>
            <a:avLst/>
            <a:gdLst>
              <a:gd name="T0" fmla="*/ 210 w 421"/>
              <a:gd name="T1" fmla="*/ 57 h 210"/>
              <a:gd name="T2" fmla="*/ 364 w 421"/>
              <a:gd name="T3" fmla="*/ 210 h 210"/>
              <a:gd name="T4" fmla="*/ 421 w 421"/>
              <a:gd name="T5" fmla="*/ 210 h 210"/>
              <a:gd name="T6" fmla="*/ 210 w 421"/>
              <a:gd name="T7" fmla="*/ 0 h 210"/>
              <a:gd name="T8" fmla="*/ 0 w 421"/>
              <a:gd name="T9" fmla="*/ 210 h 210"/>
              <a:gd name="T10" fmla="*/ 57 w 421"/>
              <a:gd name="T11" fmla="*/ 210 h 210"/>
              <a:gd name="T12" fmla="*/ 210 w 421"/>
              <a:gd name="T13" fmla="*/ 57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1" h="21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9933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3" name="Teardrop 22"/>
          <p:cNvSpPr/>
          <p:nvPr/>
        </p:nvSpPr>
        <p:spPr>
          <a:xfrm rot="8100000">
            <a:off x="8574513" y="3012356"/>
            <a:ext cx="720000" cy="720000"/>
          </a:xfrm>
          <a:prstGeom prst="teardrop">
            <a:avLst/>
          </a:prstGeom>
          <a:solidFill>
            <a:srgbClr val="99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25" name="fdg 5"/>
          <p:cNvSpPr>
            <a:spLocks/>
          </p:cNvSpPr>
          <p:nvPr/>
        </p:nvSpPr>
        <p:spPr bwMode="auto">
          <a:xfrm>
            <a:off x="9782517" y="2343609"/>
            <a:ext cx="2140055" cy="1066800"/>
          </a:xfrm>
          <a:custGeom>
            <a:avLst/>
            <a:gdLst>
              <a:gd name="T0" fmla="*/ 210 w 421"/>
              <a:gd name="T1" fmla="*/ 57 h 210"/>
              <a:gd name="T2" fmla="*/ 364 w 421"/>
              <a:gd name="T3" fmla="*/ 210 h 210"/>
              <a:gd name="T4" fmla="*/ 421 w 421"/>
              <a:gd name="T5" fmla="*/ 210 h 210"/>
              <a:gd name="T6" fmla="*/ 210 w 421"/>
              <a:gd name="T7" fmla="*/ 0 h 210"/>
              <a:gd name="T8" fmla="*/ 0 w 421"/>
              <a:gd name="T9" fmla="*/ 210 h 210"/>
              <a:gd name="T10" fmla="*/ 57 w 421"/>
              <a:gd name="T11" fmla="*/ 210 h 210"/>
              <a:gd name="T12" fmla="*/ 210 w 421"/>
              <a:gd name="T13" fmla="*/ 57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1" h="21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35BE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7" name="Teardrop 26"/>
          <p:cNvSpPr/>
          <p:nvPr/>
        </p:nvSpPr>
        <p:spPr>
          <a:xfrm rot="8100000">
            <a:off x="10424597" y="3030947"/>
            <a:ext cx="720000" cy="720000"/>
          </a:xfrm>
          <a:prstGeom prst="teardrop">
            <a:avLst/>
          </a:prstGeom>
          <a:solidFill>
            <a:srgbClr val="35B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63409" y="3026124"/>
            <a:ext cx="725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4000" b="1" dirty="0">
                <a:solidFill>
                  <a:srgbClr val="FFFFE1"/>
                </a:solidFill>
                <a:latin typeface="Arial Black" pitchFamily="34" charset="0"/>
              </a:rPr>
              <a:t>1</a:t>
            </a:r>
            <a:endParaRPr lang="vi-VN" sz="4000" b="1" dirty="0">
              <a:solidFill>
                <a:srgbClr val="FFFFE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851747" y="3056466"/>
            <a:ext cx="725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4000" b="1" dirty="0">
                <a:solidFill>
                  <a:srgbClr val="FFFFE1"/>
                </a:solidFill>
                <a:latin typeface="Arial Black" pitchFamily="34" charset="0"/>
              </a:rPr>
              <a:t>2</a:t>
            </a:r>
            <a:endParaRPr lang="vi-VN" sz="4000" b="1" dirty="0">
              <a:solidFill>
                <a:srgbClr val="FFFFE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719789" y="3063099"/>
            <a:ext cx="725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4000" b="1" dirty="0">
                <a:solidFill>
                  <a:srgbClr val="FFFFE1"/>
                </a:solidFill>
                <a:latin typeface="Arial Black" pitchFamily="34" charset="0"/>
              </a:rPr>
              <a:t>3</a:t>
            </a:r>
            <a:endParaRPr lang="vi-VN" sz="4000" b="1" dirty="0">
              <a:solidFill>
                <a:srgbClr val="FFFFE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571905" y="3031597"/>
            <a:ext cx="725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4000" b="1" dirty="0">
                <a:solidFill>
                  <a:srgbClr val="FFFFE1"/>
                </a:solidFill>
                <a:latin typeface="Arial Black" pitchFamily="34" charset="0"/>
              </a:rPr>
              <a:t>4</a:t>
            </a:r>
            <a:endParaRPr lang="vi-VN" sz="4000" b="1" dirty="0">
              <a:solidFill>
                <a:srgbClr val="FFFFE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0421989" y="3063099"/>
            <a:ext cx="725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4000" b="1" dirty="0">
                <a:solidFill>
                  <a:srgbClr val="FFFFE1"/>
                </a:solidFill>
                <a:latin typeface="Arial Black" pitchFamily="34" charset="0"/>
              </a:rPr>
              <a:t>5</a:t>
            </a:r>
            <a:endParaRPr lang="vi-VN" sz="4000" b="1" dirty="0">
              <a:solidFill>
                <a:srgbClr val="FFFFE1"/>
              </a:solidFill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303569" y="4341525"/>
            <a:ext cx="1464207" cy="1224726"/>
            <a:chOff x="4591118" y="165534"/>
            <a:chExt cx="6586892" cy="6524726"/>
          </a:xfrm>
        </p:grpSpPr>
        <p:sp>
          <p:nvSpPr>
            <p:cNvPr id="46" name="Freeform 45"/>
            <p:cNvSpPr>
              <a:spLocks/>
            </p:cNvSpPr>
            <p:nvPr/>
          </p:nvSpPr>
          <p:spPr bwMode="ltGray">
            <a:xfrm rot="17214271">
              <a:off x="5344240" y="1296272"/>
              <a:ext cx="1424225" cy="2930469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solidFill>
              <a:srgbClr val="C0000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kern="0">
                <a:solidFill>
                  <a:srgbClr val="000000"/>
                </a:solidFill>
              </a:endParaRPr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ltGray">
            <a:xfrm rot="20612817">
              <a:off x="6542437" y="165534"/>
              <a:ext cx="1424225" cy="2930469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solidFill>
              <a:srgbClr val="00B05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kern="0">
                <a:solidFill>
                  <a:srgbClr val="000000"/>
                </a:solidFill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ltGray">
            <a:xfrm rot="4962736">
              <a:off x="9000663" y="1688197"/>
              <a:ext cx="1424225" cy="2930469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solidFill>
              <a:srgbClr val="DC2EAA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kern="0">
                <a:solidFill>
                  <a:srgbClr val="000000"/>
                </a:solidFill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ltGray">
            <a:xfrm rot="-46246289">
              <a:off x="8455181" y="3166457"/>
              <a:ext cx="1424225" cy="2930469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solidFill>
              <a:srgbClr val="92D05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kern="0">
                <a:solidFill>
                  <a:srgbClr val="000000"/>
                </a:solidFill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ltGray">
            <a:xfrm rot="14665494">
              <a:off x="5497773" y="2858412"/>
              <a:ext cx="1424225" cy="2930469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solidFill>
              <a:srgbClr val="4BA5EF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kern="0">
                <a:solidFill>
                  <a:srgbClr val="000000"/>
                </a:solidFill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ltGray">
            <a:xfrm rot="11192326">
              <a:off x="6916636" y="3759791"/>
              <a:ext cx="1424225" cy="2930469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solidFill>
              <a:srgbClr val="FF000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kern="0">
                <a:solidFill>
                  <a:srgbClr val="000000"/>
                </a:solidFill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ltGray">
            <a:xfrm rot="2367108">
              <a:off x="8133026" y="451882"/>
              <a:ext cx="1424225" cy="2930469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solidFill>
              <a:srgbClr val="FFC00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kern="0">
                <a:solidFill>
                  <a:srgbClr val="000000"/>
                </a:solidFill>
              </a:endParaRPr>
            </a:p>
          </p:txBody>
        </p:sp>
        <p:sp>
          <p:nvSpPr>
            <p:cNvPr id="53" name="Oval 7"/>
            <p:cNvSpPr>
              <a:spLocks noChangeArrowheads="1"/>
            </p:cNvSpPr>
            <p:nvPr/>
          </p:nvSpPr>
          <p:spPr bwMode="gray">
            <a:xfrm>
              <a:off x="6981983" y="2540019"/>
              <a:ext cx="1647825" cy="1647825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126123" y="2584169"/>
            <a:ext cx="15607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800" b="1" dirty="0">
                <a:solidFill>
                  <a:srgbClr val="002060"/>
                </a:solidFill>
              </a:rPr>
              <a:t>2. </a:t>
            </a:r>
            <a:r>
              <a:rPr lang="vi-VN" sz="2800" b="1" dirty="0">
                <a:solidFill>
                  <a:srgbClr val="002060"/>
                </a:solidFill>
              </a:rPr>
              <a:t>Cách thức tiến hành</a:t>
            </a:r>
          </a:p>
        </p:txBody>
      </p:sp>
    </p:spTree>
    <p:extLst>
      <p:ext uri="{BB962C8B-B14F-4D97-AF65-F5344CB8AC3E}">
        <p14:creationId xmlns:p14="http://schemas.microsoft.com/office/powerpoint/2010/main" val="426855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2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" presetClass="entr" presetSubtype="3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6" presetClass="entr" presetSubtype="32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6" presetClass="entr" presetSubtype="32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6" presetClass="entr" presetSubtype="32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4" grpId="0" animBg="1"/>
      <p:bldP spid="37" grpId="0" animBg="1"/>
      <p:bldP spid="16" grpId="0" animBg="1"/>
      <p:bldP spid="18" grpId="0" animBg="1"/>
      <p:bldP spid="38" grpId="0" animBg="1"/>
      <p:bldP spid="36" grpId="0" animBg="1"/>
      <p:bldP spid="35" grpId="0" animBg="1"/>
      <p:bldP spid="34" grpId="0" animBg="1"/>
      <p:bldP spid="33" grpId="0" animBg="1"/>
      <p:bldP spid="32" grpId="0" animBg="1"/>
      <p:bldP spid="31" grpId="0" animBg="1"/>
      <p:bldP spid="3" grpId="0" animBg="1"/>
      <p:bldP spid="30" grpId="0" animBg="1"/>
      <p:bldP spid="6" grpId="0" animBg="1"/>
      <p:bldP spid="9" grpId="0" animBg="1"/>
      <p:bldP spid="12" grpId="0" animBg="1"/>
      <p:bldP spid="17" grpId="0" animBg="1"/>
      <p:bldP spid="19" grpId="0" animBg="1"/>
      <p:bldP spid="20" grpId="0" animBg="1"/>
      <p:bldP spid="21" grpId="0" animBg="1"/>
      <p:bldP spid="23" grpId="0" animBg="1"/>
      <p:bldP spid="25" grpId="0" animBg="1"/>
      <p:bldP spid="27" grpId="0" animBg="1"/>
      <p:bldP spid="40" grpId="0"/>
      <p:bldP spid="41" grpId="0"/>
      <p:bldP spid="42" grpId="0"/>
      <p:bldP spid="43" grpId="0"/>
      <p:bldP spid="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" name="Google Shape;367;p34"/>
          <p:cNvGrpSpPr/>
          <p:nvPr/>
        </p:nvGrpSpPr>
        <p:grpSpPr>
          <a:xfrm>
            <a:off x="9310104" y="386988"/>
            <a:ext cx="1257704" cy="1527691"/>
            <a:chOff x="6982578" y="290241"/>
            <a:chExt cx="943278" cy="1145768"/>
          </a:xfrm>
        </p:grpSpPr>
        <p:sp>
          <p:nvSpPr>
            <p:cNvPr id="368" name="Google Shape;368;p34"/>
            <p:cNvSpPr/>
            <p:nvPr/>
          </p:nvSpPr>
          <p:spPr>
            <a:xfrm rot="-6299962">
              <a:off x="6946688" y="543759"/>
              <a:ext cx="1015042" cy="638732"/>
            </a:xfrm>
            <a:custGeom>
              <a:avLst/>
              <a:gdLst/>
              <a:ahLst/>
              <a:cxnLst/>
              <a:rect l="l" t="t" r="r" b="b"/>
              <a:pathLst>
                <a:path w="25169" h="15838" extrusionOk="0">
                  <a:moveTo>
                    <a:pt x="152" y="6536"/>
                  </a:moveTo>
                  <a:cubicBezTo>
                    <a:pt x="61" y="6111"/>
                    <a:pt x="0" y="5685"/>
                    <a:pt x="31" y="5259"/>
                  </a:cubicBezTo>
                  <a:cubicBezTo>
                    <a:pt x="152" y="3831"/>
                    <a:pt x="1338" y="2554"/>
                    <a:pt x="2767" y="2372"/>
                  </a:cubicBezTo>
                  <a:cubicBezTo>
                    <a:pt x="5198" y="2007"/>
                    <a:pt x="7052" y="4287"/>
                    <a:pt x="9423" y="4378"/>
                  </a:cubicBezTo>
                  <a:cubicBezTo>
                    <a:pt x="12159" y="4500"/>
                    <a:pt x="14043" y="1825"/>
                    <a:pt x="16353" y="822"/>
                  </a:cubicBezTo>
                  <a:cubicBezTo>
                    <a:pt x="18268" y="1"/>
                    <a:pt x="20609" y="214"/>
                    <a:pt x="22341" y="1369"/>
                  </a:cubicBezTo>
                  <a:cubicBezTo>
                    <a:pt x="24074" y="2524"/>
                    <a:pt x="25168" y="4591"/>
                    <a:pt x="25138" y="6688"/>
                  </a:cubicBezTo>
                  <a:cubicBezTo>
                    <a:pt x="25107" y="8694"/>
                    <a:pt x="24074" y="10639"/>
                    <a:pt x="22585" y="11977"/>
                  </a:cubicBezTo>
                  <a:cubicBezTo>
                    <a:pt x="21095" y="13345"/>
                    <a:pt x="19180" y="14165"/>
                    <a:pt x="17204" y="14591"/>
                  </a:cubicBezTo>
                  <a:cubicBezTo>
                    <a:pt x="11399" y="15837"/>
                    <a:pt x="5168" y="13527"/>
                    <a:pt x="1490" y="8907"/>
                  </a:cubicBezTo>
                  <a:cubicBezTo>
                    <a:pt x="912" y="8177"/>
                    <a:pt x="396" y="7387"/>
                    <a:pt x="152" y="6536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533"/>
            </a:p>
          </p:txBody>
        </p:sp>
        <p:sp>
          <p:nvSpPr>
            <p:cNvPr id="369" name="Google Shape;369;p34"/>
            <p:cNvSpPr/>
            <p:nvPr/>
          </p:nvSpPr>
          <p:spPr>
            <a:xfrm rot="2574590">
              <a:off x="7015216" y="755160"/>
              <a:ext cx="878003" cy="440931"/>
            </a:xfrm>
            <a:custGeom>
              <a:avLst/>
              <a:gdLst/>
              <a:ahLst/>
              <a:cxnLst/>
              <a:rect l="l" t="t" r="r" b="b"/>
              <a:pathLst>
                <a:path w="41643" h="20913" fill="none" extrusionOk="0">
                  <a:moveTo>
                    <a:pt x="15502" y="8572"/>
                  </a:moveTo>
                  <a:cubicBezTo>
                    <a:pt x="11976" y="11611"/>
                    <a:pt x="6748" y="11551"/>
                    <a:pt x="2736" y="13648"/>
                  </a:cubicBezTo>
                  <a:cubicBezTo>
                    <a:pt x="1398" y="14347"/>
                    <a:pt x="0" y="15684"/>
                    <a:pt x="456" y="17113"/>
                  </a:cubicBezTo>
                  <a:cubicBezTo>
                    <a:pt x="730" y="18055"/>
                    <a:pt x="1733" y="18602"/>
                    <a:pt x="2675" y="18967"/>
                  </a:cubicBezTo>
                  <a:cubicBezTo>
                    <a:pt x="7569" y="20912"/>
                    <a:pt x="13283" y="20669"/>
                    <a:pt x="17994" y="18329"/>
                  </a:cubicBezTo>
                  <a:cubicBezTo>
                    <a:pt x="20730" y="16961"/>
                    <a:pt x="23253" y="14894"/>
                    <a:pt x="26292" y="14590"/>
                  </a:cubicBezTo>
                  <a:cubicBezTo>
                    <a:pt x="29423" y="14286"/>
                    <a:pt x="32402" y="15928"/>
                    <a:pt x="34925" y="17782"/>
                  </a:cubicBezTo>
                  <a:cubicBezTo>
                    <a:pt x="36414" y="18876"/>
                    <a:pt x="38268" y="20153"/>
                    <a:pt x="39940" y="19332"/>
                  </a:cubicBezTo>
                  <a:cubicBezTo>
                    <a:pt x="40822" y="18906"/>
                    <a:pt x="41399" y="17903"/>
                    <a:pt x="41521" y="16900"/>
                  </a:cubicBezTo>
                  <a:cubicBezTo>
                    <a:pt x="41642" y="15897"/>
                    <a:pt x="41429" y="14894"/>
                    <a:pt x="41125" y="13921"/>
                  </a:cubicBezTo>
                  <a:cubicBezTo>
                    <a:pt x="39727" y="9332"/>
                    <a:pt x="36566" y="5289"/>
                    <a:pt x="32432" y="2797"/>
                  </a:cubicBezTo>
                  <a:cubicBezTo>
                    <a:pt x="28238" y="304"/>
                    <a:pt x="22615" y="0"/>
                    <a:pt x="19180" y="3921"/>
                  </a:cubicBezTo>
                  <a:cubicBezTo>
                    <a:pt x="18055" y="5168"/>
                    <a:pt x="17326" y="6687"/>
                    <a:pt x="16171" y="7903"/>
                  </a:cubicBezTo>
                  <a:cubicBezTo>
                    <a:pt x="15958" y="8146"/>
                    <a:pt x="15715" y="8359"/>
                    <a:pt x="15502" y="857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533"/>
            </a:p>
          </p:txBody>
        </p:sp>
      </p:grpSp>
      <p:cxnSp>
        <p:nvCxnSpPr>
          <p:cNvPr id="372" name="Google Shape;372;p34"/>
          <p:cNvCxnSpPr/>
          <p:nvPr/>
        </p:nvCxnSpPr>
        <p:spPr>
          <a:xfrm>
            <a:off x="2589698" y="6520544"/>
            <a:ext cx="6762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73" name="Google Shape;373;p34"/>
          <p:cNvGrpSpPr/>
          <p:nvPr/>
        </p:nvGrpSpPr>
        <p:grpSpPr>
          <a:xfrm>
            <a:off x="1199234" y="4497067"/>
            <a:ext cx="811868" cy="772333"/>
            <a:chOff x="899425" y="3372800"/>
            <a:chExt cx="608901" cy="579250"/>
          </a:xfrm>
        </p:grpSpPr>
        <p:sp>
          <p:nvSpPr>
            <p:cNvPr id="374" name="Google Shape;374;p34"/>
            <p:cNvSpPr/>
            <p:nvPr/>
          </p:nvSpPr>
          <p:spPr>
            <a:xfrm>
              <a:off x="899425" y="3372800"/>
              <a:ext cx="499800" cy="499800"/>
            </a:xfrm>
            <a:prstGeom prst="ellipse">
              <a:avLst/>
            </a:pr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533"/>
            </a:p>
          </p:txBody>
        </p:sp>
        <p:sp>
          <p:nvSpPr>
            <p:cNvPr id="375" name="Google Shape;375;p34"/>
            <p:cNvSpPr/>
            <p:nvPr/>
          </p:nvSpPr>
          <p:spPr>
            <a:xfrm>
              <a:off x="1042726" y="3486450"/>
              <a:ext cx="465600" cy="4656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533"/>
            </a:p>
          </p:txBody>
        </p:sp>
      </p:grpSp>
      <p:sp>
        <p:nvSpPr>
          <p:cNvPr id="376" name="Google Shape;376;p34"/>
          <p:cNvSpPr/>
          <p:nvPr/>
        </p:nvSpPr>
        <p:spPr>
          <a:xfrm>
            <a:off x="14111667" y="2690800"/>
            <a:ext cx="428800" cy="428800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533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743990-AD93-E973-4088-685EA905C0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755" y="1683800"/>
            <a:ext cx="10822489" cy="358560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3000" b="1" dirty="0" err="1">
                <a:solidFill>
                  <a:srgbClr val="FF0000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Nói</a:t>
            </a:r>
            <a:r>
              <a:rPr lang="en-US" sz="3000" b="1" dirty="0">
                <a:solidFill>
                  <a:srgbClr val="FF0000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và</a:t>
            </a:r>
            <a:r>
              <a:rPr lang="en-US" sz="3000" b="1" dirty="0">
                <a:solidFill>
                  <a:srgbClr val="FF0000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nghe</a:t>
            </a:r>
            <a:br>
              <a:rPr lang="en-US" sz="3000" b="1" dirty="0">
                <a:solidFill>
                  <a:srgbClr val="FF0000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</a:br>
            <a:r>
              <a:rPr lang="en-US" sz="4800" b="1" dirty="0">
                <a:solidFill>
                  <a:srgbClr val="FF0000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THẢO LUẬN VỀ MỘT VẤN ĐỀ VĂN HỌC CÓ Ý KIẾN KHÁC NHAU</a:t>
            </a:r>
            <a:endParaRPr lang="en-US" sz="3000" b="1" dirty="0">
              <a:solidFill>
                <a:srgbClr val="FF0000"/>
              </a:solidFill>
              <a:latin typeface="Source Sans Pro Black" panose="020B0803030403020204" pitchFamily="34" charset="0"/>
              <a:ea typeface="Source Sans Pro Black" panose="020B0803030403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76C2084-103E-427C-4522-4011B5E576FC}"/>
              </a:ext>
            </a:extLst>
          </p:cNvPr>
          <p:cNvSpPr txBox="1">
            <a:spLocks/>
          </p:cNvSpPr>
          <p:nvPr/>
        </p:nvSpPr>
        <p:spPr>
          <a:xfrm>
            <a:off x="2871448" y="128903"/>
            <a:ext cx="5951212" cy="916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2400" b="1" dirty="0">
                <a:latin typeface="SVN-The Voice" panose="02040603050506020204" pitchFamily="18" charset="0"/>
                <a:cs typeface="Times New Roman" panose="02020603050405020304" pitchFamily="18" charset="0"/>
              </a:rPr>
              <a:t>S</a:t>
            </a:r>
            <a:r>
              <a:rPr lang="en-US" sz="2133" b="1" dirty="0">
                <a:latin typeface="SVN-The Voice" panose="02040603050506020204" pitchFamily="18" charset="0"/>
                <a:cs typeface="Times New Roman" panose="02020603050405020304" pitchFamily="18" charset="0"/>
              </a:rPr>
              <a:t>Ở GIÁO DỤC VÀ ĐÀO TẠO HẢI PHÒNG</a:t>
            </a:r>
            <a:br>
              <a:rPr lang="en-US" sz="2400" b="1" dirty="0">
                <a:latin typeface="SVN-The Voice" panose="02040603050506020204" pitchFamily="18" charset="0"/>
                <a:cs typeface="Times New Roman" panose="02020603050405020304" pitchFamily="18" charset="0"/>
              </a:rPr>
            </a:br>
            <a:r>
              <a:rPr lang="en-US" sz="2667" b="1" u="sng" dirty="0">
                <a:latin typeface="SVN-The Voice" panose="02040603050506020204" pitchFamily="18" charset="0"/>
                <a:cs typeface="Times New Roman" panose="02020603050405020304" pitchFamily="18" charset="0"/>
              </a:rPr>
              <a:t>TRƯỜNG THPT LƯƠNG THẾ VINH</a:t>
            </a:r>
            <a:endParaRPr lang="en-US" sz="2400" b="1" u="sng" dirty="0">
              <a:latin typeface="SVN-The Voice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A7970F-792F-436C-5D51-1A18DB460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6167" y="340950"/>
            <a:ext cx="1919768" cy="191976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BD21E95-E621-3DCA-0D47-8E1ADBC446C2}"/>
              </a:ext>
            </a:extLst>
          </p:cNvPr>
          <p:cNvSpPr txBox="1">
            <a:spLocks/>
          </p:cNvSpPr>
          <p:nvPr/>
        </p:nvSpPr>
        <p:spPr>
          <a:xfrm>
            <a:off x="2665205" y="5711190"/>
            <a:ext cx="6240962" cy="78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ague Spartan"/>
              <a:buNone/>
              <a:defRPr sz="1400" b="0" i="0" u="none" strike="noStrike" cap="none">
                <a:solidFill>
                  <a:schemeClr val="lt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ague Spartan"/>
              <a:buNone/>
              <a:defRPr sz="1400" b="0" i="0" u="none" strike="noStrike" cap="none">
                <a:solidFill>
                  <a:schemeClr val="lt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ague Spartan"/>
              <a:buNone/>
              <a:defRPr sz="1400" b="0" i="0" u="none" strike="noStrike" cap="none">
                <a:solidFill>
                  <a:schemeClr val="lt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ague Spartan"/>
              <a:buNone/>
              <a:defRPr sz="1400" b="0" i="0" u="none" strike="noStrike" cap="none">
                <a:solidFill>
                  <a:schemeClr val="lt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ague Spartan"/>
              <a:buNone/>
              <a:defRPr sz="1400" b="0" i="0" u="none" strike="noStrike" cap="none">
                <a:solidFill>
                  <a:schemeClr val="lt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ague Spartan"/>
              <a:buNone/>
              <a:defRPr sz="1400" b="0" i="0" u="none" strike="noStrike" cap="none">
                <a:solidFill>
                  <a:schemeClr val="lt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ague Spartan"/>
              <a:buNone/>
              <a:defRPr sz="1400" b="0" i="0" u="none" strike="noStrike" cap="none">
                <a:solidFill>
                  <a:schemeClr val="lt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ague Spartan"/>
              <a:buNone/>
              <a:defRPr sz="1400" b="0" i="0" u="none" strike="noStrike" cap="none">
                <a:solidFill>
                  <a:schemeClr val="lt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ague Spartan"/>
              <a:buNone/>
              <a:defRPr sz="1400" b="0" i="0" u="none" strike="noStrike" cap="none">
                <a:solidFill>
                  <a:schemeClr val="lt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9pPr>
          </a:lstStyle>
          <a:p>
            <a:pPr marL="186262" indent="0">
              <a:lnSpc>
                <a:spcPct val="130000"/>
              </a:lnSpc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SVN-Cookies" panose="02040603050506020204" pitchFamily="18" charset="0"/>
              </a:rPr>
              <a:t>GIÁO VIÊN: NGUYỄN TIẾN KHÁNH</a:t>
            </a:r>
          </a:p>
        </p:txBody>
      </p:sp>
    </p:spTree>
    <p:extLst>
      <p:ext uri="{BB962C8B-B14F-4D97-AF65-F5344CB8AC3E}">
        <p14:creationId xmlns:p14="http://schemas.microsoft.com/office/powerpoint/2010/main" val="1828996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89037" y="3521817"/>
            <a:ext cx="4923850" cy="1166990"/>
          </a:xfrm>
          <a:prstGeom prst="roundRect">
            <a:avLst>
              <a:gd name="adj" fmla="val 22746"/>
            </a:avLst>
          </a:prstGeom>
          <a:solidFill>
            <a:srgbClr val="008080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A. Tôn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trọng</a:t>
            </a:r>
            <a:endParaRPr lang="en-US" sz="3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448760" y="1843828"/>
            <a:ext cx="9294480" cy="822346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 sz="3000" b="1" dirty="0">
              <a:solidFill>
                <a:prstClr val="white"/>
              </a:solidFill>
              <a:latin typeface=".VnArabia" panose="020B7200000000000000" pitchFamily="34" charset="0"/>
            </a:endParaRPr>
          </a:p>
          <a:p>
            <a:pPr algn="ctr" defTabSz="914400">
              <a:defRPr/>
            </a:pPr>
            <a:r>
              <a:rPr lang="en-US" sz="3000" b="1" dirty="0">
                <a:solidFill>
                  <a:prstClr val="white"/>
                </a:solidFill>
                <a:latin typeface=".VnArabia" panose="020B7200000000000000" pitchFamily="34" charset="0"/>
              </a:rPr>
              <a:t>1. </a:t>
            </a:r>
            <a:r>
              <a:rPr lang="vi-VN" sz="3000" b="1" dirty="0"/>
              <a:t>Đâu là tinh thần cần có của buổi thảo luận?</a:t>
            </a:r>
            <a:endParaRPr lang="en-US" sz="3000" b="1" dirty="0">
              <a:latin typeface=".VnArabia" panose="020B7200000000000000" pitchFamily="34" charset="0"/>
            </a:endParaRPr>
          </a:p>
          <a:p>
            <a:pPr algn="ctr" defTabSz="914400">
              <a:defRPr/>
            </a:pPr>
            <a:endParaRPr lang="en-US" sz="3000" b="1" dirty="0">
              <a:solidFill>
                <a:prstClr val="white"/>
              </a:solidFill>
              <a:latin typeface=".VnArabia" panose="020B7200000000000000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0" y="745033"/>
            <a:ext cx="12192000" cy="243153"/>
            <a:chOff x="0" y="956497"/>
            <a:chExt cx="12192000" cy="243153"/>
          </a:xfrm>
        </p:grpSpPr>
        <p:sp>
          <p:nvSpPr>
            <p:cNvPr id="42" name="Rectangle 41"/>
            <p:cNvSpPr/>
            <p:nvPr/>
          </p:nvSpPr>
          <p:spPr>
            <a:xfrm>
              <a:off x="0" y="956497"/>
              <a:ext cx="711200" cy="24315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944880" y="956497"/>
              <a:ext cx="11247120" cy="243153"/>
              <a:chOff x="944880" y="956497"/>
              <a:chExt cx="9784080" cy="243153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944880" y="956497"/>
                <a:ext cx="2407920" cy="243153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3352800" y="956497"/>
                <a:ext cx="2407920" cy="243153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5760720" y="956497"/>
                <a:ext cx="2479040" cy="243153"/>
              </a:xfrm>
              <a:prstGeom prst="rect">
                <a:avLst/>
              </a:prstGeom>
              <a:solidFill>
                <a:srgbClr val="0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168640" y="956497"/>
                <a:ext cx="2560320" cy="243153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sp>
        <p:nvSpPr>
          <p:cNvPr id="34" name="TextBox 33"/>
          <p:cNvSpPr txBox="1"/>
          <p:nvPr/>
        </p:nvSpPr>
        <p:spPr>
          <a:xfrm>
            <a:off x="152642" y="125365"/>
            <a:ext cx="120679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vi-VN" sz="3000" b="1" dirty="0">
                <a:solidFill>
                  <a:srgbClr val="2F5E8D"/>
                </a:solidFill>
              </a:rPr>
              <a:t>HOẠT ĐỘNG</a:t>
            </a:r>
            <a:r>
              <a:rPr lang="en-US" sz="3000" b="1" dirty="0">
                <a:solidFill>
                  <a:srgbClr val="2F5E8D"/>
                </a:solidFill>
              </a:rPr>
              <a:t>:</a:t>
            </a:r>
            <a:r>
              <a:rPr lang="vi-VN" sz="3000" b="1" dirty="0">
                <a:solidFill>
                  <a:srgbClr val="2F5E8D"/>
                </a:solidFill>
              </a:rPr>
              <a:t> </a:t>
            </a:r>
            <a:r>
              <a:rPr lang="en-US" sz="3000" b="1" dirty="0">
                <a:solidFill>
                  <a:srgbClr val="2F5E8D"/>
                </a:solidFill>
              </a:rPr>
              <a:t>KHỞI ĐỘNG </a:t>
            </a:r>
            <a:endParaRPr lang="vi-VN" sz="3000" b="1" dirty="0">
              <a:solidFill>
                <a:srgbClr val="2F5E8D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294535" y="5384928"/>
            <a:ext cx="4918351" cy="1166990"/>
          </a:xfrm>
          <a:prstGeom prst="roundRect">
            <a:avLst>
              <a:gd name="adj" fmla="val 22746"/>
            </a:avLst>
          </a:prstGeom>
          <a:solidFill>
            <a:schemeClr val="accent2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C.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Hợp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tác</a:t>
            </a:r>
            <a:endParaRPr lang="en-US" sz="3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Rounded Rectangle 12">
            <a:extLst>
              <a:ext uri="{FF2B5EF4-FFF2-40B4-BE49-F238E27FC236}">
                <a16:creationId xmlns:a16="http://schemas.microsoft.com/office/drawing/2014/main" id="{24D69ECA-9993-2A4A-76E9-2303A3A5C411}"/>
              </a:ext>
            </a:extLst>
          </p:cNvPr>
          <p:cNvSpPr/>
          <p:nvPr/>
        </p:nvSpPr>
        <p:spPr>
          <a:xfrm>
            <a:off x="6786903" y="5384928"/>
            <a:ext cx="4923850" cy="1166990"/>
          </a:xfrm>
          <a:prstGeom prst="roundRect">
            <a:avLst>
              <a:gd name="adj" fmla="val 22746"/>
            </a:avLst>
          </a:prstGeom>
          <a:solidFill>
            <a:srgbClr val="008080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600" dirty="0">
                <a:solidFill>
                  <a:prstClr val="white"/>
                </a:solidFill>
                <a:latin typeface="Calibri" panose="020F0502020204030204"/>
              </a:rPr>
              <a:t>D.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/>
              </a:rPr>
              <a:t>Cả</a:t>
            </a:r>
            <a:r>
              <a:rPr lang="en-US" sz="3600" dirty="0">
                <a:solidFill>
                  <a:prstClr val="white"/>
                </a:solidFill>
                <a:latin typeface="Calibri" panose="020F0502020204030204"/>
              </a:rPr>
              <a:t> 3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/>
              </a:rPr>
              <a:t>đáp</a:t>
            </a:r>
            <a:r>
              <a:rPr lang="en-US" sz="36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/>
              </a:rPr>
              <a:t>án</a:t>
            </a:r>
            <a:r>
              <a:rPr lang="en-US" sz="36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/>
              </a:rPr>
              <a:t>trên</a:t>
            </a:r>
            <a:endParaRPr lang="en-US" sz="3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ounded Rectangle 34">
            <a:extLst>
              <a:ext uri="{FF2B5EF4-FFF2-40B4-BE49-F238E27FC236}">
                <a16:creationId xmlns:a16="http://schemas.microsoft.com/office/drawing/2014/main" id="{6C479B57-4F1D-2E3D-A6EC-6137D198A0EA}"/>
              </a:ext>
            </a:extLst>
          </p:cNvPr>
          <p:cNvSpPr/>
          <p:nvPr/>
        </p:nvSpPr>
        <p:spPr>
          <a:xfrm>
            <a:off x="6786903" y="3521817"/>
            <a:ext cx="4918351" cy="1166990"/>
          </a:xfrm>
          <a:prstGeom prst="roundRect">
            <a:avLst>
              <a:gd name="adj" fmla="val 22746"/>
            </a:avLst>
          </a:prstGeom>
          <a:solidFill>
            <a:schemeClr val="accent2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B.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Vui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vẻ</a:t>
            </a:r>
            <a:endParaRPr lang="en-US" sz="32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5266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8" grpId="0" animBg="1"/>
      <p:bldP spid="35" grpId="0" animBg="1"/>
      <p:bldP spid="35" grpId="1" animBg="1"/>
      <p:bldP spid="3" grpId="0" animBg="1"/>
      <p:bldP spid="4" grpId="0" animBg="1"/>
      <p:bldP spid="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89037" y="3521817"/>
            <a:ext cx="4923850" cy="1166990"/>
          </a:xfrm>
          <a:prstGeom prst="roundRect">
            <a:avLst>
              <a:gd name="adj" fmla="val 22746"/>
            </a:avLst>
          </a:prstGeom>
          <a:solidFill>
            <a:srgbClr val="008080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A.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Trình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bày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rõ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ràng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tự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tin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11200" y="1432654"/>
            <a:ext cx="10718800" cy="1620261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000" b="1" dirty="0">
                <a:solidFill>
                  <a:prstClr val="white"/>
                </a:solidFill>
                <a:latin typeface=".VnArabia" panose="020B7200000000000000" pitchFamily="34" charset="0"/>
              </a:rPr>
              <a:t>2. </a:t>
            </a:r>
            <a:r>
              <a:rPr lang="vi-VN" sz="3000" b="1" dirty="0"/>
              <a:t>Người nói đưa ra ý kiến khi tham gia thảo luận cần: </a:t>
            </a:r>
            <a:endParaRPr lang="en-US" sz="3000" b="1" dirty="0">
              <a:solidFill>
                <a:prstClr val="white"/>
              </a:solidFill>
              <a:latin typeface=".VnArabia" panose="020B7200000000000000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0" y="745033"/>
            <a:ext cx="12192000" cy="243153"/>
            <a:chOff x="0" y="956497"/>
            <a:chExt cx="12192000" cy="243153"/>
          </a:xfrm>
        </p:grpSpPr>
        <p:sp>
          <p:nvSpPr>
            <p:cNvPr id="42" name="Rectangle 41"/>
            <p:cNvSpPr/>
            <p:nvPr/>
          </p:nvSpPr>
          <p:spPr>
            <a:xfrm>
              <a:off x="0" y="956497"/>
              <a:ext cx="711200" cy="24315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944880" y="956497"/>
              <a:ext cx="11247120" cy="243153"/>
              <a:chOff x="944880" y="956497"/>
              <a:chExt cx="9784080" cy="243153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944880" y="956497"/>
                <a:ext cx="2407920" cy="243153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3352800" y="956497"/>
                <a:ext cx="2407920" cy="243153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5760720" y="956497"/>
                <a:ext cx="2479040" cy="243153"/>
              </a:xfrm>
              <a:prstGeom prst="rect">
                <a:avLst/>
              </a:prstGeom>
              <a:solidFill>
                <a:srgbClr val="0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168640" y="956497"/>
                <a:ext cx="2560320" cy="243153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sp>
        <p:nvSpPr>
          <p:cNvPr id="35" name="Rounded Rectangle 34"/>
          <p:cNvSpPr/>
          <p:nvPr/>
        </p:nvSpPr>
        <p:spPr>
          <a:xfrm>
            <a:off x="294535" y="5384928"/>
            <a:ext cx="4918351" cy="1166990"/>
          </a:xfrm>
          <a:prstGeom prst="roundRect">
            <a:avLst>
              <a:gd name="adj" fmla="val 22746"/>
            </a:avLst>
          </a:prstGeom>
          <a:solidFill>
            <a:schemeClr val="accent2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C.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Trình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bày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ngắn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gọn</a:t>
            </a:r>
            <a:endParaRPr lang="en-US" sz="3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Rounded Rectangle 12">
            <a:extLst>
              <a:ext uri="{FF2B5EF4-FFF2-40B4-BE49-F238E27FC236}">
                <a16:creationId xmlns:a16="http://schemas.microsoft.com/office/drawing/2014/main" id="{24D69ECA-9993-2A4A-76E9-2303A3A5C411}"/>
              </a:ext>
            </a:extLst>
          </p:cNvPr>
          <p:cNvSpPr/>
          <p:nvPr/>
        </p:nvSpPr>
        <p:spPr>
          <a:xfrm>
            <a:off x="6786903" y="5384928"/>
            <a:ext cx="4923850" cy="1166990"/>
          </a:xfrm>
          <a:prstGeom prst="roundRect">
            <a:avLst>
              <a:gd name="adj" fmla="val 22746"/>
            </a:avLst>
          </a:prstGeom>
          <a:solidFill>
            <a:srgbClr val="008080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600" dirty="0">
                <a:solidFill>
                  <a:prstClr val="white"/>
                </a:solidFill>
                <a:latin typeface="Calibri" panose="020F0502020204030204"/>
              </a:rPr>
              <a:t>D.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/>
              </a:rPr>
              <a:t>Bác</a:t>
            </a:r>
            <a:r>
              <a:rPr lang="en-US" sz="36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/>
              </a:rPr>
              <a:t>bỏ</a:t>
            </a:r>
            <a:r>
              <a:rPr lang="en-US" sz="36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/>
              </a:rPr>
              <a:t>mọi</a:t>
            </a:r>
            <a:r>
              <a:rPr lang="en-US" sz="3600" dirty="0">
                <a:solidFill>
                  <a:prstClr val="white"/>
                </a:solidFill>
                <a:latin typeface="Calibri" panose="020F0502020204030204"/>
              </a:rPr>
              <a:t> ý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/>
              </a:rPr>
              <a:t>kiến</a:t>
            </a:r>
            <a:endParaRPr lang="en-US" sz="3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ounded Rectangle 34">
            <a:extLst>
              <a:ext uri="{FF2B5EF4-FFF2-40B4-BE49-F238E27FC236}">
                <a16:creationId xmlns:a16="http://schemas.microsoft.com/office/drawing/2014/main" id="{6C479B57-4F1D-2E3D-A6EC-6137D198A0EA}"/>
              </a:ext>
            </a:extLst>
          </p:cNvPr>
          <p:cNvSpPr/>
          <p:nvPr/>
        </p:nvSpPr>
        <p:spPr>
          <a:xfrm>
            <a:off x="6786903" y="3521817"/>
            <a:ext cx="4918351" cy="1166990"/>
          </a:xfrm>
          <a:prstGeom prst="roundRect">
            <a:avLst>
              <a:gd name="adj" fmla="val 22746"/>
            </a:avLst>
          </a:prstGeom>
          <a:solidFill>
            <a:schemeClr val="accent2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B.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Trình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bày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nhiều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ý </a:t>
            </a:r>
          </a:p>
        </p:txBody>
      </p:sp>
    </p:spTree>
    <p:extLst>
      <p:ext uri="{BB962C8B-B14F-4D97-AF65-F5344CB8AC3E}">
        <p14:creationId xmlns:p14="http://schemas.microsoft.com/office/powerpoint/2010/main" val="292595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1" nodeType="click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32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xit" presetSubtype="32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35" grpId="0" animBg="1"/>
      <p:bldP spid="35" grpId="1" animBg="1"/>
      <p:bldP spid="3" grpId="0" animBg="1"/>
      <p:bldP spid="3" grpId="1" animBg="1"/>
      <p:bldP spid="4" grpId="0" animBg="1"/>
      <p:bldP spid="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89037" y="3521817"/>
            <a:ext cx="4923850" cy="1166990"/>
          </a:xfrm>
          <a:prstGeom prst="roundRect">
            <a:avLst>
              <a:gd name="adj" fmla="val 22746"/>
            </a:avLst>
          </a:prstGeom>
          <a:solidFill>
            <a:srgbClr val="008080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A.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Nói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lớn</a:t>
            </a:r>
            <a:endParaRPr lang="en-US" sz="3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89037" y="1432654"/>
            <a:ext cx="11627659" cy="1620261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b="1" dirty="0"/>
              <a:t>3. </a:t>
            </a:r>
            <a:r>
              <a:rPr lang="vi-VN" sz="2700" b="1" dirty="0"/>
              <a:t>Để có ý kiến phản hồi hiệu quả trong thảo luận, cần chú ý điều gì?</a:t>
            </a:r>
            <a:endParaRPr lang="en-US" sz="2700" b="1" dirty="0"/>
          </a:p>
        </p:txBody>
      </p:sp>
      <p:grpSp>
        <p:nvGrpSpPr>
          <p:cNvPr id="41" name="Group 40"/>
          <p:cNvGrpSpPr/>
          <p:nvPr/>
        </p:nvGrpSpPr>
        <p:grpSpPr>
          <a:xfrm>
            <a:off x="0" y="745033"/>
            <a:ext cx="12192000" cy="243153"/>
            <a:chOff x="0" y="956497"/>
            <a:chExt cx="12192000" cy="243153"/>
          </a:xfrm>
        </p:grpSpPr>
        <p:sp>
          <p:nvSpPr>
            <p:cNvPr id="42" name="Rectangle 41"/>
            <p:cNvSpPr/>
            <p:nvPr/>
          </p:nvSpPr>
          <p:spPr>
            <a:xfrm>
              <a:off x="0" y="956497"/>
              <a:ext cx="711200" cy="24315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944880" y="956497"/>
              <a:ext cx="11247120" cy="243153"/>
              <a:chOff x="944880" y="956497"/>
              <a:chExt cx="9784080" cy="243153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944880" y="956497"/>
                <a:ext cx="2407920" cy="243153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3352800" y="956497"/>
                <a:ext cx="2407920" cy="243153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5760720" y="956497"/>
                <a:ext cx="2479040" cy="243153"/>
              </a:xfrm>
              <a:prstGeom prst="rect">
                <a:avLst/>
              </a:prstGeom>
              <a:solidFill>
                <a:srgbClr val="0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168640" y="956497"/>
                <a:ext cx="2560320" cy="243153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sp>
        <p:nvSpPr>
          <p:cNvPr id="35" name="Rounded Rectangle 34"/>
          <p:cNvSpPr/>
          <p:nvPr/>
        </p:nvSpPr>
        <p:spPr>
          <a:xfrm>
            <a:off x="294535" y="5384928"/>
            <a:ext cx="4918351" cy="1166990"/>
          </a:xfrm>
          <a:prstGeom prst="roundRect">
            <a:avLst>
              <a:gd name="adj" fmla="val 22746"/>
            </a:avLst>
          </a:prstGeom>
          <a:solidFill>
            <a:schemeClr val="accent2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C.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Lắng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nghe</a:t>
            </a:r>
            <a:endParaRPr lang="en-US" sz="3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Rounded Rectangle 12">
            <a:extLst>
              <a:ext uri="{FF2B5EF4-FFF2-40B4-BE49-F238E27FC236}">
                <a16:creationId xmlns:a16="http://schemas.microsoft.com/office/drawing/2014/main" id="{24D69ECA-9993-2A4A-76E9-2303A3A5C411}"/>
              </a:ext>
            </a:extLst>
          </p:cNvPr>
          <p:cNvSpPr/>
          <p:nvPr/>
        </p:nvSpPr>
        <p:spPr>
          <a:xfrm>
            <a:off x="6786903" y="5384928"/>
            <a:ext cx="4923850" cy="1166990"/>
          </a:xfrm>
          <a:prstGeom prst="roundRect">
            <a:avLst>
              <a:gd name="adj" fmla="val 22746"/>
            </a:avLst>
          </a:prstGeom>
          <a:solidFill>
            <a:srgbClr val="008080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600" dirty="0">
                <a:solidFill>
                  <a:prstClr val="white"/>
                </a:solidFill>
                <a:latin typeface="Calibri" panose="020F0502020204030204"/>
              </a:rPr>
              <a:t>D.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/>
              </a:rPr>
              <a:t>Phản</a:t>
            </a:r>
            <a:r>
              <a:rPr lang="en-US" sz="36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/>
              </a:rPr>
              <a:t>biện</a:t>
            </a:r>
            <a:endParaRPr lang="en-US" sz="3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ounded Rectangle 34">
            <a:extLst>
              <a:ext uri="{FF2B5EF4-FFF2-40B4-BE49-F238E27FC236}">
                <a16:creationId xmlns:a16="http://schemas.microsoft.com/office/drawing/2014/main" id="{6C479B57-4F1D-2E3D-A6EC-6137D198A0EA}"/>
              </a:ext>
            </a:extLst>
          </p:cNvPr>
          <p:cNvSpPr/>
          <p:nvPr/>
        </p:nvSpPr>
        <p:spPr>
          <a:xfrm>
            <a:off x="6651523" y="3521817"/>
            <a:ext cx="5053731" cy="1166990"/>
          </a:xfrm>
          <a:prstGeom prst="roundRect">
            <a:avLst>
              <a:gd name="adj" fmla="val 22746"/>
            </a:avLst>
          </a:prstGeom>
          <a:solidFill>
            <a:schemeClr val="accent2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B.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Trình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bày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nhiều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hình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thức</a:t>
            </a:r>
            <a:endParaRPr lang="en-US" sz="32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4788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1" nodeType="click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8" grpId="0" animBg="1"/>
      <p:bldP spid="35" grpId="0" animBg="1"/>
      <p:bldP spid="3" grpId="0" animBg="1"/>
      <p:bldP spid="3" grpId="1" animBg="1"/>
      <p:bldP spid="4" grpId="0" animBg="1"/>
      <p:bldP spid="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89037" y="3521817"/>
            <a:ext cx="4923850" cy="1166990"/>
          </a:xfrm>
          <a:prstGeom prst="roundRect">
            <a:avLst>
              <a:gd name="adj" fmla="val 22746"/>
            </a:avLst>
          </a:prstGeom>
          <a:solidFill>
            <a:srgbClr val="008080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A.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Chú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ý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vào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người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nói</a:t>
            </a:r>
            <a:endParaRPr lang="en-US" sz="3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89037" y="1432654"/>
            <a:ext cx="11627659" cy="1620261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/>
              <a:t>4</a:t>
            </a:r>
            <a:r>
              <a:rPr lang="vi-VN" sz="3000" b="1" dirty="0"/>
              <a:t>. Người nghe trong thảo luận cần có thái độ như thế nào?</a:t>
            </a:r>
            <a:endParaRPr lang="en-US" sz="3000" b="1" dirty="0"/>
          </a:p>
        </p:txBody>
      </p:sp>
      <p:grpSp>
        <p:nvGrpSpPr>
          <p:cNvPr id="41" name="Group 40"/>
          <p:cNvGrpSpPr/>
          <p:nvPr/>
        </p:nvGrpSpPr>
        <p:grpSpPr>
          <a:xfrm>
            <a:off x="0" y="745033"/>
            <a:ext cx="12192000" cy="243153"/>
            <a:chOff x="0" y="956497"/>
            <a:chExt cx="12192000" cy="243153"/>
          </a:xfrm>
        </p:grpSpPr>
        <p:sp>
          <p:nvSpPr>
            <p:cNvPr id="42" name="Rectangle 41"/>
            <p:cNvSpPr/>
            <p:nvPr/>
          </p:nvSpPr>
          <p:spPr>
            <a:xfrm>
              <a:off x="0" y="956497"/>
              <a:ext cx="711200" cy="24315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944880" y="956497"/>
              <a:ext cx="11247120" cy="243153"/>
              <a:chOff x="944880" y="956497"/>
              <a:chExt cx="9784080" cy="243153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944880" y="956497"/>
                <a:ext cx="2407920" cy="243153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3352800" y="956497"/>
                <a:ext cx="2407920" cy="243153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5760720" y="956497"/>
                <a:ext cx="2479040" cy="243153"/>
              </a:xfrm>
              <a:prstGeom prst="rect">
                <a:avLst/>
              </a:prstGeom>
              <a:solidFill>
                <a:srgbClr val="0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168640" y="956497"/>
                <a:ext cx="2560320" cy="243153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sp>
        <p:nvSpPr>
          <p:cNvPr id="35" name="Rounded Rectangle 34"/>
          <p:cNvSpPr/>
          <p:nvPr/>
        </p:nvSpPr>
        <p:spPr>
          <a:xfrm>
            <a:off x="294535" y="5384928"/>
            <a:ext cx="5110563" cy="1166990"/>
          </a:xfrm>
          <a:prstGeom prst="roundRect">
            <a:avLst>
              <a:gd name="adj" fmla="val 22746"/>
            </a:avLst>
          </a:prstGeom>
          <a:solidFill>
            <a:schemeClr val="accent2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C.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Ghi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lại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ý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kiến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cần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phản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hồi</a:t>
            </a:r>
            <a:endParaRPr lang="en-US" sz="3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Rounded Rectangle 12">
            <a:extLst>
              <a:ext uri="{FF2B5EF4-FFF2-40B4-BE49-F238E27FC236}">
                <a16:creationId xmlns:a16="http://schemas.microsoft.com/office/drawing/2014/main" id="{24D69ECA-9993-2A4A-76E9-2303A3A5C411}"/>
              </a:ext>
            </a:extLst>
          </p:cNvPr>
          <p:cNvSpPr/>
          <p:nvPr/>
        </p:nvSpPr>
        <p:spPr>
          <a:xfrm>
            <a:off x="6786903" y="5384928"/>
            <a:ext cx="4923850" cy="1166990"/>
          </a:xfrm>
          <a:prstGeom prst="roundRect">
            <a:avLst>
              <a:gd name="adj" fmla="val 22746"/>
            </a:avLst>
          </a:prstGeom>
          <a:solidFill>
            <a:srgbClr val="008080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600" dirty="0">
                <a:solidFill>
                  <a:prstClr val="white"/>
                </a:solidFill>
                <a:latin typeface="Calibri" panose="020F0502020204030204"/>
              </a:rPr>
              <a:t>D.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/>
              </a:rPr>
              <a:t>Cả</a:t>
            </a:r>
            <a:r>
              <a:rPr lang="en-US" sz="3600" dirty="0">
                <a:solidFill>
                  <a:prstClr val="white"/>
                </a:solidFill>
                <a:latin typeface="Calibri" panose="020F0502020204030204"/>
              </a:rPr>
              <a:t> 3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/>
              </a:rPr>
              <a:t>đáp</a:t>
            </a:r>
            <a:r>
              <a:rPr lang="en-US" sz="36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/>
              </a:rPr>
              <a:t>án</a:t>
            </a:r>
            <a:r>
              <a:rPr lang="en-US" sz="36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/>
              </a:rPr>
              <a:t>trên</a:t>
            </a:r>
            <a:endParaRPr lang="en-US" sz="3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ounded Rectangle 34">
            <a:extLst>
              <a:ext uri="{FF2B5EF4-FFF2-40B4-BE49-F238E27FC236}">
                <a16:creationId xmlns:a16="http://schemas.microsoft.com/office/drawing/2014/main" id="{6C479B57-4F1D-2E3D-A6EC-6137D198A0EA}"/>
              </a:ext>
            </a:extLst>
          </p:cNvPr>
          <p:cNvSpPr/>
          <p:nvPr/>
        </p:nvSpPr>
        <p:spPr>
          <a:xfrm>
            <a:off x="6480847" y="3521817"/>
            <a:ext cx="5224408" cy="1166990"/>
          </a:xfrm>
          <a:prstGeom prst="roundRect">
            <a:avLst>
              <a:gd name="adj" fmla="val 22746"/>
            </a:avLst>
          </a:prstGeom>
          <a:solidFill>
            <a:schemeClr val="accent2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B. Tôn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trọng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ý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kiến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người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nói</a:t>
            </a:r>
            <a:endParaRPr lang="en-US" sz="32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9220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1" nodeType="click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xit" presetSubtype="21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xit" presetSubtype="21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8" grpId="0" animBg="1"/>
      <p:bldP spid="35" grpId="0" animBg="1"/>
      <p:bldP spid="35" grpId="1" animBg="1"/>
      <p:bldP spid="3" grpId="0" animBg="1"/>
      <p:bldP spid="4" grpId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89037" y="3521817"/>
            <a:ext cx="4923850" cy="1166990"/>
          </a:xfrm>
          <a:prstGeom prst="roundRect">
            <a:avLst>
              <a:gd name="adj" fmla="val 22746"/>
            </a:avLst>
          </a:prstGeom>
          <a:solidFill>
            <a:srgbClr val="008080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A.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Vấn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đề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của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cá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nhân</a:t>
            </a:r>
            <a:endParaRPr lang="en-US" sz="3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89037" y="1432654"/>
            <a:ext cx="11627659" cy="1620261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/>
              <a:t>6. Trong thảo luận, mọi ý kiến phải tập trung xoay quanh:</a:t>
            </a:r>
            <a:endParaRPr lang="en-US" sz="3200" b="1" dirty="0"/>
          </a:p>
        </p:txBody>
      </p:sp>
      <p:grpSp>
        <p:nvGrpSpPr>
          <p:cNvPr id="41" name="Group 40"/>
          <p:cNvGrpSpPr/>
          <p:nvPr/>
        </p:nvGrpSpPr>
        <p:grpSpPr>
          <a:xfrm>
            <a:off x="0" y="745033"/>
            <a:ext cx="12192000" cy="243153"/>
            <a:chOff x="0" y="956497"/>
            <a:chExt cx="12192000" cy="243153"/>
          </a:xfrm>
        </p:grpSpPr>
        <p:sp>
          <p:nvSpPr>
            <p:cNvPr id="42" name="Rectangle 41"/>
            <p:cNvSpPr/>
            <p:nvPr/>
          </p:nvSpPr>
          <p:spPr>
            <a:xfrm>
              <a:off x="0" y="956497"/>
              <a:ext cx="711200" cy="24315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944880" y="956497"/>
              <a:ext cx="11247120" cy="243153"/>
              <a:chOff x="944880" y="956497"/>
              <a:chExt cx="9784080" cy="243153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944880" y="956497"/>
                <a:ext cx="2407920" cy="243153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3352800" y="956497"/>
                <a:ext cx="2407920" cy="243153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5760720" y="956497"/>
                <a:ext cx="2479040" cy="243153"/>
              </a:xfrm>
              <a:prstGeom prst="rect">
                <a:avLst/>
              </a:prstGeom>
              <a:solidFill>
                <a:srgbClr val="0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168640" y="956497"/>
                <a:ext cx="2560320" cy="243153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sp>
        <p:nvSpPr>
          <p:cNvPr id="35" name="Rounded Rectangle 34"/>
          <p:cNvSpPr/>
          <p:nvPr/>
        </p:nvSpPr>
        <p:spPr>
          <a:xfrm>
            <a:off x="294536" y="5384928"/>
            <a:ext cx="4918352" cy="1166990"/>
          </a:xfrm>
          <a:prstGeom prst="roundRect">
            <a:avLst>
              <a:gd name="adj" fmla="val 22746"/>
            </a:avLst>
          </a:prstGeom>
          <a:solidFill>
            <a:schemeClr val="accent2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C. Quan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điểm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tập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thể</a:t>
            </a:r>
            <a:endParaRPr lang="en-US" sz="3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Rounded Rectangle 12">
            <a:extLst>
              <a:ext uri="{FF2B5EF4-FFF2-40B4-BE49-F238E27FC236}">
                <a16:creationId xmlns:a16="http://schemas.microsoft.com/office/drawing/2014/main" id="{24D69ECA-9993-2A4A-76E9-2303A3A5C411}"/>
              </a:ext>
            </a:extLst>
          </p:cNvPr>
          <p:cNvSpPr/>
          <p:nvPr/>
        </p:nvSpPr>
        <p:spPr>
          <a:xfrm>
            <a:off x="6786903" y="5384928"/>
            <a:ext cx="4923850" cy="1166990"/>
          </a:xfrm>
          <a:prstGeom prst="roundRect">
            <a:avLst>
              <a:gd name="adj" fmla="val 22746"/>
            </a:avLst>
          </a:prstGeom>
          <a:solidFill>
            <a:srgbClr val="008080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D.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Đề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tài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đang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bàn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luận</a:t>
            </a:r>
            <a:endParaRPr lang="en-US" sz="3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ounded Rectangle 34">
            <a:extLst>
              <a:ext uri="{FF2B5EF4-FFF2-40B4-BE49-F238E27FC236}">
                <a16:creationId xmlns:a16="http://schemas.microsoft.com/office/drawing/2014/main" id="{6C479B57-4F1D-2E3D-A6EC-6137D198A0EA}"/>
              </a:ext>
            </a:extLst>
          </p:cNvPr>
          <p:cNvSpPr/>
          <p:nvPr/>
        </p:nvSpPr>
        <p:spPr>
          <a:xfrm>
            <a:off x="6781405" y="3521817"/>
            <a:ext cx="4923850" cy="1166990"/>
          </a:xfrm>
          <a:prstGeom prst="roundRect">
            <a:avLst>
              <a:gd name="adj" fmla="val 22746"/>
            </a:avLst>
          </a:prstGeom>
          <a:solidFill>
            <a:schemeClr val="accent2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B. Ý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kiến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phản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biện</a:t>
            </a:r>
            <a:endParaRPr lang="en-US" sz="32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7209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1" nodeType="click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xit" presetSubtype="21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xit" presetSubtype="21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8" grpId="0" animBg="1"/>
      <p:bldP spid="35" grpId="0" animBg="1"/>
      <p:bldP spid="35" grpId="1" animBg="1"/>
      <p:bldP spid="3" grpId="0" animBg="1"/>
      <p:bldP spid="4" grpId="0" animBg="1"/>
      <p:bldP spid="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94536" y="2693846"/>
            <a:ext cx="1149308" cy="1166990"/>
          </a:xfrm>
          <a:prstGeom prst="roundRect">
            <a:avLst>
              <a:gd name="adj" fmla="val 22746"/>
            </a:avLst>
          </a:prstGeom>
          <a:solidFill>
            <a:srgbClr val="008080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0641584" y="1139939"/>
            <a:ext cx="1261379" cy="1754944"/>
          </a:xfrm>
          <a:prstGeom prst="roundRect">
            <a:avLst>
              <a:gd name="adj" fmla="val 30702"/>
            </a:avLst>
          </a:prstGeom>
          <a:solidFill>
            <a:srgbClr val="008080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89037" y="1491392"/>
            <a:ext cx="10955633" cy="2225620"/>
          </a:xfrm>
          <a:prstGeom prst="roundRect">
            <a:avLst>
              <a:gd name="adj" fmla="val 9260"/>
            </a:avLst>
          </a:prstGeom>
          <a:solidFill>
            <a:schemeClr val="bg1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 sz="18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75822" y="1662110"/>
            <a:ext cx="4136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just">
              <a:defRPr sz="2400" b="1">
                <a:solidFill>
                  <a:srgbClr val="124057"/>
                </a:solidFill>
                <a:latin typeface="Calibri" panose="020F0502020204030204" pitchFamily="34" charset="0"/>
                <a:ea typeface="Nixie One"/>
                <a:cs typeface="Calibri" panose="020F0502020204030204" pitchFamily="34" charset="0"/>
              </a:defRPr>
            </a:lvl1pPr>
          </a:lstStyle>
          <a:p>
            <a:pPr defTabSz="914400">
              <a:defRPr/>
            </a:pPr>
            <a:r>
              <a:rPr lang="vi-VN" sz="2800" dirty="0">
                <a:latin typeface="Calibri (Body)"/>
              </a:rPr>
              <a:t>Vấn đề thảo luận </a:t>
            </a:r>
            <a:endParaRPr lang="en-US" sz="2800" dirty="0">
              <a:latin typeface="Calibri (Body)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11217" y="1529492"/>
            <a:ext cx="822347" cy="822346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5400" b="1" dirty="0">
                <a:solidFill>
                  <a:prstClr val="white"/>
                </a:solidFill>
                <a:latin typeface="Calibri" panose="020F0502020204030204"/>
              </a:rPr>
              <a:t>1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0" y="745033"/>
            <a:ext cx="12192000" cy="243153"/>
            <a:chOff x="0" y="956497"/>
            <a:chExt cx="12192000" cy="243153"/>
          </a:xfrm>
        </p:grpSpPr>
        <p:sp>
          <p:nvSpPr>
            <p:cNvPr id="42" name="Rectangle 41"/>
            <p:cNvSpPr/>
            <p:nvPr/>
          </p:nvSpPr>
          <p:spPr>
            <a:xfrm>
              <a:off x="0" y="956497"/>
              <a:ext cx="711200" cy="24315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944880" y="956497"/>
              <a:ext cx="11247120" cy="243153"/>
              <a:chOff x="944880" y="956497"/>
              <a:chExt cx="9784080" cy="243153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944880" y="956497"/>
                <a:ext cx="2407920" cy="243153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3352800" y="956497"/>
                <a:ext cx="2407920" cy="243153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5760720" y="956497"/>
                <a:ext cx="2479040" cy="243153"/>
              </a:xfrm>
              <a:prstGeom prst="rect">
                <a:avLst/>
              </a:prstGeom>
              <a:solidFill>
                <a:srgbClr val="0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168640" y="956497"/>
                <a:ext cx="2560320" cy="243153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 sz="18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C79E30D-B445-499E-A0AD-5FE07462EC17}"/>
              </a:ext>
            </a:extLst>
          </p:cNvPr>
          <p:cNvSpPr txBox="1"/>
          <p:nvPr/>
        </p:nvSpPr>
        <p:spPr>
          <a:xfrm>
            <a:off x="1443844" y="2351838"/>
            <a:ext cx="95431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Nhân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vật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quản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ngục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trong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“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Chữ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người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tử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tù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”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của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Nguyễn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Tuân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có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thật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sự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là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người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uy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quyền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và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tự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 do hay </a:t>
            </a:r>
            <a:r>
              <a:rPr lang="en-US" sz="2800" b="1" i="1" dirty="0" err="1">
                <a:solidFill>
                  <a:srgbClr val="2F5E8D"/>
                </a:solidFill>
                <a:latin typeface="Calibri (Body)"/>
              </a:rPr>
              <a:t>không</a:t>
            </a:r>
            <a:r>
              <a:rPr lang="en-US" sz="2800" b="1" i="1" dirty="0">
                <a:solidFill>
                  <a:srgbClr val="2F5E8D"/>
                </a:solidFill>
                <a:latin typeface="Calibri (Body)"/>
              </a:rPr>
              <a:t>?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52642" y="125365"/>
            <a:ext cx="120679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vi-VN" sz="2600" b="1" dirty="0">
                <a:solidFill>
                  <a:srgbClr val="2F5E8D"/>
                </a:solidFill>
              </a:rPr>
              <a:t>HOẠT ĐỘNG</a:t>
            </a:r>
            <a:r>
              <a:rPr lang="en-US" sz="2600" b="1" dirty="0">
                <a:solidFill>
                  <a:srgbClr val="2F5E8D"/>
                </a:solidFill>
              </a:rPr>
              <a:t>:</a:t>
            </a:r>
            <a:r>
              <a:rPr lang="vi-VN" sz="2600" b="1" dirty="0">
                <a:solidFill>
                  <a:srgbClr val="2F5E8D"/>
                </a:solidFill>
              </a:rPr>
              <a:t> HÌNH THÀNH KIẾN THỨC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294536" y="5384928"/>
            <a:ext cx="1149308" cy="1166990"/>
          </a:xfrm>
          <a:prstGeom prst="roundRect">
            <a:avLst>
              <a:gd name="adj" fmla="val 22746"/>
            </a:avLst>
          </a:prstGeom>
          <a:solidFill>
            <a:schemeClr val="accent2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10641584" y="3831021"/>
            <a:ext cx="1261379" cy="1754944"/>
          </a:xfrm>
          <a:prstGeom prst="roundRect">
            <a:avLst>
              <a:gd name="adj" fmla="val 30702"/>
            </a:avLst>
          </a:prstGeom>
          <a:solidFill>
            <a:schemeClr val="accent2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68959" y="4050028"/>
            <a:ext cx="10955633" cy="2225620"/>
          </a:xfrm>
          <a:prstGeom prst="roundRect">
            <a:avLst>
              <a:gd name="adj" fmla="val 9260"/>
            </a:avLst>
          </a:prstGeom>
          <a:solidFill>
            <a:schemeClr val="bg1"/>
          </a:solidFill>
          <a:ln>
            <a:noFill/>
          </a:ln>
          <a:effectLst>
            <a:outerShdw blurRad="2794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 sz="18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875822" y="4181668"/>
            <a:ext cx="87657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just">
              <a:defRPr sz="2400" b="1">
                <a:solidFill>
                  <a:srgbClr val="124057"/>
                </a:solidFill>
                <a:latin typeface="Calibri" panose="020F0502020204030204" pitchFamily="34" charset="0"/>
                <a:ea typeface="Nixie One"/>
                <a:cs typeface="Calibri" panose="020F0502020204030204" pitchFamily="34" charset="0"/>
              </a:defRPr>
            </a:lvl1pPr>
          </a:lstStyle>
          <a:p>
            <a:pPr algn="ctr" defTabSz="914400">
              <a:defRPr/>
            </a:pPr>
            <a:r>
              <a:rPr lang="vi-VN" sz="3200" u="sng" dirty="0">
                <a:latin typeface="Calibri (Body)"/>
              </a:rPr>
              <a:t>Cách thức tiến hành</a:t>
            </a:r>
            <a:r>
              <a:rPr lang="en-US" sz="3200" u="sng" dirty="0">
                <a:latin typeface="Calibri (Body)"/>
              </a:rPr>
              <a:t> (35 </a:t>
            </a:r>
            <a:r>
              <a:rPr lang="en-US" sz="3200" u="sng" dirty="0" err="1">
                <a:latin typeface="Calibri (Body)"/>
              </a:rPr>
              <a:t>phút</a:t>
            </a:r>
            <a:r>
              <a:rPr lang="en-US" sz="3200" u="sng" dirty="0">
                <a:latin typeface="Calibri (Body)"/>
              </a:rPr>
              <a:t>) </a:t>
            </a:r>
          </a:p>
          <a:p>
            <a:pPr marL="457200" indent="-457200" defTabSz="914400">
              <a:buFontTx/>
              <a:buChar char="-"/>
              <a:defRPr/>
            </a:pPr>
            <a:r>
              <a:rPr lang="en-US" sz="2800" dirty="0" err="1">
                <a:latin typeface="Calibri (Body)"/>
              </a:rPr>
              <a:t>Làm</a:t>
            </a:r>
            <a:r>
              <a:rPr lang="en-US" sz="2800" dirty="0">
                <a:latin typeface="Calibri (Body)"/>
              </a:rPr>
              <a:t> </a:t>
            </a:r>
            <a:r>
              <a:rPr lang="en-US" sz="2800" dirty="0" err="1">
                <a:latin typeface="Calibri (Body)"/>
              </a:rPr>
              <a:t>việc</a:t>
            </a:r>
            <a:r>
              <a:rPr lang="en-US" sz="2800" dirty="0">
                <a:latin typeface="Calibri (Body)"/>
              </a:rPr>
              <a:t> </a:t>
            </a:r>
            <a:r>
              <a:rPr lang="en-US" sz="2800" dirty="0" err="1">
                <a:latin typeface="Calibri (Body)"/>
              </a:rPr>
              <a:t>nhóm</a:t>
            </a:r>
            <a:r>
              <a:rPr lang="en-US" sz="2800" dirty="0">
                <a:latin typeface="Calibri (Body)"/>
              </a:rPr>
              <a:t> (5 </a:t>
            </a:r>
            <a:r>
              <a:rPr lang="en-US" sz="2800" dirty="0" err="1">
                <a:latin typeface="Calibri (Body)"/>
              </a:rPr>
              <a:t>phút</a:t>
            </a:r>
            <a:r>
              <a:rPr lang="en-US" sz="2800" dirty="0">
                <a:latin typeface="Calibri (Body)"/>
              </a:rPr>
              <a:t>)</a:t>
            </a:r>
          </a:p>
          <a:p>
            <a:pPr marL="457200" indent="-457200" defTabSz="914400">
              <a:buFontTx/>
              <a:buChar char="-"/>
              <a:defRPr/>
            </a:pPr>
            <a:r>
              <a:rPr lang="en-US" sz="2800" dirty="0" err="1">
                <a:latin typeface="Calibri (Body)"/>
              </a:rPr>
              <a:t>Trình</a:t>
            </a:r>
            <a:r>
              <a:rPr lang="en-US" sz="2800" dirty="0">
                <a:latin typeface="Calibri (Body)"/>
              </a:rPr>
              <a:t> </a:t>
            </a:r>
            <a:r>
              <a:rPr lang="en-US" sz="2800" dirty="0" err="1">
                <a:latin typeface="Calibri (Body)"/>
              </a:rPr>
              <a:t>bày</a:t>
            </a:r>
            <a:r>
              <a:rPr lang="en-US" sz="2800" dirty="0">
                <a:latin typeface="Calibri (Body)"/>
              </a:rPr>
              <a:t> </a:t>
            </a:r>
            <a:r>
              <a:rPr lang="en-US" sz="2800" dirty="0" err="1">
                <a:latin typeface="Calibri (Body)"/>
              </a:rPr>
              <a:t>kết</a:t>
            </a:r>
            <a:r>
              <a:rPr lang="en-US" sz="2800" dirty="0">
                <a:latin typeface="Calibri (Body)"/>
              </a:rPr>
              <a:t> </a:t>
            </a:r>
            <a:r>
              <a:rPr lang="en-US" sz="2800" dirty="0" err="1">
                <a:latin typeface="Calibri (Body)"/>
              </a:rPr>
              <a:t>quả</a:t>
            </a:r>
            <a:r>
              <a:rPr lang="en-US" sz="2800" dirty="0">
                <a:latin typeface="Calibri (Body)"/>
              </a:rPr>
              <a:t> </a:t>
            </a:r>
            <a:r>
              <a:rPr lang="en-US" sz="2800" dirty="0" err="1">
                <a:latin typeface="Calibri (Body)"/>
              </a:rPr>
              <a:t>thảo</a:t>
            </a:r>
            <a:r>
              <a:rPr lang="en-US" sz="2800" dirty="0">
                <a:latin typeface="Calibri (Body)"/>
              </a:rPr>
              <a:t> </a:t>
            </a:r>
            <a:r>
              <a:rPr lang="en-US" sz="2800" dirty="0" err="1">
                <a:latin typeface="Calibri (Body)"/>
              </a:rPr>
              <a:t>luận</a:t>
            </a:r>
            <a:r>
              <a:rPr lang="en-US" sz="2800" dirty="0">
                <a:latin typeface="Calibri (Body)"/>
              </a:rPr>
              <a:t>. (30 </a:t>
            </a:r>
            <a:r>
              <a:rPr lang="en-US" sz="2800" dirty="0" err="1">
                <a:latin typeface="Calibri (Body)"/>
              </a:rPr>
              <a:t>phút</a:t>
            </a:r>
            <a:r>
              <a:rPr lang="en-US" sz="2800" dirty="0">
                <a:latin typeface="Calibri (Body)"/>
              </a:rPr>
              <a:t>)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11217" y="4220574"/>
            <a:ext cx="822347" cy="82234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5400" b="1" dirty="0">
                <a:solidFill>
                  <a:prstClr val="white"/>
                </a:solidFill>
                <a:latin typeface="Calibri" panose="020F0502020204030204"/>
              </a:rPr>
              <a:t>2</a:t>
            </a:r>
          </a:p>
        </p:txBody>
      </p:sp>
      <p:pic>
        <p:nvPicPr>
          <p:cNvPr id="2" name="Stage Lights 5-Minute-To">
            <a:hlinkClick r:id="" action="ppaction://media"/>
            <a:extLst>
              <a:ext uri="{FF2B5EF4-FFF2-40B4-BE49-F238E27FC236}">
                <a16:creationId xmlns:a16="http://schemas.microsoft.com/office/drawing/2014/main" id="{F6082DD5-8D82-21D9-920C-B1ED4529688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70226" y="4798440"/>
            <a:ext cx="2112862" cy="118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4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150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/>
      <p:bldP spid="18" grpId="0" animBg="1"/>
      <p:bldP spid="26" grpId="0"/>
      <p:bldP spid="34" grpId="0"/>
      <p:bldP spid="35" grpId="0" animBg="1"/>
      <p:bldP spid="36" grpId="0" animBg="1"/>
      <p:bldP spid="37" grpId="0" animBg="1"/>
      <p:bldP spid="38" grpId="0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5EE339-DAE7-4D3A-0CA4-563F6F76DC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btnInknoeActivityCp2">
            <a:extLst>
              <a:ext uri="{FF2B5EF4-FFF2-40B4-BE49-F238E27FC236}">
                <a16:creationId xmlns:a16="http://schemas.microsoft.com/office/drawing/2014/main" id="{0E18EBE1-2082-247B-CF71-160A469F5A3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952" y="6087120"/>
            <a:ext cx="2222048" cy="58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53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TIVITYMODEL" val="{&quot;$type&quot;:&quot;ClassPoint2.Core.Model.Activity, ClassPoint2.Core&quot;,&quot;ActivityId&quot;:&quot;sd20230310103041631TCFY&quot;,&quot;Name&quot;:&quot;SlideDrawing&quot;,&quot;ActivityType&quot;:3,&quot;Width&quot;:0.0,&quot;Height&quot;:0.0,&quot;Graphics&quot;:null,&quot;ActivityBase&quot;:{&quot;$type&quot;:&quot;ClassPoint2.Core.DTO.Activities.SlideDrawingActivity, ClassPoint2.Core&quot;,&quot;isNamesHidden&quot;:false,&quot;activityId&quot;:null,&quot;activityType&quot;:&quot;Slide Drawing&quot;,&quot;countdown&quot;:0,&quot;StartWithSlide&quot;:false,&quot;CanMinimize&quot;:false,&quot;CanCountDown&quot;:false},&quot;IsLocked&quot;:false,&quot;IsMappedFromCp1&quot;:false,&quot;IsQuizMode&quot;:false}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GEP_ThuanTD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RGEP_ThuanTD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4889</TotalTime>
  <Words>434</Words>
  <Application>Microsoft Office PowerPoint</Application>
  <PresentationFormat>Widescreen</PresentationFormat>
  <Paragraphs>64</Paragraphs>
  <Slides>11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8" baseType="lpstr">
      <vt:lpstr>.VnArabia</vt:lpstr>
      <vt:lpstr>Arial</vt:lpstr>
      <vt:lpstr>Arial Black</vt:lpstr>
      <vt:lpstr>Calibri</vt:lpstr>
      <vt:lpstr>Calibri (Body)</vt:lpstr>
      <vt:lpstr>Calibri Light</vt:lpstr>
      <vt:lpstr>Fredoka One</vt:lpstr>
      <vt:lpstr>League Spartan</vt:lpstr>
      <vt:lpstr>Noto Sans Symbols</vt:lpstr>
      <vt:lpstr>Sitka Small Semibold</vt:lpstr>
      <vt:lpstr>Source Sans Pro Black</vt:lpstr>
      <vt:lpstr>SVN-Cookies</vt:lpstr>
      <vt:lpstr>SVN-The Voice</vt:lpstr>
      <vt:lpstr>Tw Cen MT</vt:lpstr>
      <vt:lpstr>1_Office Theme</vt:lpstr>
      <vt:lpstr>RGEP_ThuanTD</vt:lpstr>
      <vt:lpstr>1_RGEP_ThuanTD</vt:lpstr>
      <vt:lpstr>NHIỆT LIỆT CHÀO MỪNG CÁC THẦY CÔ VỀ DỰ HỘI GIẢNG</vt:lpstr>
      <vt:lpstr>Nói và nghe THẢO LUẬN VỀ MỘT VẤN ĐỀ VĂN HỌC CÓ Ý KIẾN KHÁC NHAU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Administrator</cp:lastModifiedBy>
  <cp:revision>563</cp:revision>
  <dcterms:created xsi:type="dcterms:W3CDTF">2021-08-12T17:12:33Z</dcterms:created>
  <dcterms:modified xsi:type="dcterms:W3CDTF">2023-11-07T10:36:43Z</dcterms:modified>
</cp:coreProperties>
</file>