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33500-23C5-B610-8E06-0C1FD5578B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753D65-B6DE-F8D9-1599-A7BDE0BC07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B442C9-6344-E4DE-BD8B-B82694F42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700C0-1169-449D-821E-EC742C7E1B99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7B4D8B-C03D-EE35-8EA9-16BD5F0AF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69FB5-DECD-8A93-9A1A-52252211E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A966-55AE-45E5-A4A1-BA2D7DD93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226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60BB8-A082-9B3F-BDBA-404B62966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5EC7D2-D0BD-1936-D320-B198AEE73D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B4B449-9E3D-FEEA-11FD-8C66003FD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700C0-1169-449D-821E-EC742C7E1B99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7560CC-BEF7-8B83-3F81-C7E7F1E3E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63BB06-B867-9141-7F54-84B2A8FC8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A966-55AE-45E5-A4A1-BA2D7DD93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305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EF88F74-A759-C243-7758-6B0BD86E20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E94F3E-47CD-1021-2358-B3076C6A58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EB2C14-4EEC-0799-182F-57BA48121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700C0-1169-449D-821E-EC742C7E1B99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97A75A-2020-34C3-1D29-9DEB1C30A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9BC918-22CE-26F0-194B-B01AC6D6A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A966-55AE-45E5-A4A1-BA2D7DD93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319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8403B-721A-9460-299B-951BDD35C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CD9E8C-14B9-3D12-B951-0F4D33D6BD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23191D-7388-24DE-CAD3-015D2C5C0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700C0-1169-449D-821E-EC742C7E1B99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B1D048-0F2D-C02D-C388-AEC0ACB32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D94925-1723-949B-382E-F00BF4AB3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A966-55AE-45E5-A4A1-BA2D7DD93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332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37E55-082A-C81A-9A84-5A3B3267C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B19BC0-4100-86D9-97BB-3DDF625523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44E25F-3B5C-B22C-732C-F1607DB43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700C0-1169-449D-821E-EC742C7E1B99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A776C0-BB03-4746-7979-24A919685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B30FDC-0020-6DFA-51C6-EB43D511C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A966-55AE-45E5-A4A1-BA2D7DD93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762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BD523-7018-371F-F70B-90C0A1390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12F9A5-8B30-FB3D-0170-BD67D98BF1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2AC57B-C753-ECDC-79A3-729C9605C5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C8A5AA-4469-F90D-7ADF-1FCCDB87F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700C0-1169-449D-821E-EC742C7E1B99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A8CA0E-A90A-0A46-0EAB-1C106F34E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9B8887-7A61-1588-FB8C-0D6A6EA92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A966-55AE-45E5-A4A1-BA2D7DD93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779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2C7B9-357C-B085-4A18-BAE1113C1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88C4A0-4EA6-584D-3270-04F494EFB3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EC4109-273A-FD55-3EE3-D63598B5C5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DF747C-D821-AEB3-DCD0-6ED0BC9656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69D918-8531-C5EB-53D1-7F05A7BC4B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084D56-3B9A-BD51-24C1-0A92EAAD7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700C0-1169-449D-821E-EC742C7E1B99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FA7E04-4CD5-0828-EA98-17679C962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C70E9F-C8A9-75E1-2DE4-5673B1974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A966-55AE-45E5-A4A1-BA2D7DD93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465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0C5EE-6A48-0CE1-CAEB-CD6C11440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DDB7D9-60D3-170C-9C3F-58632C0EB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700C0-1169-449D-821E-EC742C7E1B99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DCE3F8-3BC2-7A00-D975-146EBA207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6CF508-71B3-AD87-8F54-A58C511DF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A966-55AE-45E5-A4A1-BA2D7DD93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301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610DA7-5C27-AEF4-AA56-1287D976C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700C0-1169-449D-821E-EC742C7E1B99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0A6307-5A61-F29A-B3B1-41DF17B16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4D910E-0263-53A0-4D1C-9ED778DC7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A966-55AE-45E5-A4A1-BA2D7DD93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764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475FD3-8165-3524-0FA7-80B812579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3B1EF6-3D98-DD84-88AE-DDFEC07E8E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3862EE-3E30-0CB6-3BA9-4C5F878FEB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62A1A6-724D-FC88-C773-EA0CD3CDE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700C0-1169-449D-821E-EC742C7E1B99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33F92F-6DAD-0A97-B1B0-A1A1365E9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F98B2A-6384-9DF4-30B3-8769E8999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A966-55AE-45E5-A4A1-BA2D7DD93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224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A149D-E209-917E-75F1-F2014AB31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B8E124-7DFD-CEF1-5C49-A5899B81CF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EFCB54-1B24-47D6-D861-8DAA6AB613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51A445-B3DC-9A1C-2D73-B6F5C8392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700C0-1169-449D-821E-EC742C7E1B99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79F74C-ADA6-8328-62F7-D3FC3942E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C516EA-3F31-7DF1-1419-2337E499F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A966-55AE-45E5-A4A1-BA2D7DD93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141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C27E1F-103F-0A1D-050D-C4697ECC2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E6223D-1581-7249-05CC-1E62FAAD46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3FF6E-8923-6354-5BDA-968EA81A4E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A700C0-1169-449D-821E-EC742C7E1B99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7349B5-1B49-6467-1270-CC1D625132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C8EEA4-2151-30EF-C4E6-DD7E48CE9A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D4A966-55AE-45E5-A4A1-BA2D7DD93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531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LIP3 DINH LUAT II NIUTON" descr="n100 Fb Thu Huong Pha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 descr="n100 Fb Thu Huong Pham">
            <a:hlinkClick r:id="" action="ppaction://noaction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018903" cy="10318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03472FC-689E-0A11-2829-6D65DDA64C5D}"/>
              </a:ext>
            </a:extLst>
          </p:cNvPr>
          <p:cNvSpPr/>
          <p:nvPr/>
        </p:nvSpPr>
        <p:spPr>
          <a:xfrm>
            <a:off x="10622" y="5967663"/>
            <a:ext cx="12192000" cy="890336"/>
          </a:xfrm>
          <a:prstGeom prst="rect">
            <a:avLst/>
          </a:prstGeom>
          <a:solidFill>
            <a:srgbClr val="FF0000"/>
          </a:solidFill>
          <a:scene3d>
            <a:camera prst="perspectiveFront"/>
            <a:lightRig rig="threePt" dir="t"/>
          </a:scene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   THÍ NGHIỆM 2. KHẢO SÁT SỰ PHỤ THUỘC CỦA GIA TỐC VÀO KHỐI LƯỢNG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906565-61F8-8AEB-4AF4-CFD2AEC34B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22" y="5967784"/>
            <a:ext cx="890093" cy="89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52914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</Words>
  <Application>Microsoft Office PowerPoint</Application>
  <PresentationFormat>Widescreen</PresentationFormat>
  <Paragraphs>1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1</cp:revision>
  <dcterms:created xsi:type="dcterms:W3CDTF">2023-12-12T09:12:13Z</dcterms:created>
  <dcterms:modified xsi:type="dcterms:W3CDTF">2023-12-12T09:13:11Z</dcterms:modified>
</cp:coreProperties>
</file>