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2B292-5919-AC39-260D-AABDF07F3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FF8B2-70A2-67CF-5106-4046C6DF5E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C46D0-3CA5-F917-E8F5-A40AF1E9B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31613-8922-9C78-E718-217E9D1B2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93C3E-EF80-60A2-14E6-6433E435F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51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717E-D061-CA4E-7FAD-DABC13F01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E82089-1B54-F757-6FA5-ABFCF003D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30184-9AC2-A502-9E28-736FA8FAE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76038-2CE0-AD59-F2BA-50F2DB98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6244C-4FC0-2C21-3438-3ED6529E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0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9B07CC-C670-EB78-B817-5EDD63DB71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A86E9A-D938-E213-8911-B437F14F7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B5C26-7426-2384-ED74-43F60B355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06745-39F3-CEF3-A770-A068B18D0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8E7E7-516C-3DD3-242E-31715C4D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8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4B887-3BDE-CD24-E350-A69FBFE0F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5EFA7-E149-B9AB-193B-19E438497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DE395-5591-FF7A-E912-FCC3ED1DF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0EBF2-D83B-D89A-37FE-F8C5BD141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F3C05-72CA-AC47-0912-6894F598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5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FC508-27C8-4317-6200-58DB683D3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943F-CC76-7B15-931B-7F738E6A3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B312C-708D-EABE-F942-D5ECD9A6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DF097-1F27-8144-207F-DD983734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62313-5923-7769-CDF6-EBEF73CE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61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790A2-4943-8A0D-41E3-4088009C0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1DEC4-E960-24C2-CF3F-8BE6112A2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4F04C5-B478-CFB3-27D1-CF1FD7940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A0068A-1B07-EEEE-CC52-05D29B6D7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D6F40-09AC-7C44-8FB1-F63D7B19E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D54D89-7AD0-50F8-62C3-32DDA70D2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7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B661A-BEEB-F2F1-97AC-C097E9C2A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621FC-B8B5-EFB8-F517-6E2D206E7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0A24B-1BC2-DB38-E7FA-97112EA99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05385-BCF5-C3DD-32E5-AEDC3D6FC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07B786-129D-D0BB-590D-D5E3FC061D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0094C-D2A7-557E-C5D2-AE458A488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7CD5B0-47EF-AC81-8799-F5FC12B3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BF3447-7A6F-D76B-2F89-110662960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1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D1F88-65A4-1D79-CC18-D9711B49C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322013-88D2-05A4-3620-4CDE27107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524443-56BD-ABFA-E164-8F9F02360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33FFB-4052-5EDB-A536-EC807D282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4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87FD3F-CA72-F9CD-F514-6CF3AB1E7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E2BBFF-201F-D71B-57EA-6AC29323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C7BE0-F405-2974-2DC6-F8CA33C7C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50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10D5F-6166-149E-D77B-3FAA01EE0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F5F87-BC1B-C2DB-4BEE-E1B040590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9315A8-4A3A-56ED-65F2-C25CA7A33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4AF71C-DB3B-6F29-691E-3EBB198D6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DF8246-0921-FA65-3EA1-8460099C0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5D03D-7F38-B367-0F76-085418D76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1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C083E-EBAD-A39B-F72B-E5EC75B95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FFFAC6-63FF-D953-1646-31ACF06A3C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07911-45D2-12E1-4254-2DCE6B4C4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50B47-1554-680B-F91C-119E039BB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B5CC11-F312-D643-FC69-9652DA282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7B716C-69A2-8E83-B5FF-03C251745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91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BB60C2-76C6-D829-A986-2C7555E6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8FCD9-4802-BDBD-692A-883875E96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12484-22A3-9A95-3210-5C2C6AD609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C10C-C18B-4F3E-9AD0-5F5DD933B68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9288B-E5B4-8AD9-FE03-7E4E598099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B1891-BC28-13F2-722E-9C1A64A7B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4C20F-7B07-4B4F-951D-0A81B7E78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0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IP2 DINH LUAT II NIUTON" descr="n100 Fb Thu Huong Pha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n100 Fb Thu Huong Pham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" y="32084"/>
            <a:ext cx="1012991" cy="10258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17B82A0-32BD-9E1F-B828-2B493CFCE4B6}"/>
              </a:ext>
            </a:extLst>
          </p:cNvPr>
          <p:cNvSpPr/>
          <p:nvPr/>
        </p:nvSpPr>
        <p:spPr>
          <a:xfrm>
            <a:off x="10622" y="5967663"/>
            <a:ext cx="12192000" cy="890336"/>
          </a:xfrm>
          <a:prstGeom prst="rect">
            <a:avLst/>
          </a:prstGeom>
          <a:solidFill>
            <a:srgbClr val="FF0000"/>
          </a:solidFill>
          <a:scene3d>
            <a:camera prst="perspectiveFront"/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THÍ NGHIỆM 1. KHẢO SÁT SỰ PHỤ THUỘC CỦA GIA TỐC VÀO LỰC KÉO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93C2B1-0F7A-23DD-B1A3-5F7624AC31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421" y="5983704"/>
            <a:ext cx="890337" cy="89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21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2023-12-12T08:47:00Z</dcterms:created>
  <dcterms:modified xsi:type="dcterms:W3CDTF">2023-12-12T09:11:30Z</dcterms:modified>
</cp:coreProperties>
</file>