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wav" ContentType="audio/wav"/>
  <Override PartName="/ppt/media/audio2.wav" ContentType="audio/wav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38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B93BE-AB3C-4986-88DA-0F9BDB7DDD2B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60C92-6C2E-4D4A-97F6-D87FC0B2346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26" Type="http://schemas.openxmlformats.org/officeDocument/2006/relationships/image" Target="../media/image16.gif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17" Type="http://schemas.openxmlformats.org/officeDocument/2006/relationships/slide" Target="slide6.xml"/><Relationship Id="rId25" Type="http://schemas.openxmlformats.org/officeDocument/2006/relationships/image" Target="../media/image15.gif"/><Relationship Id="rId2" Type="http://schemas.openxmlformats.org/officeDocument/2006/relationships/audio" Target="../media/media1.wav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openxmlformats.org/officeDocument/2006/relationships/image" Target="../media/image19.gif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5" Type="http://schemas.openxmlformats.org/officeDocument/2006/relationships/image" Target="../media/image1.gif"/><Relationship Id="rId15" Type="http://schemas.openxmlformats.org/officeDocument/2006/relationships/slide" Target="slide5.xml"/><Relationship Id="rId23" Type="http://schemas.openxmlformats.org/officeDocument/2006/relationships/slide" Target="slide3.xml"/><Relationship Id="rId28" Type="http://schemas.openxmlformats.org/officeDocument/2006/relationships/image" Target="../media/image18.png"/><Relationship Id="rId10" Type="http://schemas.openxmlformats.org/officeDocument/2006/relationships/image" Target="../media/image5.png"/><Relationship Id="rId19" Type="http://schemas.openxmlformats.org/officeDocument/2006/relationships/slide" Target="slide7.xml"/><Relationship Id="rId31" Type="http://schemas.openxmlformats.org/officeDocument/2006/relationships/image" Target="../media/image21.pn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openxmlformats.org/officeDocument/2006/relationships/image" Target="../media/image17.gif"/><Relationship Id="rId30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8.png"/><Relationship Id="rId18" Type="http://schemas.openxmlformats.org/officeDocument/2006/relationships/image" Target="../media/image21.png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12" Type="http://schemas.microsoft.com/office/2007/relationships/hdphoto" Target="../media/hdphoto4.wdp"/><Relationship Id="rId17" Type="http://schemas.openxmlformats.org/officeDocument/2006/relationships/image" Target="../media/image30.png"/><Relationship Id="rId2" Type="http://schemas.openxmlformats.org/officeDocument/2006/relationships/audio" Target="../media/audio2.wav"/><Relationship Id="rId16" Type="http://schemas.microsoft.com/office/2007/relationships/hdphoto" Target="../media/hdphoto6.wdp"/><Relationship Id="rId20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microsoft.com/office/2007/relationships/hdphoto" Target="../media/hdphoto1.wdp"/><Relationship Id="rId15" Type="http://schemas.openxmlformats.org/officeDocument/2006/relationships/image" Target="../media/image29.png"/><Relationship Id="rId10" Type="http://schemas.microsoft.com/office/2007/relationships/hdphoto" Target="../media/hdphoto3.wdp"/><Relationship Id="rId19" Type="http://schemas.openxmlformats.org/officeDocument/2006/relationships/image" Target="../media/image31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7.wdp"/><Relationship Id="rId18" Type="http://schemas.openxmlformats.org/officeDocument/2006/relationships/image" Target="../media/image29.png"/><Relationship Id="rId3" Type="http://schemas.openxmlformats.org/officeDocument/2006/relationships/audio" Target="../media/audio2.wav"/><Relationship Id="rId21" Type="http://schemas.openxmlformats.org/officeDocument/2006/relationships/image" Target="../media/image21.png"/><Relationship Id="rId7" Type="http://schemas.microsoft.com/office/2007/relationships/hdphoto" Target="../media/hdphoto1.wdp"/><Relationship Id="rId12" Type="http://schemas.openxmlformats.org/officeDocument/2006/relationships/image" Target="../media/image31.png"/><Relationship Id="rId17" Type="http://schemas.microsoft.com/office/2007/relationships/hdphoto" Target="../media/hdphoto5.wdp"/><Relationship Id="rId2" Type="http://schemas.openxmlformats.org/officeDocument/2006/relationships/audio" Target="../media/audio3.wav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hdphoto" Target="../media/hdphoto4.wdp"/><Relationship Id="rId5" Type="http://schemas.openxmlformats.org/officeDocument/2006/relationships/image" Target="../media/image24.png"/><Relationship Id="rId15" Type="http://schemas.microsoft.com/office/2007/relationships/hdphoto" Target="../media/hdphoto3.wdp"/><Relationship Id="rId10" Type="http://schemas.openxmlformats.org/officeDocument/2006/relationships/image" Target="../media/image27.png"/><Relationship Id="rId19" Type="http://schemas.microsoft.com/office/2007/relationships/hdphoto" Target="../media/hdphoto6.wdp"/><Relationship Id="rId4" Type="http://schemas.openxmlformats.org/officeDocument/2006/relationships/slide" Target="slide1.xml"/><Relationship Id="rId9" Type="http://schemas.microsoft.com/office/2007/relationships/hdphoto" Target="../media/hdphoto2.wdp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4.wdp"/><Relationship Id="rId18" Type="http://schemas.openxmlformats.org/officeDocument/2006/relationships/image" Target="../media/image29.png"/><Relationship Id="rId3" Type="http://schemas.openxmlformats.org/officeDocument/2006/relationships/audio" Target="../media/audio2.wav"/><Relationship Id="rId21" Type="http://schemas.openxmlformats.org/officeDocument/2006/relationships/image" Target="../media/image21.png"/><Relationship Id="rId7" Type="http://schemas.microsoft.com/office/2007/relationships/hdphoto" Target="../media/hdphoto1.wdp"/><Relationship Id="rId12" Type="http://schemas.openxmlformats.org/officeDocument/2006/relationships/image" Target="../media/image27.png"/><Relationship Id="rId17" Type="http://schemas.microsoft.com/office/2007/relationships/hdphoto" Target="../media/hdphoto3.wdp"/><Relationship Id="rId2" Type="http://schemas.openxmlformats.org/officeDocument/2006/relationships/audio" Target="../media/audio3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microsoft.com/office/2007/relationships/hdphoto" Target="../media/hdphoto5.wdp"/><Relationship Id="rId5" Type="http://schemas.openxmlformats.org/officeDocument/2006/relationships/image" Target="../media/image24.png"/><Relationship Id="rId15" Type="http://schemas.microsoft.com/office/2007/relationships/hdphoto" Target="../media/hdphoto7.wdp"/><Relationship Id="rId10" Type="http://schemas.openxmlformats.org/officeDocument/2006/relationships/image" Target="../media/image28.png"/><Relationship Id="rId19" Type="http://schemas.microsoft.com/office/2007/relationships/hdphoto" Target="../media/hdphoto6.wdp"/><Relationship Id="rId4" Type="http://schemas.openxmlformats.org/officeDocument/2006/relationships/slide" Target="slide1.xml"/><Relationship Id="rId9" Type="http://schemas.microsoft.com/office/2007/relationships/hdphoto" Target="../media/hdphoto2.wdp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2.wdp"/><Relationship Id="rId18" Type="http://schemas.openxmlformats.org/officeDocument/2006/relationships/image" Target="../media/image28.png"/><Relationship Id="rId3" Type="http://schemas.openxmlformats.org/officeDocument/2006/relationships/audio" Target="../media/audio3.wav"/><Relationship Id="rId21" Type="http://schemas.microsoft.com/office/2007/relationships/hdphoto" Target="../media/hdphoto6.wdp"/><Relationship Id="rId7" Type="http://schemas.microsoft.com/office/2007/relationships/hdphoto" Target="../media/hdphoto4.wdp"/><Relationship Id="rId12" Type="http://schemas.openxmlformats.org/officeDocument/2006/relationships/image" Target="../media/image25.png"/><Relationship Id="rId17" Type="http://schemas.microsoft.com/office/2007/relationships/hdphoto" Target="../media/hdphoto3.wdp"/><Relationship Id="rId2" Type="http://schemas.openxmlformats.org/officeDocument/2006/relationships/audio" Target="../media/audio2.wav"/><Relationship Id="rId16" Type="http://schemas.openxmlformats.org/officeDocument/2006/relationships/image" Target="../media/image26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6.png"/><Relationship Id="rId5" Type="http://schemas.openxmlformats.org/officeDocument/2006/relationships/image" Target="../media/image24.png"/><Relationship Id="rId15" Type="http://schemas.microsoft.com/office/2007/relationships/hdphoto" Target="../media/hdphoto7.wdp"/><Relationship Id="rId23" Type="http://schemas.openxmlformats.org/officeDocument/2006/relationships/image" Target="../media/image38.png"/><Relationship Id="rId10" Type="http://schemas.openxmlformats.org/officeDocument/2006/relationships/image" Target="../media/image35.png"/><Relationship Id="rId19" Type="http://schemas.microsoft.com/office/2007/relationships/hdphoto" Target="../media/hdphoto5.wdp"/><Relationship Id="rId4" Type="http://schemas.openxmlformats.org/officeDocument/2006/relationships/slide" Target="slide1.xml"/><Relationship Id="rId9" Type="http://schemas.openxmlformats.org/officeDocument/2006/relationships/image" Target="../media/image34.png"/><Relationship Id="rId14" Type="http://schemas.openxmlformats.org/officeDocument/2006/relationships/image" Target="../media/image31.png"/><Relationship Id="rId22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7.wdp"/><Relationship Id="rId18" Type="http://schemas.openxmlformats.org/officeDocument/2006/relationships/image" Target="../media/image29.png"/><Relationship Id="rId3" Type="http://schemas.openxmlformats.org/officeDocument/2006/relationships/audio" Target="../media/audio3.wav"/><Relationship Id="rId21" Type="http://schemas.openxmlformats.org/officeDocument/2006/relationships/image" Target="../media/image38.png"/><Relationship Id="rId7" Type="http://schemas.microsoft.com/office/2007/relationships/hdphoto" Target="../media/hdphoto4.wdp"/><Relationship Id="rId12" Type="http://schemas.openxmlformats.org/officeDocument/2006/relationships/image" Target="../media/image31.png"/><Relationship Id="rId17" Type="http://schemas.microsoft.com/office/2007/relationships/hdphoto" Target="../media/hdphoto5.wdp"/><Relationship Id="rId2" Type="http://schemas.openxmlformats.org/officeDocument/2006/relationships/audio" Target="../media/audio2.wav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microsoft.com/office/2007/relationships/hdphoto" Target="../media/hdphoto2.wdp"/><Relationship Id="rId5" Type="http://schemas.openxmlformats.org/officeDocument/2006/relationships/image" Target="../media/image24.png"/><Relationship Id="rId15" Type="http://schemas.microsoft.com/office/2007/relationships/hdphoto" Target="../media/hdphoto3.wdp"/><Relationship Id="rId10" Type="http://schemas.openxmlformats.org/officeDocument/2006/relationships/image" Target="../media/image25.png"/><Relationship Id="rId19" Type="http://schemas.microsoft.com/office/2007/relationships/hdphoto" Target="../media/hdphoto6.wdp"/><Relationship Id="rId4" Type="http://schemas.openxmlformats.org/officeDocument/2006/relationships/slide" Target="slide1.xml"/><Relationship Id="rId9" Type="http://schemas.microsoft.com/office/2007/relationships/hdphoto" Target="../media/hdphoto1.wdp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7.wdp"/><Relationship Id="rId18" Type="http://schemas.openxmlformats.org/officeDocument/2006/relationships/image" Target="../media/image29.png"/><Relationship Id="rId3" Type="http://schemas.openxmlformats.org/officeDocument/2006/relationships/audio" Target="../media/audio2.wav"/><Relationship Id="rId21" Type="http://schemas.openxmlformats.org/officeDocument/2006/relationships/image" Target="../media/image38.png"/><Relationship Id="rId7" Type="http://schemas.microsoft.com/office/2007/relationships/hdphoto" Target="../media/hdphoto1.wdp"/><Relationship Id="rId12" Type="http://schemas.openxmlformats.org/officeDocument/2006/relationships/image" Target="../media/image31.png"/><Relationship Id="rId17" Type="http://schemas.microsoft.com/office/2007/relationships/hdphoto" Target="../media/hdphoto5.wdp"/><Relationship Id="rId2" Type="http://schemas.openxmlformats.org/officeDocument/2006/relationships/audio" Target="../media/audio3.wav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microsoft.com/office/2007/relationships/hdphoto" Target="../media/hdphoto4.wdp"/><Relationship Id="rId5" Type="http://schemas.openxmlformats.org/officeDocument/2006/relationships/image" Target="../media/image24.png"/><Relationship Id="rId15" Type="http://schemas.microsoft.com/office/2007/relationships/hdphoto" Target="../media/hdphoto3.wdp"/><Relationship Id="rId10" Type="http://schemas.openxmlformats.org/officeDocument/2006/relationships/image" Target="../media/image27.png"/><Relationship Id="rId19" Type="http://schemas.microsoft.com/office/2007/relationships/hdphoto" Target="../media/hdphoto6.wdp"/><Relationship Id="rId4" Type="http://schemas.openxmlformats.org/officeDocument/2006/relationships/slide" Target="slide1.xml"/><Relationship Id="rId9" Type="http://schemas.microsoft.com/office/2007/relationships/hdphoto" Target="../media/hdphoto2.wdp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022679F-C3C1-405B-DB70-3007146B10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5083" y="1158741"/>
            <a:ext cx="5130155" cy="4473114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8" y="9334"/>
            <a:ext cx="9140452" cy="6855338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3649" y="739513"/>
            <a:ext cx="1988993" cy="2651990"/>
          </a:xfrm>
          <a:prstGeom prst="rect">
            <a:avLst/>
          </a:prstGeom>
        </p:spPr>
      </p:pic>
      <p:pic>
        <p:nvPicPr>
          <p:cNvPr id="139" name="mau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3688" y="736641"/>
            <a:ext cx="1988993" cy="2651990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9469" y="3020060"/>
            <a:ext cx="1988993" cy="2651990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0744" y="3371485"/>
            <a:ext cx="1979858" cy="2639810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245" y="3018790"/>
            <a:ext cx="1988993" cy="265199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783" y="738003"/>
            <a:ext cx="1979858" cy="2645893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5744" y="1090663"/>
            <a:ext cx="1979858" cy="2639810"/>
          </a:xfrm>
          <a:prstGeom prst="rect">
            <a:avLst/>
          </a:prstGeom>
        </p:spPr>
      </p:pic>
      <p:pic>
        <p:nvPicPr>
          <p:cNvPr id="142" name="mau4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9508" y="3020765"/>
            <a:ext cx="1988993" cy="2651990"/>
          </a:xfrm>
          <a:prstGeom prst="rect">
            <a:avLst/>
          </a:prstGeom>
        </p:spPr>
      </p:pic>
      <p:pic>
        <p:nvPicPr>
          <p:cNvPr id="143" name="mau5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0744" y="3381011"/>
            <a:ext cx="1975306" cy="2639810"/>
          </a:xfrm>
          <a:prstGeom prst="rect">
            <a:avLst/>
          </a:prstGeom>
        </p:spPr>
      </p:pic>
      <p:pic>
        <p:nvPicPr>
          <p:cNvPr id="144" name="mau6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245" y="3018790"/>
            <a:ext cx="1988993" cy="2651990"/>
          </a:xfrm>
          <a:prstGeom prst="rect">
            <a:avLst/>
          </a:prstGeom>
        </p:spPr>
      </p:pic>
      <p:pic>
        <p:nvPicPr>
          <p:cNvPr id="141" name="mau3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783" y="738002"/>
            <a:ext cx="1979858" cy="2639810"/>
          </a:xfrm>
          <a:prstGeom prst="rect">
            <a:avLst/>
          </a:prstGeom>
        </p:spPr>
      </p:pic>
      <p:pic>
        <p:nvPicPr>
          <p:cNvPr id="140" name="mau2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5745" y="1090663"/>
            <a:ext cx="1975306" cy="263981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977" y="1101453"/>
            <a:ext cx="876446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527" y="883976"/>
            <a:ext cx="795830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6188" y="1738169"/>
            <a:ext cx="845678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519" y="-974833"/>
            <a:ext cx="1321423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454" y="5085117"/>
            <a:ext cx="485775" cy="904875"/>
          </a:xfrm>
          <a:prstGeom prst="rect">
            <a:avLst/>
          </a:prstGeom>
        </p:spPr>
      </p:pic>
      <p:pic>
        <p:nvPicPr>
          <p:cNvPr id="159" name="Picture 158">
            <a:hlinkClick r:id="" action="ppaction://noaction"/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2565" y="5852160"/>
            <a:ext cx="885616" cy="99822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B80890DE-6574-182D-4D5D-CE29D24AD8E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233182" y="0"/>
            <a:ext cx="900762" cy="904875"/>
          </a:xfrm>
          <a:prstGeom prst="rect">
            <a:avLst/>
          </a:prstGeom>
        </p:spPr>
      </p:pic>
      <p:pic>
        <p:nvPicPr>
          <p:cNvPr id="7" name="www.tiktok.com_media_Thêm 1 bài khởi động vui vẻ #dihoccogivu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770689" y="4337539"/>
            <a:ext cx="1245202" cy="16602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24B894-7765-683A-8817-15F21AA4E959}"/>
              </a:ext>
            </a:extLst>
          </p:cNvPr>
          <p:cNvSpPr txBox="1"/>
          <p:nvPr/>
        </p:nvSpPr>
        <p:spPr>
          <a:xfrm>
            <a:off x="3515083" y="6477000"/>
            <a:ext cx="2786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GV:Nguyễn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79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0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audio>
              <p:cMediaNode vol="100000">
                <p:cTn id="8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5" descr="171 be thi vien">
            <a:extLst>
              <a:ext uri="{FF2B5EF4-FFF2-40B4-BE49-F238E27FC236}">
                <a16:creationId xmlns:a16="http://schemas.microsoft.com/office/drawing/2014/main" id="{65CB0A22-F067-FD88-79B1-ED6F8A4C50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3" b="91848" l="5061" r="92178">
                        <a14:foregroundMark x1="11503" y1="50000" x2="11503" y2="50000"/>
                        <a14:foregroundMark x1="11503" y1="50000" x2="11503" y2="50000"/>
                        <a14:foregroundMark x1="50153" y1="85870" x2="50153" y2="85870"/>
                        <a14:foregroundMark x1="50153" y1="85870" x2="50153" y2="85870"/>
                        <a14:foregroundMark x1="50153" y1="85870" x2="50153" y2="85870"/>
                        <a14:foregroundMark x1="50920" y1="85870" x2="50920" y2="85870"/>
                        <a14:foregroundMark x1="50920" y1="85870" x2="50920" y2="85870"/>
                        <a14:foregroundMark x1="50920" y1="85870" x2="50920" y2="85870"/>
                        <a14:foregroundMark x1="50307" y1="92391" x2="50307" y2="92391"/>
                        <a14:foregroundMark x1="72086" y1="59239" x2="72086" y2="59239"/>
                        <a14:foregroundMark x1="72086" y1="59239" x2="72086" y2="59239"/>
                        <a14:foregroundMark x1="72086" y1="59239" x2="72086" y2="59239"/>
                        <a14:foregroundMark x1="92331" y1="46739" x2="92331" y2="46739"/>
                        <a14:foregroundMark x1="92331" y1="46739" x2="92331" y2="46739"/>
                        <a14:foregroundMark x1="92025" y1="46739" x2="92025" y2="46739"/>
                        <a14:foregroundMark x1="5061" y1="22283" x2="5061" y2="2228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71308">
            <a:off x="-161170" y="189705"/>
            <a:ext cx="3188263" cy="1199673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388206"/>
            <a:ext cx="1800225" cy="1468203"/>
          </a:xfrm>
          <a:prstGeom prst="rect">
            <a:avLst/>
          </a:prstGeom>
        </p:spPr>
      </p:pic>
      <p:grpSp>
        <p:nvGrpSpPr>
          <p:cNvPr id="2" name="Group 4" descr="171 be thi vien">
            <a:extLst>
              <a:ext uri="{FF2B5EF4-FFF2-40B4-BE49-F238E27FC236}">
                <a16:creationId xmlns:a16="http://schemas.microsoft.com/office/drawing/2014/main" id="{1D3871C7-8EAC-200F-5018-29AFB8F59BDF}"/>
              </a:ext>
            </a:extLst>
          </p:cNvPr>
          <p:cNvGrpSpPr/>
          <p:nvPr/>
        </p:nvGrpSpPr>
        <p:grpSpPr>
          <a:xfrm>
            <a:off x="495246" y="885845"/>
            <a:ext cx="8153508" cy="1323955"/>
            <a:chOff x="400050" y="552450"/>
            <a:chExt cx="11106150" cy="1352550"/>
          </a:xfrm>
        </p:grpSpPr>
        <p:sp>
          <p:nvSpPr>
            <p:cNvPr id="7" name="Rectangle: Rounded Corners 5">
              <a:extLst>
                <a:ext uri="{FF2B5EF4-FFF2-40B4-BE49-F238E27FC236}">
                  <a16:creationId xmlns:a16="http://schemas.microsoft.com/office/drawing/2014/main" id="{31CC5779-559B-A9B3-9E7A-F0E45494B0EF}"/>
                </a:ext>
              </a:extLst>
            </p:cNvPr>
            <p:cNvSpPr/>
            <p:nvPr/>
          </p:nvSpPr>
          <p:spPr>
            <a:xfrm>
              <a:off x="552450" y="704850"/>
              <a:ext cx="10953750" cy="120015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  <p:sp>
          <p:nvSpPr>
            <p:cNvPr id="8" name="Rectangle: Rounded Corners 6">
              <a:extLst>
                <a:ext uri="{FF2B5EF4-FFF2-40B4-BE49-F238E27FC236}">
                  <a16:creationId xmlns:a16="http://schemas.microsoft.com/office/drawing/2014/main" id="{34397AF0-5423-5F61-D653-47FA9CD63946}"/>
                </a:ext>
              </a:extLst>
            </p:cNvPr>
            <p:cNvSpPr/>
            <p:nvPr/>
          </p:nvSpPr>
          <p:spPr>
            <a:xfrm>
              <a:off x="400050" y="552450"/>
              <a:ext cx="10953750" cy="1200150"/>
            </a:xfrm>
            <a:prstGeom prst="roundRect">
              <a:avLst/>
            </a:prstGeom>
            <a:solidFill>
              <a:srgbClr val="F5896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</p:grpSp>
      <p:sp>
        <p:nvSpPr>
          <p:cNvPr id="9" name="TextBox 9" descr="171 be thi vien">
            <a:extLst>
              <a:ext uri="{FF2B5EF4-FFF2-40B4-BE49-F238E27FC236}">
                <a16:creationId xmlns:a16="http://schemas.microsoft.com/office/drawing/2014/main" id="{2698114A-5F14-91D1-D9C6-11648CE63737}"/>
              </a:ext>
            </a:extLst>
          </p:cNvPr>
          <p:cNvSpPr txBox="1"/>
          <p:nvPr/>
        </p:nvSpPr>
        <p:spPr>
          <a:xfrm>
            <a:off x="971159" y="903982"/>
            <a:ext cx="72584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Câu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1: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một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vật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bằng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tích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của</a:t>
            </a:r>
            <a:endParaRPr lang="en-US" sz="3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11" descr="171 be thi vien">
            <a:extLst>
              <a:ext uri="{FF2B5EF4-FFF2-40B4-BE49-F238E27FC236}">
                <a16:creationId xmlns:a16="http://schemas.microsoft.com/office/drawing/2014/main" id="{5BE3475A-0A37-6EF6-624E-CE1F68AA4A27}"/>
              </a:ext>
            </a:extLst>
          </p:cNvPr>
          <p:cNvSpPr/>
          <p:nvPr/>
        </p:nvSpPr>
        <p:spPr>
          <a:xfrm>
            <a:off x="1990968" y="2447907"/>
            <a:ext cx="5933832" cy="710372"/>
          </a:xfrm>
          <a:prstGeom prst="rect">
            <a:avLst/>
          </a:prstGeom>
          <a:solidFill>
            <a:srgbClr val="FFFEB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A.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Khối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vận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tốc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vật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1" name="Rectangle 14" descr="171 be thi vien">
            <a:extLst>
              <a:ext uri="{FF2B5EF4-FFF2-40B4-BE49-F238E27FC236}">
                <a16:creationId xmlns:a16="http://schemas.microsoft.com/office/drawing/2014/main" id="{8EAE1A2D-415C-4E15-6928-4EEAC2972D8D}"/>
              </a:ext>
            </a:extLst>
          </p:cNvPr>
          <p:cNvSpPr/>
          <p:nvPr/>
        </p:nvSpPr>
        <p:spPr>
          <a:xfrm>
            <a:off x="1990971" y="3378051"/>
            <a:ext cx="5933829" cy="710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B.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Khối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gia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tốc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vật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2" name="Rectangle 17" descr="171 be thi vien">
            <a:extLst>
              <a:ext uri="{FF2B5EF4-FFF2-40B4-BE49-F238E27FC236}">
                <a16:creationId xmlns:a16="http://schemas.microsoft.com/office/drawing/2014/main" id="{BEF4B5F8-71F2-39D5-5F1F-26AC3C7D811A}"/>
              </a:ext>
            </a:extLst>
          </p:cNvPr>
          <p:cNvSpPr/>
          <p:nvPr/>
        </p:nvSpPr>
        <p:spPr>
          <a:xfrm>
            <a:off x="1990971" y="4302566"/>
            <a:ext cx="5933829" cy="7103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C.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Khối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gia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tốc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trọng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trường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3" name="Rectangle 20" descr="171 be thi vien">
            <a:extLst>
              <a:ext uri="{FF2B5EF4-FFF2-40B4-BE49-F238E27FC236}">
                <a16:creationId xmlns:a16="http://schemas.microsoft.com/office/drawing/2014/main" id="{81CE1E59-A6CC-62D3-7DBA-22BAA72207A9}"/>
              </a:ext>
            </a:extLst>
          </p:cNvPr>
          <p:cNvSpPr/>
          <p:nvPr/>
        </p:nvSpPr>
        <p:spPr>
          <a:xfrm>
            <a:off x="1990971" y="5218661"/>
            <a:ext cx="5933829" cy="710372"/>
          </a:xfrm>
          <a:prstGeom prst="rect">
            <a:avLst/>
          </a:prstGeom>
          <a:solidFill>
            <a:srgbClr val="D9B3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D.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Khối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độ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biến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thiên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vận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tốc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15" name="Picture 28" descr="171 be thi vien">
            <a:extLst>
              <a:ext uri="{FF2B5EF4-FFF2-40B4-BE49-F238E27FC236}">
                <a16:creationId xmlns:a16="http://schemas.microsoft.com/office/drawing/2014/main" id="{CB826DAC-7F18-16A0-2CC4-D0FEEF3C3E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76" b="92308" l="2837" r="94326">
                        <a14:foregroundMark x1="29078" y1="8876" x2="29078" y2="8876"/>
                        <a14:foregroundMark x1="29078" y1="8876" x2="29078" y2="8876"/>
                        <a14:foregroundMark x1="29078" y1="8876" x2="29078" y2="8876"/>
                        <a14:foregroundMark x1="70922" y1="8876" x2="70922" y2="8876"/>
                        <a14:foregroundMark x1="70922" y1="8876" x2="70922" y2="8876"/>
                        <a14:foregroundMark x1="70922" y1="8876" x2="70922" y2="8876"/>
                        <a14:foregroundMark x1="89362" y1="23669" x2="89362" y2="23669"/>
                        <a14:foregroundMark x1="89362" y1="23669" x2="89362" y2="23669"/>
                        <a14:foregroundMark x1="92908" y1="23669" x2="92908" y2="23669"/>
                        <a14:foregroundMark x1="92908" y1="23669" x2="92908" y2="23669"/>
                        <a14:foregroundMark x1="26950" y1="37870" x2="32624" y2="75740"/>
                        <a14:foregroundMark x1="16312" y1="45562" x2="21986" y2="81657"/>
                        <a14:foregroundMark x1="21986" y1="88166" x2="63121" y2="92308"/>
                        <a14:foregroundMark x1="94326" y1="39645" x2="94326" y2="39645"/>
                        <a14:foregroundMark x1="94326" y1="39645" x2="94326" y2="39645"/>
                        <a14:backgroundMark x1="2128" y1="22485" x2="2128" y2="22485"/>
                        <a14:backgroundMark x1="4255" y1="20710" x2="709" y2="22485"/>
                        <a14:backgroundMark x1="19858" y1="32544" x2="19858" y2="32544"/>
                        <a14:backgroundMark x1="76596" y1="32544" x2="76596" y2="325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84973">
            <a:off x="122066" y="4873941"/>
            <a:ext cx="1121965" cy="1793021"/>
          </a:xfrm>
          <a:prstGeom prst="rect">
            <a:avLst/>
          </a:prstGeom>
        </p:spPr>
      </p:pic>
      <p:pic>
        <p:nvPicPr>
          <p:cNvPr id="16" name="Picture 30" descr="171 be thi vien">
            <a:extLst>
              <a:ext uri="{FF2B5EF4-FFF2-40B4-BE49-F238E27FC236}">
                <a16:creationId xmlns:a16="http://schemas.microsoft.com/office/drawing/2014/main" id="{BA70BDFD-8A4B-7416-EE99-B5536FB859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0000" y1="89222" x2="50000" y2="89222"/>
                        <a14:foregroundMark x1="50000" y1="89222" x2="50000" y2="89222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16279" y1="18563" x2="16279" y2="18563"/>
                        <a14:foregroundMark x1="16279" y1="18563" x2="16279" y2="18563"/>
                        <a14:foregroundMark x1="16279" y1="14970" x2="16279" y2="14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4238" y="4540244"/>
            <a:ext cx="896400" cy="1160456"/>
          </a:xfrm>
          <a:prstGeom prst="rect">
            <a:avLst/>
          </a:prstGeom>
        </p:spPr>
      </p:pic>
      <p:pic>
        <p:nvPicPr>
          <p:cNvPr id="18" name="Picture 34" descr="171 be thi vien">
            <a:extLst>
              <a:ext uri="{FF2B5EF4-FFF2-40B4-BE49-F238E27FC236}">
                <a16:creationId xmlns:a16="http://schemas.microsoft.com/office/drawing/2014/main" id="{05D7759B-60B2-5EA2-D000-ADE366261C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64" b="89796" l="9226" r="89881">
                        <a14:foregroundMark x1="9226" y1="16667" x2="9226" y2="16667"/>
                        <a14:backgroundMark x1="8631" y1="17687" x2="8631" y2="17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1010" y="1266308"/>
            <a:ext cx="819149" cy="955669"/>
          </a:xfrm>
          <a:prstGeom prst="rect">
            <a:avLst/>
          </a:prstGeom>
        </p:spPr>
      </p:pic>
      <p:pic>
        <p:nvPicPr>
          <p:cNvPr id="20" name="Picture 36" descr="171 be thi vien">
            <a:extLst>
              <a:ext uri="{FF2B5EF4-FFF2-40B4-BE49-F238E27FC236}">
                <a16:creationId xmlns:a16="http://schemas.microsoft.com/office/drawing/2014/main" id="{C8BD55A8-009E-E9AF-4504-CB0F2BA6D30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05" b="91525" l="9896" r="89063">
                        <a14:foregroundMark x1="36979" y1="15254" x2="36979" y2="15254"/>
                        <a14:foregroundMark x1="36979" y1="15254" x2="36979" y2="15254"/>
                        <a14:foregroundMark x1="36979" y1="15819" x2="36979" y2="15819"/>
                        <a14:foregroundMark x1="30208" y1="24294" x2="30208" y2="24294"/>
                        <a14:foregroundMark x1="30208" y1="24294" x2="30208" y2="24294"/>
                        <a14:foregroundMark x1="11458" y1="91525" x2="11458" y2="91525"/>
                        <a14:foregroundMark x1="11458" y1="91525" x2="11458" y2="91525"/>
                        <a14:foregroundMark x1="66146" y1="33898" x2="66146" y2="33898"/>
                        <a14:foregroundMark x1="66146" y1="33898" x2="66146" y2="33898"/>
                        <a14:foregroundMark x1="56771" y1="22034" x2="56771" y2="22034"/>
                        <a14:foregroundMark x1="56771" y1="22034" x2="56771" y2="22034"/>
                        <a14:foregroundMark x1="56771" y1="22034" x2="56771" y2="22034"/>
                        <a14:foregroundMark x1="61458" y1="11299" x2="61458" y2="11299"/>
                        <a14:foregroundMark x1="50521" y1="12429" x2="50521" y2="12429"/>
                        <a14:foregroundMark x1="78125" y1="38983" x2="78125" y2="38983"/>
                        <a14:foregroundMark x1="78125" y1="38983" x2="78125" y2="38983"/>
                        <a14:foregroundMark x1="83333" y1="33333" x2="83333" y2="33333"/>
                        <a14:foregroundMark x1="78125" y1="56497" x2="78125" y2="56497"/>
                        <a14:foregroundMark x1="82813" y1="52542" x2="82813" y2="52542"/>
                        <a14:foregroundMark x1="71875" y1="67797" x2="71875" y2="67797"/>
                        <a14:foregroundMark x1="74479" y1="54802" x2="74479" y2="548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7150" y="2318428"/>
            <a:ext cx="1402387" cy="1723767"/>
          </a:xfrm>
          <a:prstGeom prst="rect">
            <a:avLst/>
          </a:prstGeom>
        </p:spPr>
      </p:pic>
      <p:pic>
        <p:nvPicPr>
          <p:cNvPr id="21" name="Picture 4" descr="171 be thi vien">
            <a:extLst>
              <a:ext uri="{FF2B5EF4-FFF2-40B4-BE49-F238E27FC236}">
                <a16:creationId xmlns:a16="http://schemas.microsoft.com/office/drawing/2014/main" id="{8E7B59DC-21C0-A018-3413-7F7894FEA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5000" r="46700">
                        <a14:foregroundMark x1="46700" y1="50588" x2="46700" y2="50588"/>
                        <a14:foregroundMark x1="28800" y1="51569" x2="28800" y2="51569"/>
                        <a14:foregroundMark x1="36100" y1="24314" x2="21500" y2="84706"/>
                        <a14:foregroundMark x1="21500" y1="84706" x2="21700" y2="83333"/>
                        <a14:foregroundMark x1="11100" y1="42157" x2="27700" y2="68431"/>
                        <a14:foregroundMark x1="27700" y1="68431" x2="28200" y2="41176"/>
                        <a14:foregroundMark x1="28200" y1="41176" x2="17400" y2="62549"/>
                        <a14:foregroundMark x1="17400" y1="62549" x2="28700" y2="56667"/>
                        <a14:foregroundMark x1="28700" y1="56667" x2="23000" y2="56863"/>
                        <a14:foregroundMark x1="23000" y1="56863" x2="34700" y2="48431"/>
                        <a14:foregroundMark x1="34700" y1="48431" x2="29500" y2="59608"/>
                        <a14:foregroundMark x1="13100" y1="51569" x2="22200" y2="48235"/>
                        <a14:foregroundMark x1="35900" y1="30784" x2="39900" y2="37255"/>
                        <a14:foregroundMark x1="38100" y1="26863" x2="37600" y2="47059"/>
                        <a14:foregroundMark x1="27800" y1="72941" x2="30300" y2="64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582210" y="2485589"/>
            <a:ext cx="525596" cy="71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171 be thi vien">
            <a:extLst>
              <a:ext uri="{FF2B5EF4-FFF2-40B4-BE49-F238E27FC236}">
                <a16:creationId xmlns:a16="http://schemas.microsoft.com/office/drawing/2014/main" id="{6CF4B55A-F353-3E96-6BA8-7A265B005F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1623997" y="3399988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171 be thi vien">
            <a:extLst>
              <a:ext uri="{FF2B5EF4-FFF2-40B4-BE49-F238E27FC236}">
                <a16:creationId xmlns:a16="http://schemas.microsoft.com/office/drawing/2014/main" id="{154D8214-60CC-69ED-F03E-8541F3613D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1623997" y="4314388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171 be thi vien">
            <a:extLst>
              <a:ext uri="{FF2B5EF4-FFF2-40B4-BE49-F238E27FC236}">
                <a16:creationId xmlns:a16="http://schemas.microsoft.com/office/drawing/2014/main" id="{C02B608B-8FA9-517F-1A81-0BD803778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1623997" y="5228788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Hình ảnh 4">
            <a:extLst>
              <a:ext uri="{FF2B5EF4-FFF2-40B4-BE49-F238E27FC236}">
                <a16:creationId xmlns:a16="http://schemas.microsoft.com/office/drawing/2014/main" id="{7514DEF9-50AE-7C0F-1CA4-2218715B1CA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79" y="33025"/>
            <a:ext cx="986533" cy="991038"/>
          </a:xfrm>
          <a:prstGeom prst="rect">
            <a:avLst/>
          </a:prstGeom>
        </p:spPr>
      </p:pic>
      <p:pic>
        <p:nvPicPr>
          <p:cNvPr id="19" name="Picture 35" descr="171 be thi vien">
            <a:extLst>
              <a:ext uri="{FF2B5EF4-FFF2-40B4-BE49-F238E27FC236}">
                <a16:creationId xmlns:a16="http://schemas.microsoft.com/office/drawing/2014/main" id="{4464A911-1AA5-66DB-6E53-7AC4437429E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377" b="89529" l="5572" r="94721">
                        <a14:foregroundMark x1="6158" y1="63874" x2="6158" y2="63874"/>
                        <a14:foregroundMark x1="5572" y1="63874" x2="5572" y2="63874"/>
                        <a14:foregroundMark x1="5572" y1="63874" x2="5572" y2="63874"/>
                        <a14:foregroundMark x1="50733" y1="8377" x2="50733" y2="8377"/>
                        <a14:foregroundMark x1="50733" y1="8377" x2="50733" y2="8377"/>
                        <a14:foregroundMark x1="50733" y1="8377" x2="50733" y2="8377"/>
                        <a14:foregroundMark x1="90029" y1="72251" x2="90029" y2="72251"/>
                        <a14:foregroundMark x1="90029" y1="72251" x2="90029" y2="72251"/>
                        <a14:foregroundMark x1="89443" y1="72251" x2="89443" y2="72251"/>
                        <a14:foregroundMark x1="91789" y1="77487" x2="91789" y2="77487"/>
                        <a14:foregroundMark x1="94135" y1="80628" x2="94135" y2="80628"/>
                        <a14:foregroundMark x1="94135" y1="80628" x2="94135" y2="80628"/>
                        <a14:foregroundMark x1="94721" y1="83770" x2="94721" y2="83770"/>
                        <a14:foregroundMark x1="94721" y1="83770" x2="94721" y2="837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6600" y="6133448"/>
            <a:ext cx="1642675" cy="8769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A4EA16-3B15-48CD-C9D5-A9D74BDD6037}"/>
              </a:ext>
            </a:extLst>
          </p:cNvPr>
          <p:cNvSpPr txBox="1"/>
          <p:nvPr/>
        </p:nvSpPr>
        <p:spPr>
          <a:xfrm>
            <a:off x="451838" y="6515828"/>
            <a:ext cx="2786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GV:Nguyễn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68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388206"/>
            <a:ext cx="1800225" cy="1468203"/>
          </a:xfrm>
          <a:prstGeom prst="rect">
            <a:avLst/>
          </a:prstGeom>
        </p:spPr>
      </p:pic>
      <p:grpSp>
        <p:nvGrpSpPr>
          <p:cNvPr id="2" name="Group 6" descr="171 be thi vien">
            <a:extLst>
              <a:ext uri="{FF2B5EF4-FFF2-40B4-BE49-F238E27FC236}">
                <a16:creationId xmlns:a16="http://schemas.microsoft.com/office/drawing/2014/main" id="{3A30D85C-5E8C-1716-848C-F340E6BCFAF4}"/>
              </a:ext>
            </a:extLst>
          </p:cNvPr>
          <p:cNvGrpSpPr/>
          <p:nvPr/>
        </p:nvGrpSpPr>
        <p:grpSpPr>
          <a:xfrm>
            <a:off x="495246" y="567130"/>
            <a:ext cx="8153508" cy="1323955"/>
            <a:chOff x="400050" y="552450"/>
            <a:chExt cx="11106150" cy="1352550"/>
          </a:xfrm>
        </p:grpSpPr>
        <p:sp>
          <p:nvSpPr>
            <p:cNvPr id="4" name="Rectangle: Rounded Corners 5">
              <a:extLst>
                <a:ext uri="{FF2B5EF4-FFF2-40B4-BE49-F238E27FC236}">
                  <a16:creationId xmlns:a16="http://schemas.microsoft.com/office/drawing/2014/main" id="{66FE5A20-CFCE-118B-523E-D75AB1E71D60}"/>
                </a:ext>
              </a:extLst>
            </p:cNvPr>
            <p:cNvSpPr/>
            <p:nvPr/>
          </p:nvSpPr>
          <p:spPr>
            <a:xfrm>
              <a:off x="552450" y="704850"/>
              <a:ext cx="10953750" cy="120015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B7B0DEA-7C02-A3CE-67F4-BD15B1230CA0}"/>
                </a:ext>
              </a:extLst>
            </p:cNvPr>
            <p:cNvSpPr/>
            <p:nvPr/>
          </p:nvSpPr>
          <p:spPr>
            <a:xfrm>
              <a:off x="400050" y="552450"/>
              <a:ext cx="10953750" cy="1200150"/>
            </a:xfrm>
            <a:prstGeom prst="roundRect">
              <a:avLst/>
            </a:prstGeom>
            <a:solidFill>
              <a:srgbClr val="F58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</p:grpSp>
      <p:sp>
        <p:nvSpPr>
          <p:cNvPr id="6" name="Rectangle 9" descr="171 be thi vien">
            <a:extLst>
              <a:ext uri="{FF2B5EF4-FFF2-40B4-BE49-F238E27FC236}">
                <a16:creationId xmlns:a16="http://schemas.microsoft.com/office/drawing/2014/main" id="{B3B544E3-A94E-58D9-8A9A-C93AD1E4BC2D}"/>
              </a:ext>
            </a:extLst>
          </p:cNvPr>
          <p:cNvSpPr/>
          <p:nvPr/>
        </p:nvSpPr>
        <p:spPr>
          <a:xfrm>
            <a:off x="1335904" y="2521100"/>
            <a:ext cx="2964911" cy="710372"/>
          </a:xfrm>
          <a:prstGeom prst="rect">
            <a:avLst/>
          </a:prstGeom>
          <a:solidFill>
            <a:srgbClr val="FFFEB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kg.m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/s</a:t>
            </a:r>
            <a:r>
              <a:rPr lang="en-US" sz="2667" b="1" baseline="300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US" sz="266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10" descr="171 be thi vien">
            <a:extLst>
              <a:ext uri="{FF2B5EF4-FFF2-40B4-BE49-F238E27FC236}">
                <a16:creationId xmlns:a16="http://schemas.microsoft.com/office/drawing/2014/main" id="{A2DA0B0F-1F67-2874-3A0D-158F8ECA61D3}"/>
              </a:ext>
            </a:extLst>
          </p:cNvPr>
          <p:cNvSpPr/>
          <p:nvPr/>
        </p:nvSpPr>
        <p:spPr>
          <a:xfrm>
            <a:off x="1395544" y="3861873"/>
            <a:ext cx="2964911" cy="710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kg.m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/s</a:t>
            </a:r>
          </a:p>
        </p:txBody>
      </p:sp>
      <p:sp>
        <p:nvSpPr>
          <p:cNvPr id="8" name="Rectangle 11" descr="171 be thi vien">
            <a:extLst>
              <a:ext uri="{FF2B5EF4-FFF2-40B4-BE49-F238E27FC236}">
                <a16:creationId xmlns:a16="http://schemas.microsoft.com/office/drawing/2014/main" id="{56D82CB5-098A-3C52-8A33-D129E1745D77}"/>
              </a:ext>
            </a:extLst>
          </p:cNvPr>
          <p:cNvSpPr/>
          <p:nvPr/>
        </p:nvSpPr>
        <p:spPr>
          <a:xfrm>
            <a:off x="5116100" y="2507987"/>
            <a:ext cx="2964912" cy="7103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kg.m.s</a:t>
            </a:r>
            <a:endParaRPr lang="en-US" sz="266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12" descr="171 be thi vien">
            <a:extLst>
              <a:ext uri="{FF2B5EF4-FFF2-40B4-BE49-F238E27FC236}">
                <a16:creationId xmlns:a16="http://schemas.microsoft.com/office/drawing/2014/main" id="{85F212CA-93D8-451D-DF06-36B0900250DD}"/>
              </a:ext>
            </a:extLst>
          </p:cNvPr>
          <p:cNvSpPr/>
          <p:nvPr/>
        </p:nvSpPr>
        <p:spPr>
          <a:xfrm>
            <a:off x="5116102" y="3839617"/>
            <a:ext cx="2964911" cy="710372"/>
          </a:xfrm>
          <a:prstGeom prst="rect">
            <a:avLst/>
          </a:prstGeom>
          <a:solidFill>
            <a:srgbClr val="D9B3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kg.m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/s</a:t>
            </a:r>
          </a:p>
        </p:txBody>
      </p:sp>
      <p:sp>
        <p:nvSpPr>
          <p:cNvPr id="10" name="TextBox 13" descr="171 be thi vien">
            <a:extLst>
              <a:ext uri="{FF2B5EF4-FFF2-40B4-BE49-F238E27FC236}">
                <a16:creationId xmlns:a16="http://schemas.microsoft.com/office/drawing/2014/main" id="{5DAD4BFD-2613-8AEC-019C-30966D928E22}"/>
              </a:ext>
            </a:extLst>
          </p:cNvPr>
          <p:cNvSpPr txBox="1"/>
          <p:nvPr/>
        </p:nvSpPr>
        <p:spPr>
          <a:xfrm>
            <a:off x="683049" y="918109"/>
            <a:ext cx="72584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Câu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2:</a:t>
            </a: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Đơn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vị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là</a:t>
            </a:r>
            <a:endParaRPr lang="en-US" sz="3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14" descr="171 be thi vien">
            <a:extLst>
              <a:ext uri="{FF2B5EF4-FFF2-40B4-BE49-F238E27FC236}">
                <a16:creationId xmlns:a16="http://schemas.microsoft.com/office/drawing/2014/main" id="{E6384D59-57CB-9FB7-004C-9BA547E40B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83" b="91848" l="5061" r="92178">
                        <a14:foregroundMark x1="11503" y1="50000" x2="11503" y2="50000"/>
                        <a14:foregroundMark x1="11503" y1="50000" x2="11503" y2="50000"/>
                        <a14:foregroundMark x1="50153" y1="85870" x2="50153" y2="85870"/>
                        <a14:foregroundMark x1="50153" y1="85870" x2="50153" y2="85870"/>
                        <a14:foregroundMark x1="50153" y1="85870" x2="50153" y2="85870"/>
                        <a14:foregroundMark x1="50920" y1="85870" x2="50920" y2="85870"/>
                        <a14:foregroundMark x1="50920" y1="85870" x2="50920" y2="85870"/>
                        <a14:foregroundMark x1="50920" y1="85870" x2="50920" y2="85870"/>
                        <a14:foregroundMark x1="50307" y1="92391" x2="50307" y2="92391"/>
                        <a14:foregroundMark x1="72086" y1="59239" x2="72086" y2="59239"/>
                        <a14:foregroundMark x1="72086" y1="59239" x2="72086" y2="59239"/>
                        <a14:foregroundMark x1="72086" y1="59239" x2="72086" y2="59239"/>
                        <a14:foregroundMark x1="92331" y1="46739" x2="92331" y2="46739"/>
                        <a14:foregroundMark x1="92331" y1="46739" x2="92331" y2="46739"/>
                        <a14:foregroundMark x1="92025" y1="46739" x2="92025" y2="46739"/>
                        <a14:foregroundMark x1="5061" y1="22283" x2="5061" y2="2228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71308">
            <a:off x="-570333" y="-100615"/>
            <a:ext cx="3188263" cy="1199673"/>
          </a:xfrm>
          <a:prstGeom prst="rect">
            <a:avLst/>
          </a:prstGeom>
        </p:spPr>
      </p:pic>
      <p:pic>
        <p:nvPicPr>
          <p:cNvPr id="12" name="Picture 16" descr="171 be thi vien">
            <a:extLst>
              <a:ext uri="{FF2B5EF4-FFF2-40B4-BE49-F238E27FC236}">
                <a16:creationId xmlns:a16="http://schemas.microsoft.com/office/drawing/2014/main" id="{B2B5BA4B-6D2D-FC5C-2270-4698591E8C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76" b="92308" l="2837" r="94326">
                        <a14:foregroundMark x1="29078" y1="8876" x2="29078" y2="8876"/>
                        <a14:foregroundMark x1="29078" y1="8876" x2="29078" y2="8876"/>
                        <a14:foregroundMark x1="29078" y1="8876" x2="29078" y2="8876"/>
                        <a14:foregroundMark x1="70922" y1="8876" x2="70922" y2="8876"/>
                        <a14:foregroundMark x1="70922" y1="8876" x2="70922" y2="8876"/>
                        <a14:foregroundMark x1="70922" y1="8876" x2="70922" y2="8876"/>
                        <a14:foregroundMark x1="89362" y1="23669" x2="89362" y2="23669"/>
                        <a14:foregroundMark x1="89362" y1="23669" x2="89362" y2="23669"/>
                        <a14:foregroundMark x1="92908" y1="23669" x2="92908" y2="23669"/>
                        <a14:foregroundMark x1="92908" y1="23669" x2="92908" y2="23669"/>
                        <a14:foregroundMark x1="26950" y1="37870" x2="32624" y2="75740"/>
                        <a14:foregroundMark x1="16312" y1="45562" x2="21986" y2="81657"/>
                        <a14:foregroundMark x1="21986" y1="88166" x2="63121" y2="92308"/>
                        <a14:foregroundMark x1="94326" y1="39645" x2="94326" y2="39645"/>
                        <a14:foregroundMark x1="94326" y1="39645" x2="94326" y2="39645"/>
                        <a14:backgroundMark x1="2128" y1="22485" x2="2128" y2="22485"/>
                        <a14:backgroundMark x1="4255" y1="20710" x2="709" y2="22485"/>
                        <a14:backgroundMark x1="19858" y1="32544" x2="19858" y2="32544"/>
                        <a14:backgroundMark x1="76596" y1="32544" x2="76596" y2="325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84973">
            <a:off x="122066" y="4873941"/>
            <a:ext cx="1121965" cy="1793021"/>
          </a:xfrm>
          <a:prstGeom prst="rect">
            <a:avLst/>
          </a:prstGeom>
        </p:spPr>
      </p:pic>
      <p:pic>
        <p:nvPicPr>
          <p:cNvPr id="13" name="Picture 20" descr="171 be thi vien">
            <a:extLst>
              <a:ext uri="{FF2B5EF4-FFF2-40B4-BE49-F238E27FC236}">
                <a16:creationId xmlns:a16="http://schemas.microsoft.com/office/drawing/2014/main" id="{C857370A-D51F-F6B3-5204-59D217FA4E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76" b="92308" l="2837" r="94326">
                        <a14:foregroundMark x1="29078" y1="8876" x2="29078" y2="8876"/>
                        <a14:foregroundMark x1="29078" y1="8876" x2="29078" y2="8876"/>
                        <a14:foregroundMark x1="29078" y1="8876" x2="29078" y2="8876"/>
                        <a14:foregroundMark x1="70922" y1="8876" x2="70922" y2="8876"/>
                        <a14:foregroundMark x1="70922" y1="8876" x2="70922" y2="8876"/>
                        <a14:foregroundMark x1="70922" y1="8876" x2="70922" y2="8876"/>
                        <a14:foregroundMark x1="89362" y1="23669" x2="89362" y2="23669"/>
                        <a14:foregroundMark x1="89362" y1="23669" x2="89362" y2="23669"/>
                        <a14:foregroundMark x1="92908" y1="23669" x2="92908" y2="23669"/>
                        <a14:foregroundMark x1="92908" y1="23669" x2="92908" y2="23669"/>
                        <a14:foregroundMark x1="26950" y1="37870" x2="32624" y2="75740"/>
                        <a14:foregroundMark x1="16312" y1="45562" x2="21986" y2="81657"/>
                        <a14:foregroundMark x1="21986" y1="88166" x2="63121" y2="92308"/>
                        <a14:foregroundMark x1="94326" y1="39645" x2="94326" y2="39645"/>
                        <a14:foregroundMark x1="94326" y1="39645" x2="94326" y2="39645"/>
                        <a14:backgroundMark x1="2128" y1="22485" x2="2128" y2="22485"/>
                        <a14:backgroundMark x1="4255" y1="20710" x2="709" y2="22485"/>
                        <a14:backgroundMark x1="19858" y1="32544" x2="19858" y2="32544"/>
                        <a14:backgroundMark x1="76596" y1="32544" x2="76596" y2="325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84973">
            <a:off x="122066" y="4873941"/>
            <a:ext cx="1121965" cy="1793021"/>
          </a:xfrm>
          <a:prstGeom prst="rect">
            <a:avLst/>
          </a:prstGeom>
        </p:spPr>
      </p:pic>
      <p:pic>
        <p:nvPicPr>
          <p:cNvPr id="14" name="Picture 25" descr="171 be thi vien">
            <a:extLst>
              <a:ext uri="{FF2B5EF4-FFF2-40B4-BE49-F238E27FC236}">
                <a16:creationId xmlns:a16="http://schemas.microsoft.com/office/drawing/2014/main" id="{1F225068-A339-1A4E-1256-9E6487AC3D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64" b="89796" l="9226" r="89881">
                        <a14:foregroundMark x1="9226" y1="16667" x2="9226" y2="16667"/>
                        <a14:backgroundMark x1="8631" y1="17687" x2="8631" y2="17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1010" y="1412081"/>
            <a:ext cx="819149" cy="955669"/>
          </a:xfrm>
          <a:prstGeom prst="rect">
            <a:avLst/>
          </a:prstGeom>
        </p:spPr>
      </p:pic>
      <p:pic>
        <p:nvPicPr>
          <p:cNvPr id="15" name="Picture 26" descr="171 be thi vien">
            <a:extLst>
              <a:ext uri="{FF2B5EF4-FFF2-40B4-BE49-F238E27FC236}">
                <a16:creationId xmlns:a16="http://schemas.microsoft.com/office/drawing/2014/main" id="{9922BDA0-AB34-5306-E03E-2BECF88BB0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377" b="89529" l="5572" r="94721">
                        <a14:foregroundMark x1="6158" y1="63874" x2="6158" y2="63874"/>
                        <a14:foregroundMark x1="5572" y1="63874" x2="5572" y2="63874"/>
                        <a14:foregroundMark x1="5572" y1="63874" x2="5572" y2="63874"/>
                        <a14:foregroundMark x1="50733" y1="8377" x2="50733" y2="8377"/>
                        <a14:foregroundMark x1="50733" y1="8377" x2="50733" y2="8377"/>
                        <a14:foregroundMark x1="50733" y1="8377" x2="50733" y2="8377"/>
                        <a14:foregroundMark x1="90029" y1="72251" x2="90029" y2="72251"/>
                        <a14:foregroundMark x1="90029" y1="72251" x2="90029" y2="72251"/>
                        <a14:foregroundMark x1="89443" y1="72251" x2="89443" y2="72251"/>
                        <a14:foregroundMark x1="91789" y1="77487" x2="91789" y2="77487"/>
                        <a14:foregroundMark x1="94135" y1="80628" x2="94135" y2="80628"/>
                        <a14:foregroundMark x1="94135" y1="80628" x2="94135" y2="80628"/>
                        <a14:foregroundMark x1="94721" y1="83770" x2="94721" y2="83770"/>
                        <a14:foregroundMark x1="94721" y1="83770" x2="94721" y2="837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445" y="6104555"/>
            <a:ext cx="1174244" cy="876952"/>
          </a:xfrm>
          <a:prstGeom prst="rect">
            <a:avLst/>
          </a:prstGeom>
        </p:spPr>
      </p:pic>
      <p:pic>
        <p:nvPicPr>
          <p:cNvPr id="16" name="Picture 27" descr="171 be thi vien">
            <a:extLst>
              <a:ext uri="{FF2B5EF4-FFF2-40B4-BE49-F238E27FC236}">
                <a16:creationId xmlns:a16="http://schemas.microsoft.com/office/drawing/2014/main" id="{8A8F23AF-5B70-79A8-4A96-A27744FC639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50000" y1="89222" x2="50000" y2="89222"/>
                        <a14:foregroundMark x1="50000" y1="89222" x2="50000" y2="89222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16279" y1="18563" x2="16279" y2="18563"/>
                        <a14:foregroundMark x1="16279" y1="18563" x2="16279" y2="18563"/>
                        <a14:foregroundMark x1="16279" y1="14970" x2="16279" y2="14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4238" y="4540244"/>
            <a:ext cx="896400" cy="1160456"/>
          </a:xfrm>
          <a:prstGeom prst="rect">
            <a:avLst/>
          </a:prstGeom>
        </p:spPr>
      </p:pic>
      <p:pic>
        <p:nvPicPr>
          <p:cNvPr id="18" name="Picture 29" descr="171 be thi vien">
            <a:extLst>
              <a:ext uri="{FF2B5EF4-FFF2-40B4-BE49-F238E27FC236}">
                <a16:creationId xmlns:a16="http://schemas.microsoft.com/office/drawing/2014/main" id="{01E88A99-6F29-7A3F-BA17-D42E0A433D8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605" b="91525" l="9896" r="89063">
                        <a14:foregroundMark x1="36979" y1="15254" x2="36979" y2="15254"/>
                        <a14:foregroundMark x1="36979" y1="15254" x2="36979" y2="15254"/>
                        <a14:foregroundMark x1="36979" y1="15819" x2="36979" y2="15819"/>
                        <a14:foregroundMark x1="30208" y1="24294" x2="30208" y2="24294"/>
                        <a14:foregroundMark x1="30208" y1="24294" x2="30208" y2="24294"/>
                        <a14:foregroundMark x1="11458" y1="91525" x2="11458" y2="91525"/>
                        <a14:foregroundMark x1="11458" y1="91525" x2="11458" y2="91525"/>
                        <a14:foregroundMark x1="66146" y1="33898" x2="66146" y2="33898"/>
                        <a14:foregroundMark x1="66146" y1="33898" x2="66146" y2="33898"/>
                        <a14:foregroundMark x1="56771" y1="22034" x2="56771" y2="22034"/>
                        <a14:foregroundMark x1="56771" y1="22034" x2="56771" y2="22034"/>
                        <a14:foregroundMark x1="56771" y1="22034" x2="56771" y2="22034"/>
                        <a14:foregroundMark x1="61458" y1="11299" x2="61458" y2="11299"/>
                        <a14:foregroundMark x1="50521" y1="12429" x2="50521" y2="12429"/>
                        <a14:foregroundMark x1="78125" y1="38983" x2="78125" y2="38983"/>
                        <a14:foregroundMark x1="78125" y1="38983" x2="78125" y2="38983"/>
                        <a14:foregroundMark x1="83333" y1="33333" x2="83333" y2="33333"/>
                        <a14:foregroundMark x1="78125" y1="56497" x2="78125" y2="56497"/>
                        <a14:foregroundMark x1="82813" y1="52542" x2="82813" y2="52542"/>
                        <a14:foregroundMark x1="71875" y1="67797" x2="71875" y2="67797"/>
                        <a14:foregroundMark x1="74479" y1="54802" x2="74479" y2="548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7150" y="2318428"/>
            <a:ext cx="1402387" cy="1723767"/>
          </a:xfrm>
          <a:prstGeom prst="rect">
            <a:avLst/>
          </a:prstGeom>
        </p:spPr>
      </p:pic>
      <p:pic>
        <p:nvPicPr>
          <p:cNvPr id="19" name="Picture 4" descr="171 be thi vien">
            <a:extLst>
              <a:ext uri="{FF2B5EF4-FFF2-40B4-BE49-F238E27FC236}">
                <a16:creationId xmlns:a16="http://schemas.microsoft.com/office/drawing/2014/main" id="{F53C149A-D3BF-C40A-6997-E3C051C13F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5000" r="46700">
                        <a14:foregroundMark x1="46700" y1="50588" x2="46700" y2="50588"/>
                        <a14:foregroundMark x1="28800" y1="51569" x2="28800" y2="51569"/>
                        <a14:foregroundMark x1="36100" y1="24314" x2="21500" y2="84706"/>
                        <a14:foregroundMark x1="21500" y1="84706" x2="21700" y2="83333"/>
                        <a14:foregroundMark x1="11100" y1="42157" x2="27700" y2="68431"/>
                        <a14:foregroundMark x1="27700" y1="68431" x2="28200" y2="41176"/>
                        <a14:foregroundMark x1="28200" y1="41176" x2="17400" y2="62549"/>
                        <a14:foregroundMark x1="17400" y1="62549" x2="28700" y2="56667"/>
                        <a14:foregroundMark x1="28700" y1="56667" x2="23000" y2="56863"/>
                        <a14:foregroundMark x1="23000" y1="56863" x2="34700" y2="48431"/>
                        <a14:foregroundMark x1="34700" y1="48431" x2="29500" y2="59608"/>
                        <a14:foregroundMark x1="13100" y1="51569" x2="22200" y2="48235"/>
                        <a14:foregroundMark x1="35900" y1="30784" x2="39900" y2="37255"/>
                        <a14:foregroundMark x1="38100" y1="26863" x2="37600" y2="47059"/>
                        <a14:foregroundMark x1="27800" y1="72941" x2="30300" y2="64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108871" y="3912718"/>
            <a:ext cx="525596" cy="71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171 be thi vien">
            <a:extLst>
              <a:ext uri="{FF2B5EF4-FFF2-40B4-BE49-F238E27FC236}">
                <a16:creationId xmlns:a16="http://schemas.microsoft.com/office/drawing/2014/main" id="{76A4573E-AB94-0E27-F1E2-DBC1077545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1088422" y="2491203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171 be thi vien">
            <a:extLst>
              <a:ext uri="{FF2B5EF4-FFF2-40B4-BE49-F238E27FC236}">
                <a16:creationId xmlns:a16="http://schemas.microsoft.com/office/drawing/2014/main" id="{746F8E91-A1B6-F035-7903-4E6D748B56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4868620" y="2461749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171 be thi vien">
            <a:extLst>
              <a:ext uri="{FF2B5EF4-FFF2-40B4-BE49-F238E27FC236}">
                <a16:creationId xmlns:a16="http://schemas.microsoft.com/office/drawing/2014/main" id="{E7B0F669-2344-64AB-77A7-0D23776232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4866283" y="3859653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Hình ảnh 4">
            <a:extLst>
              <a:ext uri="{FF2B5EF4-FFF2-40B4-BE49-F238E27FC236}">
                <a16:creationId xmlns:a16="http://schemas.microsoft.com/office/drawing/2014/main" id="{320CB835-BE79-47C2-2F05-51D77046E80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242" y="0"/>
            <a:ext cx="830125" cy="83391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9FD142-D9C1-64C0-274A-6742F947EE60}"/>
              </a:ext>
            </a:extLst>
          </p:cNvPr>
          <p:cNvSpPr txBox="1"/>
          <p:nvPr/>
        </p:nvSpPr>
        <p:spPr>
          <a:xfrm>
            <a:off x="795060" y="6515828"/>
            <a:ext cx="2786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GV:Nguyễn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1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388206"/>
            <a:ext cx="1800225" cy="1468203"/>
          </a:xfrm>
          <a:prstGeom prst="rect">
            <a:avLst/>
          </a:prstGeom>
        </p:spPr>
      </p:pic>
      <p:grpSp>
        <p:nvGrpSpPr>
          <p:cNvPr id="2" name="Group 4" descr="171 be thi vien">
            <a:extLst>
              <a:ext uri="{FF2B5EF4-FFF2-40B4-BE49-F238E27FC236}">
                <a16:creationId xmlns:a16="http://schemas.microsoft.com/office/drawing/2014/main" id="{FD52A065-AFDD-1115-0BFB-969BCC19CBBC}"/>
              </a:ext>
            </a:extLst>
          </p:cNvPr>
          <p:cNvGrpSpPr/>
          <p:nvPr/>
        </p:nvGrpSpPr>
        <p:grpSpPr>
          <a:xfrm>
            <a:off x="495246" y="567130"/>
            <a:ext cx="8153508" cy="1323955"/>
            <a:chOff x="400050" y="552450"/>
            <a:chExt cx="11106150" cy="1352550"/>
          </a:xfrm>
        </p:grpSpPr>
        <p:sp>
          <p:nvSpPr>
            <p:cNvPr id="4" name="Rectangle: Rounded Corners 5">
              <a:extLst>
                <a:ext uri="{FF2B5EF4-FFF2-40B4-BE49-F238E27FC236}">
                  <a16:creationId xmlns:a16="http://schemas.microsoft.com/office/drawing/2014/main" id="{52013D9D-313D-4B94-6556-506EA667374A}"/>
                </a:ext>
              </a:extLst>
            </p:cNvPr>
            <p:cNvSpPr/>
            <p:nvPr/>
          </p:nvSpPr>
          <p:spPr>
            <a:xfrm>
              <a:off x="552450" y="704850"/>
              <a:ext cx="10953750" cy="120015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  <p:sp>
          <p:nvSpPr>
            <p:cNvPr id="5" name="Rectangle: Rounded Corners 6">
              <a:extLst>
                <a:ext uri="{FF2B5EF4-FFF2-40B4-BE49-F238E27FC236}">
                  <a16:creationId xmlns:a16="http://schemas.microsoft.com/office/drawing/2014/main" id="{2834C9E1-43DF-0915-E44B-F9B88CAFEDA6}"/>
                </a:ext>
              </a:extLst>
            </p:cNvPr>
            <p:cNvSpPr/>
            <p:nvPr/>
          </p:nvSpPr>
          <p:spPr>
            <a:xfrm>
              <a:off x="400050" y="552450"/>
              <a:ext cx="10953750" cy="1200150"/>
            </a:xfrm>
            <a:prstGeom prst="roundRect">
              <a:avLst/>
            </a:prstGeom>
            <a:solidFill>
              <a:srgbClr val="F58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</p:grpSp>
      <p:sp>
        <p:nvSpPr>
          <p:cNvPr id="6" name="Rectangle 8" descr="171 be thi vien">
            <a:extLst>
              <a:ext uri="{FF2B5EF4-FFF2-40B4-BE49-F238E27FC236}">
                <a16:creationId xmlns:a16="http://schemas.microsoft.com/office/drawing/2014/main" id="{EA020F74-7D39-1ABA-1370-0BEDDE709A44}"/>
              </a:ext>
            </a:extLst>
          </p:cNvPr>
          <p:cNvSpPr/>
          <p:nvPr/>
        </p:nvSpPr>
        <p:spPr>
          <a:xfrm>
            <a:off x="1246964" y="2139024"/>
            <a:ext cx="6959959" cy="710372"/>
          </a:xfrm>
          <a:prstGeom prst="rect">
            <a:avLst/>
          </a:prstGeom>
          <a:solidFill>
            <a:srgbClr val="FFFEB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A.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một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đại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vô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hướng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luôn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dương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7" name="Rectangle 9" descr="171 be thi vien">
            <a:extLst>
              <a:ext uri="{FF2B5EF4-FFF2-40B4-BE49-F238E27FC236}">
                <a16:creationId xmlns:a16="http://schemas.microsoft.com/office/drawing/2014/main" id="{15D775BF-F9CA-66BC-4DE9-B23AB5392E23}"/>
              </a:ext>
            </a:extLst>
          </p:cNvPr>
          <p:cNvSpPr/>
          <p:nvPr/>
        </p:nvSpPr>
        <p:spPr>
          <a:xfrm>
            <a:off x="1295399" y="3065603"/>
            <a:ext cx="6695661" cy="710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B.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một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đại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vô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hướng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thể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dương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hoặc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âm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</p:txBody>
      </p:sp>
      <p:sp>
        <p:nvSpPr>
          <p:cNvPr id="8" name="Rectangle 11" descr="171 be thi vien">
            <a:extLst>
              <a:ext uri="{FF2B5EF4-FFF2-40B4-BE49-F238E27FC236}">
                <a16:creationId xmlns:a16="http://schemas.microsoft.com/office/drawing/2014/main" id="{1E0B839F-DEC5-7E7D-4F31-DADF1466BDFD}"/>
              </a:ext>
            </a:extLst>
          </p:cNvPr>
          <p:cNvSpPr/>
          <p:nvPr/>
        </p:nvSpPr>
        <p:spPr>
          <a:xfrm>
            <a:off x="1246965" y="4967549"/>
            <a:ext cx="7073132" cy="710372"/>
          </a:xfrm>
          <a:prstGeom prst="rect">
            <a:avLst/>
          </a:prstGeom>
          <a:solidFill>
            <a:srgbClr val="D9B3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D.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Là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một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đại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hướng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cùng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hướng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vận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tốc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9" name="TextBox 12" descr="171 be thi vien">
            <a:extLst>
              <a:ext uri="{FF2B5EF4-FFF2-40B4-BE49-F238E27FC236}">
                <a16:creationId xmlns:a16="http://schemas.microsoft.com/office/drawing/2014/main" id="{293EF503-FF6B-EAB9-D111-21962DE14CA7}"/>
              </a:ext>
            </a:extLst>
          </p:cNvPr>
          <p:cNvSpPr txBox="1"/>
          <p:nvPr/>
        </p:nvSpPr>
        <p:spPr>
          <a:xfrm>
            <a:off x="587253" y="685800"/>
            <a:ext cx="77129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Câu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3: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Chọn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phát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biểu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đúng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về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một</a:t>
            </a:r>
            <a:r>
              <a:rPr lang="en-US" sz="3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vật</a:t>
            </a:r>
            <a:endParaRPr lang="en-US" sz="3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Picture 13" descr="171 be thi vien">
            <a:extLst>
              <a:ext uri="{FF2B5EF4-FFF2-40B4-BE49-F238E27FC236}">
                <a16:creationId xmlns:a16="http://schemas.microsoft.com/office/drawing/2014/main" id="{ADA8F10F-2E21-AF5F-EB28-0030431930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83" b="91848" l="5061" r="92178">
                        <a14:foregroundMark x1="11503" y1="50000" x2="11503" y2="50000"/>
                        <a14:foregroundMark x1="11503" y1="50000" x2="11503" y2="50000"/>
                        <a14:foregroundMark x1="50153" y1="85870" x2="50153" y2="85870"/>
                        <a14:foregroundMark x1="50153" y1="85870" x2="50153" y2="85870"/>
                        <a14:foregroundMark x1="50153" y1="85870" x2="50153" y2="85870"/>
                        <a14:foregroundMark x1="50920" y1="85870" x2="50920" y2="85870"/>
                        <a14:foregroundMark x1="50920" y1="85870" x2="50920" y2="85870"/>
                        <a14:foregroundMark x1="50920" y1="85870" x2="50920" y2="85870"/>
                        <a14:foregroundMark x1="50307" y1="92391" x2="50307" y2="92391"/>
                        <a14:foregroundMark x1="72086" y1="59239" x2="72086" y2="59239"/>
                        <a14:foregroundMark x1="72086" y1="59239" x2="72086" y2="59239"/>
                        <a14:foregroundMark x1="72086" y1="59239" x2="72086" y2="59239"/>
                        <a14:foregroundMark x1="92331" y1="46739" x2="92331" y2="46739"/>
                        <a14:foregroundMark x1="92331" y1="46739" x2="92331" y2="46739"/>
                        <a14:foregroundMark x1="92025" y1="46739" x2="92025" y2="46739"/>
                        <a14:foregroundMark x1="5061" y1="22283" x2="5061" y2="222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71308">
            <a:off x="-570333" y="-100615"/>
            <a:ext cx="3188263" cy="1199673"/>
          </a:xfrm>
          <a:prstGeom prst="rect">
            <a:avLst/>
          </a:prstGeom>
        </p:spPr>
      </p:pic>
      <p:pic>
        <p:nvPicPr>
          <p:cNvPr id="11" name="Picture 14" descr="171 be thi vien">
            <a:extLst>
              <a:ext uri="{FF2B5EF4-FFF2-40B4-BE49-F238E27FC236}">
                <a16:creationId xmlns:a16="http://schemas.microsoft.com/office/drawing/2014/main" id="{BB3AAAF0-C3B9-62DA-191A-8113746DA0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76" b="92308" l="2837" r="94326">
                        <a14:foregroundMark x1="29078" y1="8876" x2="29078" y2="8876"/>
                        <a14:foregroundMark x1="29078" y1="8876" x2="29078" y2="8876"/>
                        <a14:foregroundMark x1="29078" y1="8876" x2="29078" y2="8876"/>
                        <a14:foregroundMark x1="70922" y1="8876" x2="70922" y2="8876"/>
                        <a14:foregroundMark x1="70922" y1="8876" x2="70922" y2="8876"/>
                        <a14:foregroundMark x1="70922" y1="8876" x2="70922" y2="8876"/>
                        <a14:foregroundMark x1="89362" y1="23669" x2="89362" y2="23669"/>
                        <a14:foregroundMark x1="89362" y1="23669" x2="89362" y2="23669"/>
                        <a14:foregroundMark x1="92908" y1="23669" x2="92908" y2="23669"/>
                        <a14:foregroundMark x1="92908" y1="23669" x2="92908" y2="23669"/>
                        <a14:foregroundMark x1="26950" y1="37870" x2="32624" y2="75740"/>
                        <a14:foregroundMark x1="16312" y1="45562" x2="21986" y2="81657"/>
                        <a14:foregroundMark x1="21986" y1="88166" x2="63121" y2="92308"/>
                        <a14:foregroundMark x1="94326" y1="39645" x2="94326" y2="39645"/>
                        <a14:foregroundMark x1="94326" y1="39645" x2="94326" y2="39645"/>
                        <a14:backgroundMark x1="2128" y1="22485" x2="2128" y2="22485"/>
                        <a14:backgroundMark x1="4255" y1="20710" x2="709" y2="22485"/>
                        <a14:backgroundMark x1="19858" y1="32544" x2="19858" y2="32544"/>
                        <a14:backgroundMark x1="76596" y1="32544" x2="76596" y2="325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84973">
            <a:off x="122066" y="4873941"/>
            <a:ext cx="1121965" cy="1793021"/>
          </a:xfrm>
          <a:prstGeom prst="rect">
            <a:avLst/>
          </a:prstGeom>
        </p:spPr>
      </p:pic>
      <p:pic>
        <p:nvPicPr>
          <p:cNvPr id="12" name="Picture 17" descr="171 be thi vien">
            <a:extLst>
              <a:ext uri="{FF2B5EF4-FFF2-40B4-BE49-F238E27FC236}">
                <a16:creationId xmlns:a16="http://schemas.microsoft.com/office/drawing/2014/main" id="{AB421C48-AC37-9293-B44C-E630D88F76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76" b="92308" l="2837" r="94326">
                        <a14:foregroundMark x1="29078" y1="8876" x2="29078" y2="8876"/>
                        <a14:foregroundMark x1="29078" y1="8876" x2="29078" y2="8876"/>
                        <a14:foregroundMark x1="29078" y1="8876" x2="29078" y2="8876"/>
                        <a14:foregroundMark x1="70922" y1="8876" x2="70922" y2="8876"/>
                        <a14:foregroundMark x1="70922" y1="8876" x2="70922" y2="8876"/>
                        <a14:foregroundMark x1="70922" y1="8876" x2="70922" y2="8876"/>
                        <a14:foregroundMark x1="89362" y1="23669" x2="89362" y2="23669"/>
                        <a14:foregroundMark x1="89362" y1="23669" x2="89362" y2="23669"/>
                        <a14:foregroundMark x1="92908" y1="23669" x2="92908" y2="23669"/>
                        <a14:foregroundMark x1="92908" y1="23669" x2="92908" y2="23669"/>
                        <a14:foregroundMark x1="26950" y1="37870" x2="32624" y2="75740"/>
                        <a14:foregroundMark x1="16312" y1="45562" x2="21986" y2="81657"/>
                        <a14:foregroundMark x1="21986" y1="88166" x2="63121" y2="92308"/>
                        <a14:foregroundMark x1="94326" y1="39645" x2="94326" y2="39645"/>
                        <a14:foregroundMark x1="94326" y1="39645" x2="94326" y2="39645"/>
                        <a14:backgroundMark x1="2128" y1="22485" x2="2128" y2="22485"/>
                        <a14:backgroundMark x1="4255" y1="20710" x2="709" y2="22485"/>
                        <a14:backgroundMark x1="19858" y1="32544" x2="19858" y2="32544"/>
                        <a14:backgroundMark x1="76596" y1="32544" x2="76596" y2="325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84973">
            <a:off x="122066" y="4873941"/>
            <a:ext cx="1121965" cy="1793021"/>
          </a:xfrm>
          <a:prstGeom prst="rect">
            <a:avLst/>
          </a:prstGeom>
        </p:spPr>
      </p:pic>
      <p:pic>
        <p:nvPicPr>
          <p:cNvPr id="13" name="Picture 20" descr="171 be thi vien">
            <a:extLst>
              <a:ext uri="{FF2B5EF4-FFF2-40B4-BE49-F238E27FC236}">
                <a16:creationId xmlns:a16="http://schemas.microsoft.com/office/drawing/2014/main" id="{A52DE683-C375-01F6-7DF5-22852BDC8F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605" b="91525" l="9896" r="89063">
                        <a14:foregroundMark x1="36979" y1="15254" x2="36979" y2="15254"/>
                        <a14:foregroundMark x1="36979" y1="15254" x2="36979" y2="15254"/>
                        <a14:foregroundMark x1="36979" y1="15819" x2="36979" y2="15819"/>
                        <a14:foregroundMark x1="30208" y1="24294" x2="30208" y2="24294"/>
                        <a14:foregroundMark x1="30208" y1="24294" x2="30208" y2="24294"/>
                        <a14:foregroundMark x1="11458" y1="91525" x2="11458" y2="91525"/>
                        <a14:foregroundMark x1="11458" y1="91525" x2="11458" y2="91525"/>
                        <a14:foregroundMark x1="66146" y1="33898" x2="66146" y2="33898"/>
                        <a14:foregroundMark x1="66146" y1="33898" x2="66146" y2="33898"/>
                        <a14:foregroundMark x1="56771" y1="22034" x2="56771" y2="22034"/>
                        <a14:foregroundMark x1="56771" y1="22034" x2="56771" y2="22034"/>
                        <a14:foregroundMark x1="56771" y1="22034" x2="56771" y2="22034"/>
                        <a14:foregroundMark x1="61458" y1="11299" x2="61458" y2="11299"/>
                        <a14:foregroundMark x1="50521" y1="12429" x2="50521" y2="12429"/>
                        <a14:foregroundMark x1="78125" y1="38983" x2="78125" y2="38983"/>
                        <a14:foregroundMark x1="78125" y1="38983" x2="78125" y2="38983"/>
                        <a14:foregroundMark x1="83333" y1="33333" x2="83333" y2="33333"/>
                        <a14:foregroundMark x1="78125" y1="56497" x2="78125" y2="56497"/>
                        <a14:foregroundMark x1="82813" y1="52542" x2="82813" y2="52542"/>
                        <a14:foregroundMark x1="71875" y1="67797" x2="71875" y2="67797"/>
                        <a14:foregroundMark x1="74479" y1="54802" x2="74479" y2="548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7150" y="2318428"/>
            <a:ext cx="1402387" cy="1723767"/>
          </a:xfrm>
          <a:prstGeom prst="rect">
            <a:avLst/>
          </a:prstGeom>
        </p:spPr>
      </p:pic>
      <p:sp>
        <p:nvSpPr>
          <p:cNvPr id="14" name="Rectangle 10" descr="171 be thi vien">
            <a:extLst>
              <a:ext uri="{FF2B5EF4-FFF2-40B4-BE49-F238E27FC236}">
                <a16:creationId xmlns:a16="http://schemas.microsoft.com/office/drawing/2014/main" id="{10AE4BE1-3FA8-04C2-E5DF-C81396210DB4}"/>
              </a:ext>
            </a:extLst>
          </p:cNvPr>
          <p:cNvSpPr/>
          <p:nvPr/>
        </p:nvSpPr>
        <p:spPr>
          <a:xfrm>
            <a:off x="1295399" y="4007217"/>
            <a:ext cx="7024697" cy="7103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C.Là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một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đại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có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hướng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ngược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hướng</a:t>
            </a:r>
            <a:endParaRPr lang="en-US" sz="24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vận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tốc</a:t>
            </a:r>
            <a:r>
              <a:rPr lang="en-US" sz="24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15" name="Picture 21" descr="171 be thi vien">
            <a:extLst>
              <a:ext uri="{FF2B5EF4-FFF2-40B4-BE49-F238E27FC236}">
                <a16:creationId xmlns:a16="http://schemas.microsoft.com/office/drawing/2014/main" id="{C29709E6-4CC6-E2A1-D578-3820A3A571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64" b="89796" l="9226" r="89881">
                        <a14:foregroundMark x1="9226" y1="16667" x2="9226" y2="16667"/>
                        <a14:backgroundMark x1="8631" y1="17687" x2="8631" y2="17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1010" y="1266308"/>
            <a:ext cx="819149" cy="955669"/>
          </a:xfrm>
          <a:prstGeom prst="rect">
            <a:avLst/>
          </a:prstGeom>
        </p:spPr>
      </p:pic>
      <p:pic>
        <p:nvPicPr>
          <p:cNvPr id="16" name="Picture 22" descr="171 be thi vien">
            <a:extLst>
              <a:ext uri="{FF2B5EF4-FFF2-40B4-BE49-F238E27FC236}">
                <a16:creationId xmlns:a16="http://schemas.microsoft.com/office/drawing/2014/main" id="{0331E364-D31F-F977-9ED6-CE81C7AF10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377" b="89529" l="5572" r="94721">
                        <a14:foregroundMark x1="6158" y1="63874" x2="6158" y2="63874"/>
                        <a14:foregroundMark x1="5572" y1="63874" x2="5572" y2="63874"/>
                        <a14:foregroundMark x1="5572" y1="63874" x2="5572" y2="63874"/>
                        <a14:foregroundMark x1="50733" y1="8377" x2="50733" y2="8377"/>
                        <a14:foregroundMark x1="50733" y1="8377" x2="50733" y2="8377"/>
                        <a14:foregroundMark x1="50733" y1="8377" x2="50733" y2="8377"/>
                        <a14:foregroundMark x1="90029" y1="72251" x2="90029" y2="72251"/>
                        <a14:foregroundMark x1="90029" y1="72251" x2="90029" y2="72251"/>
                        <a14:foregroundMark x1="89443" y1="72251" x2="89443" y2="72251"/>
                        <a14:foregroundMark x1="91789" y1="77487" x2="91789" y2="77487"/>
                        <a14:foregroundMark x1="94135" y1="80628" x2="94135" y2="80628"/>
                        <a14:foregroundMark x1="94135" y1="80628" x2="94135" y2="80628"/>
                        <a14:foregroundMark x1="94721" y1="83770" x2="94721" y2="83770"/>
                        <a14:foregroundMark x1="94721" y1="83770" x2="94721" y2="837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446" y="6019800"/>
            <a:ext cx="1174244" cy="876952"/>
          </a:xfrm>
          <a:prstGeom prst="rect">
            <a:avLst/>
          </a:prstGeom>
        </p:spPr>
      </p:pic>
      <p:pic>
        <p:nvPicPr>
          <p:cNvPr id="17" name="Picture 23" descr="171 be thi vien">
            <a:extLst>
              <a:ext uri="{FF2B5EF4-FFF2-40B4-BE49-F238E27FC236}">
                <a16:creationId xmlns:a16="http://schemas.microsoft.com/office/drawing/2014/main" id="{FAEF7807-24EA-BEE1-E9E5-59842F81C86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50000" y1="89222" x2="50000" y2="89222"/>
                        <a14:foregroundMark x1="50000" y1="89222" x2="50000" y2="89222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16279" y1="18563" x2="16279" y2="18563"/>
                        <a14:foregroundMark x1="16279" y1="18563" x2="16279" y2="18563"/>
                        <a14:foregroundMark x1="16279" y1="14970" x2="16279" y2="14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4238" y="4540244"/>
            <a:ext cx="896400" cy="1160456"/>
          </a:xfrm>
          <a:prstGeom prst="rect">
            <a:avLst/>
          </a:prstGeom>
        </p:spPr>
      </p:pic>
      <p:pic>
        <p:nvPicPr>
          <p:cNvPr id="19" name="Picture 4" descr="171 be thi vien">
            <a:extLst>
              <a:ext uri="{FF2B5EF4-FFF2-40B4-BE49-F238E27FC236}">
                <a16:creationId xmlns:a16="http://schemas.microsoft.com/office/drawing/2014/main" id="{C9DDFD35-11B7-B0AE-8B02-1BB6B0D05A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5000" r="46700">
                        <a14:foregroundMark x1="46700" y1="50588" x2="46700" y2="50588"/>
                        <a14:foregroundMark x1="28800" y1="51569" x2="28800" y2="51569"/>
                        <a14:foregroundMark x1="36100" y1="24314" x2="21500" y2="84706"/>
                        <a14:foregroundMark x1="21500" y1="84706" x2="21700" y2="83333"/>
                        <a14:foregroundMark x1="11100" y1="42157" x2="27700" y2="68431"/>
                        <a14:foregroundMark x1="27700" y1="68431" x2="28200" y2="41176"/>
                        <a14:foregroundMark x1="28200" y1="41176" x2="17400" y2="62549"/>
                        <a14:foregroundMark x1="17400" y1="62549" x2="28700" y2="56667"/>
                        <a14:foregroundMark x1="28700" y1="56667" x2="23000" y2="56863"/>
                        <a14:foregroundMark x1="23000" y1="56863" x2="34700" y2="48431"/>
                        <a14:foregroundMark x1="34700" y1="48431" x2="29500" y2="59608"/>
                        <a14:foregroundMark x1="13100" y1="51569" x2="22200" y2="48235"/>
                        <a14:foregroundMark x1="35900" y1="30784" x2="39900" y2="37255"/>
                        <a14:foregroundMark x1="38100" y1="26863" x2="37600" y2="47059"/>
                        <a14:foregroundMark x1="27800" y1="72941" x2="30300" y2="64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906893" y="4984153"/>
            <a:ext cx="525596" cy="71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171 be thi vien">
            <a:extLst>
              <a:ext uri="{FF2B5EF4-FFF2-40B4-BE49-F238E27FC236}">
                <a16:creationId xmlns:a16="http://schemas.microsoft.com/office/drawing/2014/main" id="{AE14A8E1-DE53-4B99-68C1-982F4831CA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937077" y="2145973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171 be thi vien">
            <a:extLst>
              <a:ext uri="{FF2B5EF4-FFF2-40B4-BE49-F238E27FC236}">
                <a16:creationId xmlns:a16="http://schemas.microsoft.com/office/drawing/2014/main" id="{3989A992-1DF5-5177-3868-CC18FCC82C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946946" y="3085129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171 be thi vien">
            <a:extLst>
              <a:ext uri="{FF2B5EF4-FFF2-40B4-BE49-F238E27FC236}">
                <a16:creationId xmlns:a16="http://schemas.microsoft.com/office/drawing/2014/main" id="{039453F7-9D65-3860-84ED-3495456134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959765" y="4029699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Hình ảnh 4">
            <a:extLst>
              <a:ext uri="{FF2B5EF4-FFF2-40B4-BE49-F238E27FC236}">
                <a16:creationId xmlns:a16="http://schemas.microsoft.com/office/drawing/2014/main" id="{DB9D4F5C-C10F-6A08-76E3-7AE4110A130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-438"/>
            <a:ext cx="986533" cy="99103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B21E113-1917-215B-BADA-9C2AC6590890}"/>
              </a:ext>
            </a:extLst>
          </p:cNvPr>
          <p:cNvSpPr txBox="1"/>
          <p:nvPr/>
        </p:nvSpPr>
        <p:spPr>
          <a:xfrm>
            <a:off x="795060" y="6477000"/>
            <a:ext cx="2786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GV:Nguyễn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6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4" grpId="0" animBg="1"/>
      <p:bldP spid="1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388206"/>
            <a:ext cx="1800225" cy="1468203"/>
          </a:xfrm>
          <a:prstGeom prst="rect">
            <a:avLst/>
          </a:prstGeom>
        </p:spPr>
      </p:pic>
      <p:grpSp>
        <p:nvGrpSpPr>
          <p:cNvPr id="2" name="Group 6" descr="171 be thi vien">
            <a:extLst>
              <a:ext uri="{FF2B5EF4-FFF2-40B4-BE49-F238E27FC236}">
                <a16:creationId xmlns:a16="http://schemas.microsoft.com/office/drawing/2014/main" id="{4B3D2240-869A-B695-04D3-A2A11F4A22CC}"/>
              </a:ext>
            </a:extLst>
          </p:cNvPr>
          <p:cNvGrpSpPr/>
          <p:nvPr/>
        </p:nvGrpSpPr>
        <p:grpSpPr>
          <a:xfrm>
            <a:off x="495246" y="567130"/>
            <a:ext cx="8153508" cy="1323955"/>
            <a:chOff x="400050" y="552450"/>
            <a:chExt cx="11106150" cy="1352550"/>
          </a:xfrm>
        </p:grpSpPr>
        <p:sp>
          <p:nvSpPr>
            <p:cNvPr id="4" name="Rectangle: Rounded Corners 5">
              <a:extLst>
                <a:ext uri="{FF2B5EF4-FFF2-40B4-BE49-F238E27FC236}">
                  <a16:creationId xmlns:a16="http://schemas.microsoft.com/office/drawing/2014/main" id="{3F198B1C-C5AE-AA34-F76C-A6E77752A358}"/>
                </a:ext>
              </a:extLst>
            </p:cNvPr>
            <p:cNvSpPr/>
            <p:nvPr/>
          </p:nvSpPr>
          <p:spPr>
            <a:xfrm>
              <a:off x="552450" y="704850"/>
              <a:ext cx="10953750" cy="120015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F25F362-2430-18B6-A335-CB26451B2D4D}"/>
                </a:ext>
              </a:extLst>
            </p:cNvPr>
            <p:cNvSpPr/>
            <p:nvPr/>
          </p:nvSpPr>
          <p:spPr>
            <a:xfrm>
              <a:off x="400050" y="552450"/>
              <a:ext cx="10953750" cy="1200150"/>
            </a:xfrm>
            <a:prstGeom prst="roundRect">
              <a:avLst/>
            </a:prstGeom>
            <a:solidFill>
              <a:srgbClr val="F58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</p:grpSp>
      <p:pic>
        <p:nvPicPr>
          <p:cNvPr id="6" name="Picture 8" descr="171 be thi vien">
            <a:extLst>
              <a:ext uri="{FF2B5EF4-FFF2-40B4-BE49-F238E27FC236}">
                <a16:creationId xmlns:a16="http://schemas.microsoft.com/office/drawing/2014/main" id="{C20BCF34-7406-C825-2905-38BCB0263F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64" b="89796" l="9226" r="89881">
                        <a14:foregroundMark x1="9226" y1="16667" x2="9226" y2="16667"/>
                        <a14:backgroundMark x1="8631" y1="17687" x2="8631" y2="17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1010" y="1266308"/>
            <a:ext cx="819149" cy="9556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9" descr="171 be thi vien">
                <a:extLst>
                  <a:ext uri="{FF2B5EF4-FFF2-40B4-BE49-F238E27FC236}">
                    <a16:creationId xmlns:a16="http://schemas.microsoft.com/office/drawing/2014/main" id="{8E12EBB4-D04D-CF2E-B31F-9AB9A640D8E8}"/>
                  </a:ext>
                </a:extLst>
              </p:cNvPr>
              <p:cNvSpPr/>
              <p:nvPr/>
            </p:nvSpPr>
            <p:spPr>
              <a:xfrm>
                <a:off x="800189" y="2532553"/>
                <a:ext cx="3953215" cy="710372"/>
              </a:xfrm>
              <a:prstGeom prst="rect">
                <a:avLst/>
              </a:prstGeom>
              <a:solidFill>
                <a:srgbClr val="FFFEBE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67" b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667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accPr>
                      <m:e>
                        <m:r>
                          <a:rPr lang="en-US" sz="2667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  <m:t>𝒑</m:t>
                        </m:r>
                      </m:e>
                    </m:acc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=</m:t>
                    </m:r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𝒎</m:t>
                    </m:r>
                    <m:acc>
                      <m:accPr>
                        <m:chr m:val="⃗"/>
                        <m:ctrlPr>
                          <a:rPr lang="en-US" sz="2667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accPr>
                      <m:e>
                        <m:r>
                          <a:rPr lang="en-US" sz="2667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  <m:t>𝒗</m:t>
                        </m:r>
                      </m:e>
                    </m:acc>
                  </m:oMath>
                </a14:m>
                <a:endParaRPr lang="en-US" sz="2667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>
          <p:sp>
            <p:nvSpPr>
              <p:cNvPr id="7" name="Rectangle 9" descr="171 be thi vien">
                <a:extLst>
                  <a:ext uri="{FF2B5EF4-FFF2-40B4-BE49-F238E27FC236}">
                    <a16:creationId xmlns:a16="http://schemas.microsoft.com/office/drawing/2014/main" id="{8E12EBB4-D04D-CF2E-B31F-9AB9A640D8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89" y="2532553"/>
                <a:ext cx="3953215" cy="710372"/>
              </a:xfrm>
              <a:prstGeom prst="rect">
                <a:avLst/>
              </a:prstGeom>
              <a:blipFill>
                <a:blip r:embed="rId8"/>
                <a:stretch>
                  <a:fillRect b="-578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10" descr="171 be thi vien">
                <a:extLst>
                  <a:ext uri="{FF2B5EF4-FFF2-40B4-BE49-F238E27FC236}">
                    <a16:creationId xmlns:a16="http://schemas.microsoft.com/office/drawing/2014/main" id="{46C61DBD-97DD-12FA-6D25-8CE4FEA9A1DB}"/>
                  </a:ext>
                </a:extLst>
              </p:cNvPr>
              <p:cNvSpPr/>
              <p:nvPr/>
            </p:nvSpPr>
            <p:spPr>
              <a:xfrm>
                <a:off x="761001" y="3825551"/>
                <a:ext cx="3953215" cy="71037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67" b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𝒑</m:t>
                    </m:r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=</m:t>
                    </m:r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𝒎𝒗</m:t>
                    </m:r>
                  </m:oMath>
                </a14:m>
                <a:endParaRPr lang="en-US" sz="2667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>
          <p:sp>
            <p:nvSpPr>
              <p:cNvPr id="8" name="Rectangle 10" descr="171 be thi vien">
                <a:extLst>
                  <a:ext uri="{FF2B5EF4-FFF2-40B4-BE49-F238E27FC236}">
                    <a16:creationId xmlns:a16="http://schemas.microsoft.com/office/drawing/2014/main" id="{46C61DBD-97DD-12FA-6D25-8CE4FEA9A1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001" y="3825551"/>
                <a:ext cx="3953215" cy="710372"/>
              </a:xfrm>
              <a:prstGeom prst="rect">
                <a:avLst/>
              </a:prstGeom>
              <a:blipFill>
                <a:blip r:embed="rId9"/>
                <a:stretch>
                  <a:fillRect b="-5833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11" descr="171 be thi vien">
                <a:extLst>
                  <a:ext uri="{FF2B5EF4-FFF2-40B4-BE49-F238E27FC236}">
                    <a16:creationId xmlns:a16="http://schemas.microsoft.com/office/drawing/2014/main" id="{D9BCB61B-B39C-E7B8-5C06-E85ABB78D614}"/>
                  </a:ext>
                </a:extLst>
              </p:cNvPr>
              <p:cNvSpPr/>
              <p:nvPr/>
            </p:nvSpPr>
            <p:spPr>
              <a:xfrm>
                <a:off x="4853301" y="2543780"/>
                <a:ext cx="3953216" cy="71037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67" b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𝒑</m:t>
                    </m:r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=</m:t>
                    </m:r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𝒎𝒂</m:t>
                    </m:r>
                  </m:oMath>
                </a14:m>
                <a:endParaRPr lang="en-US" sz="2667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>
          <p:sp>
            <p:nvSpPr>
              <p:cNvPr id="9" name="Rectangle 11" descr="171 be thi vien">
                <a:extLst>
                  <a:ext uri="{FF2B5EF4-FFF2-40B4-BE49-F238E27FC236}">
                    <a16:creationId xmlns:a16="http://schemas.microsoft.com/office/drawing/2014/main" id="{D9BCB61B-B39C-E7B8-5C06-E85ABB78D6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301" y="2543780"/>
                <a:ext cx="3953216" cy="710372"/>
              </a:xfrm>
              <a:prstGeom prst="rect">
                <a:avLst/>
              </a:prstGeom>
              <a:blipFill>
                <a:blip r:embed="rId10"/>
                <a:stretch>
                  <a:fillRect b="-578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12" descr="171 be thi vien">
                <a:extLst>
                  <a:ext uri="{FF2B5EF4-FFF2-40B4-BE49-F238E27FC236}">
                    <a16:creationId xmlns:a16="http://schemas.microsoft.com/office/drawing/2014/main" id="{F70D94AD-7380-7C2E-5685-DDFFCB5E96EB}"/>
                  </a:ext>
                </a:extLst>
              </p:cNvPr>
              <p:cNvSpPr/>
              <p:nvPr/>
            </p:nvSpPr>
            <p:spPr>
              <a:xfrm>
                <a:off x="4853301" y="3832197"/>
                <a:ext cx="3953215" cy="710372"/>
              </a:xfrm>
              <a:prstGeom prst="rect">
                <a:avLst/>
              </a:prstGeom>
              <a:solidFill>
                <a:srgbClr val="D9B3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667" b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667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accPr>
                      <m:e>
                        <m:r>
                          <a:rPr lang="en-US" sz="2667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  <m:t>𝒑</m:t>
                        </m:r>
                      </m:e>
                    </m:acc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=</m:t>
                    </m:r>
                    <m:r>
                      <a:rPr lang="en-US" sz="2667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Segoe UI" panose="020B0502040204020203" pitchFamily="34" charset="0"/>
                      </a:rPr>
                      <m:t>𝒎</m:t>
                    </m:r>
                    <m:acc>
                      <m:accPr>
                        <m:chr m:val="⃗"/>
                        <m:ctrlPr>
                          <a:rPr lang="en-US" sz="2667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</m:ctrlPr>
                      </m:accPr>
                      <m:e>
                        <m:r>
                          <a:rPr lang="en-US" sz="2667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Segoe UI" panose="020B0502040204020203" pitchFamily="34" charset="0"/>
                          </a:rPr>
                          <m:t>𝒂</m:t>
                        </m:r>
                      </m:e>
                    </m:acc>
                  </m:oMath>
                </a14:m>
                <a:endParaRPr lang="en-US" sz="2667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>
          <p:sp>
            <p:nvSpPr>
              <p:cNvPr id="10" name="Rectangle 12" descr="171 be thi vien">
                <a:extLst>
                  <a:ext uri="{FF2B5EF4-FFF2-40B4-BE49-F238E27FC236}">
                    <a16:creationId xmlns:a16="http://schemas.microsoft.com/office/drawing/2014/main" id="{F70D94AD-7380-7C2E-5685-DDFFCB5E96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301" y="3832197"/>
                <a:ext cx="3953215" cy="710372"/>
              </a:xfrm>
              <a:prstGeom prst="rect">
                <a:avLst/>
              </a:prstGeom>
              <a:blipFill>
                <a:blip r:embed="rId11"/>
                <a:stretch>
                  <a:fillRect b="-666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3" descr="171 be thi vien">
            <a:extLst>
              <a:ext uri="{FF2B5EF4-FFF2-40B4-BE49-F238E27FC236}">
                <a16:creationId xmlns:a16="http://schemas.microsoft.com/office/drawing/2014/main" id="{67C1B999-FABE-9695-FEC4-C9CB2C1BBD3B}"/>
              </a:ext>
            </a:extLst>
          </p:cNvPr>
          <p:cNvSpPr txBox="1"/>
          <p:nvPr/>
        </p:nvSpPr>
        <p:spPr>
          <a:xfrm>
            <a:off x="868877" y="685800"/>
            <a:ext cx="78179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Câu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4: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được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xác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định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bởi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công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thức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</a:p>
        </p:txBody>
      </p:sp>
      <p:pic>
        <p:nvPicPr>
          <p:cNvPr id="12" name="Picture 15" descr="171 be thi vien">
            <a:extLst>
              <a:ext uri="{FF2B5EF4-FFF2-40B4-BE49-F238E27FC236}">
                <a16:creationId xmlns:a16="http://schemas.microsoft.com/office/drawing/2014/main" id="{A697BDEA-7232-90AD-15FA-E299B3229E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76" b="92308" l="2837" r="94326">
                        <a14:foregroundMark x1="29078" y1="8876" x2="29078" y2="8876"/>
                        <a14:foregroundMark x1="29078" y1="8876" x2="29078" y2="8876"/>
                        <a14:foregroundMark x1="29078" y1="8876" x2="29078" y2="8876"/>
                        <a14:foregroundMark x1="70922" y1="8876" x2="70922" y2="8876"/>
                        <a14:foregroundMark x1="70922" y1="8876" x2="70922" y2="8876"/>
                        <a14:foregroundMark x1="70922" y1="8876" x2="70922" y2="8876"/>
                        <a14:foregroundMark x1="89362" y1="23669" x2="89362" y2="23669"/>
                        <a14:foregroundMark x1="89362" y1="23669" x2="89362" y2="23669"/>
                        <a14:foregroundMark x1="92908" y1="23669" x2="92908" y2="23669"/>
                        <a14:foregroundMark x1="92908" y1="23669" x2="92908" y2="23669"/>
                        <a14:foregroundMark x1="26950" y1="37870" x2="32624" y2="75740"/>
                        <a14:foregroundMark x1="16312" y1="45562" x2="21986" y2="81657"/>
                        <a14:foregroundMark x1="21986" y1="88166" x2="63121" y2="92308"/>
                        <a14:foregroundMark x1="94326" y1="39645" x2="94326" y2="39645"/>
                        <a14:foregroundMark x1="94326" y1="39645" x2="94326" y2="39645"/>
                        <a14:backgroundMark x1="2128" y1="22485" x2="2128" y2="22485"/>
                        <a14:backgroundMark x1="4255" y1="20710" x2="709" y2="22485"/>
                        <a14:backgroundMark x1="19858" y1="32544" x2="19858" y2="32544"/>
                        <a14:backgroundMark x1="76596" y1="32544" x2="76596" y2="325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84973">
            <a:off x="122066" y="4873941"/>
            <a:ext cx="1121965" cy="1793021"/>
          </a:xfrm>
          <a:prstGeom prst="rect">
            <a:avLst/>
          </a:prstGeom>
        </p:spPr>
      </p:pic>
      <p:pic>
        <p:nvPicPr>
          <p:cNvPr id="13" name="Picture 22" descr="171 be thi vien">
            <a:extLst>
              <a:ext uri="{FF2B5EF4-FFF2-40B4-BE49-F238E27FC236}">
                <a16:creationId xmlns:a16="http://schemas.microsoft.com/office/drawing/2014/main" id="{BF15EBEB-010B-6311-A89B-679C85FCE98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377" b="89529" l="5572" r="94721">
                        <a14:foregroundMark x1="6158" y1="63874" x2="6158" y2="63874"/>
                        <a14:foregroundMark x1="5572" y1="63874" x2="5572" y2="63874"/>
                        <a14:foregroundMark x1="5572" y1="63874" x2="5572" y2="63874"/>
                        <a14:foregroundMark x1="50733" y1="8377" x2="50733" y2="8377"/>
                        <a14:foregroundMark x1="50733" y1="8377" x2="50733" y2="8377"/>
                        <a14:foregroundMark x1="50733" y1="8377" x2="50733" y2="8377"/>
                        <a14:foregroundMark x1="90029" y1="72251" x2="90029" y2="72251"/>
                        <a14:foregroundMark x1="90029" y1="72251" x2="90029" y2="72251"/>
                        <a14:foregroundMark x1="89443" y1="72251" x2="89443" y2="72251"/>
                        <a14:foregroundMark x1="91789" y1="77487" x2="91789" y2="77487"/>
                        <a14:foregroundMark x1="94135" y1="80628" x2="94135" y2="80628"/>
                        <a14:foregroundMark x1="94135" y1="80628" x2="94135" y2="80628"/>
                        <a14:foregroundMark x1="94721" y1="83770" x2="94721" y2="83770"/>
                        <a14:foregroundMark x1="94721" y1="83770" x2="94721" y2="837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446" y="6181393"/>
            <a:ext cx="1174244" cy="876952"/>
          </a:xfrm>
          <a:prstGeom prst="rect">
            <a:avLst/>
          </a:prstGeom>
        </p:spPr>
      </p:pic>
      <p:pic>
        <p:nvPicPr>
          <p:cNvPr id="14" name="Picture 23" descr="171 be thi vien">
            <a:extLst>
              <a:ext uri="{FF2B5EF4-FFF2-40B4-BE49-F238E27FC236}">
                <a16:creationId xmlns:a16="http://schemas.microsoft.com/office/drawing/2014/main" id="{CB019381-05DA-7AD4-6FA5-C8C0DF2DF4B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50000" y1="89222" x2="50000" y2="89222"/>
                        <a14:foregroundMark x1="50000" y1="89222" x2="50000" y2="89222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16279" y1="18563" x2="16279" y2="18563"/>
                        <a14:foregroundMark x1="16279" y1="18563" x2="16279" y2="18563"/>
                        <a14:foregroundMark x1="16279" y1="14970" x2="16279" y2="14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4238" y="4540244"/>
            <a:ext cx="896400" cy="1160456"/>
          </a:xfrm>
          <a:prstGeom prst="rect">
            <a:avLst/>
          </a:prstGeom>
        </p:spPr>
      </p:pic>
      <p:pic>
        <p:nvPicPr>
          <p:cNvPr id="15" name="Picture 24" descr="171 be thi vien">
            <a:extLst>
              <a:ext uri="{FF2B5EF4-FFF2-40B4-BE49-F238E27FC236}">
                <a16:creationId xmlns:a16="http://schemas.microsoft.com/office/drawing/2014/main" id="{D046F79D-0579-1270-CE9E-7FBBA224D8E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50000" y1="89222" x2="50000" y2="89222"/>
                        <a14:foregroundMark x1="50000" y1="89222" x2="50000" y2="89222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16279" y1="18563" x2="16279" y2="18563"/>
                        <a14:foregroundMark x1="16279" y1="18563" x2="16279" y2="18563"/>
                        <a14:foregroundMark x1="16279" y1="14970" x2="16279" y2="14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906" y="3093747"/>
            <a:ext cx="975778" cy="1263216"/>
          </a:xfrm>
          <a:prstGeom prst="rect">
            <a:avLst/>
          </a:prstGeom>
        </p:spPr>
      </p:pic>
      <p:pic>
        <p:nvPicPr>
          <p:cNvPr id="16" name="Picture 25" descr="171 be thi vien">
            <a:extLst>
              <a:ext uri="{FF2B5EF4-FFF2-40B4-BE49-F238E27FC236}">
                <a16:creationId xmlns:a16="http://schemas.microsoft.com/office/drawing/2014/main" id="{6269A79C-304D-DE4D-E8A3-4358B1C2DAB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5" b="91525" l="9896" r="89063">
                        <a14:foregroundMark x1="36979" y1="15254" x2="36979" y2="15254"/>
                        <a14:foregroundMark x1="36979" y1="15254" x2="36979" y2="15254"/>
                        <a14:foregroundMark x1="36979" y1="15819" x2="36979" y2="15819"/>
                        <a14:foregroundMark x1="30208" y1="24294" x2="30208" y2="24294"/>
                        <a14:foregroundMark x1="30208" y1="24294" x2="30208" y2="24294"/>
                        <a14:foregroundMark x1="11458" y1="91525" x2="11458" y2="91525"/>
                        <a14:foregroundMark x1="11458" y1="91525" x2="11458" y2="91525"/>
                        <a14:foregroundMark x1="66146" y1="33898" x2="66146" y2="33898"/>
                        <a14:foregroundMark x1="66146" y1="33898" x2="66146" y2="33898"/>
                        <a14:foregroundMark x1="56771" y1="22034" x2="56771" y2="22034"/>
                        <a14:foregroundMark x1="56771" y1="22034" x2="56771" y2="22034"/>
                        <a14:foregroundMark x1="56771" y1="22034" x2="56771" y2="22034"/>
                        <a14:foregroundMark x1="61458" y1="11299" x2="61458" y2="11299"/>
                        <a14:foregroundMark x1="50521" y1="12429" x2="50521" y2="12429"/>
                        <a14:foregroundMark x1="78125" y1="38983" x2="78125" y2="38983"/>
                        <a14:foregroundMark x1="78125" y1="38983" x2="78125" y2="38983"/>
                        <a14:foregroundMark x1="83333" y1="33333" x2="83333" y2="33333"/>
                        <a14:foregroundMark x1="78125" y1="56497" x2="78125" y2="56497"/>
                        <a14:foregroundMark x1="82813" y1="52542" x2="82813" y2="52542"/>
                        <a14:foregroundMark x1="71875" y1="67797" x2="71875" y2="67797"/>
                        <a14:foregroundMark x1="74479" y1="54802" x2="74479" y2="548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7150" y="2318428"/>
            <a:ext cx="1402387" cy="1723767"/>
          </a:xfrm>
          <a:prstGeom prst="rect">
            <a:avLst/>
          </a:prstGeom>
        </p:spPr>
      </p:pic>
      <p:pic>
        <p:nvPicPr>
          <p:cNvPr id="17" name="Picture 4" descr="171 be thi vien">
            <a:extLst>
              <a:ext uri="{FF2B5EF4-FFF2-40B4-BE49-F238E27FC236}">
                <a16:creationId xmlns:a16="http://schemas.microsoft.com/office/drawing/2014/main" id="{86C248F8-5BD1-0301-3118-9E4913B06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5000" r="46700">
                        <a14:foregroundMark x1="46700" y1="50588" x2="46700" y2="50588"/>
                        <a14:foregroundMark x1="28800" y1="51569" x2="28800" y2="51569"/>
                        <a14:foregroundMark x1="36100" y1="24314" x2="21500" y2="84706"/>
                        <a14:foregroundMark x1="21500" y1="84706" x2="21700" y2="83333"/>
                        <a14:foregroundMark x1="11100" y1="42157" x2="27700" y2="68431"/>
                        <a14:foregroundMark x1="27700" y1="68431" x2="28200" y2="41176"/>
                        <a14:foregroundMark x1="28200" y1="41176" x2="17400" y2="62549"/>
                        <a14:foregroundMark x1="17400" y1="62549" x2="28700" y2="56667"/>
                        <a14:foregroundMark x1="28700" y1="56667" x2="23000" y2="56863"/>
                        <a14:foregroundMark x1="23000" y1="56863" x2="34700" y2="48431"/>
                        <a14:foregroundMark x1="34700" y1="48431" x2="29500" y2="59608"/>
                        <a14:foregroundMark x1="13100" y1="51569" x2="22200" y2="48235"/>
                        <a14:foregroundMark x1="35900" y1="30784" x2="39900" y2="37255"/>
                        <a14:foregroundMark x1="38100" y1="26863" x2="37600" y2="47059"/>
                        <a14:foregroundMark x1="27800" y1="72941" x2="30300" y2="64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61001" y="2548607"/>
            <a:ext cx="525596" cy="71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8C623621-4624-6DA2-0150-D722A851E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" r="318"/>
          <a:stretch/>
        </p:blipFill>
        <p:spPr bwMode="auto">
          <a:xfrm>
            <a:off x="4853301" y="2505098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E040F036-590F-ABA4-924E-88FA50DE8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" r="318"/>
          <a:stretch/>
        </p:blipFill>
        <p:spPr bwMode="auto">
          <a:xfrm>
            <a:off x="4853301" y="3829605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453053A5-7025-A043-300F-D9F20B3CD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" r="318"/>
          <a:stretch/>
        </p:blipFill>
        <p:spPr bwMode="auto">
          <a:xfrm>
            <a:off x="800189" y="3864179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E27BAF-A4EA-DD1B-BD42-6426744DC62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4106" y="-32197"/>
            <a:ext cx="928506" cy="93533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650FA93-91D0-BE80-5314-6BC43433BA63}"/>
              </a:ext>
            </a:extLst>
          </p:cNvPr>
          <p:cNvSpPr txBox="1"/>
          <p:nvPr/>
        </p:nvSpPr>
        <p:spPr>
          <a:xfrm>
            <a:off x="795060" y="6515828"/>
            <a:ext cx="2786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GV:Nguyễn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33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388206"/>
            <a:ext cx="1800225" cy="1468203"/>
          </a:xfrm>
          <a:prstGeom prst="rect">
            <a:avLst/>
          </a:prstGeom>
        </p:spPr>
      </p:pic>
      <p:grpSp>
        <p:nvGrpSpPr>
          <p:cNvPr id="2" name="Group 6" descr="171 be thi vien">
            <a:extLst>
              <a:ext uri="{FF2B5EF4-FFF2-40B4-BE49-F238E27FC236}">
                <a16:creationId xmlns:a16="http://schemas.microsoft.com/office/drawing/2014/main" id="{9FFDC3E0-345E-0A7B-EF07-6672A9D452E2}"/>
              </a:ext>
            </a:extLst>
          </p:cNvPr>
          <p:cNvGrpSpPr/>
          <p:nvPr/>
        </p:nvGrpSpPr>
        <p:grpSpPr>
          <a:xfrm>
            <a:off x="495246" y="567130"/>
            <a:ext cx="8153508" cy="1323955"/>
            <a:chOff x="400050" y="552450"/>
            <a:chExt cx="11106150" cy="1352550"/>
          </a:xfrm>
        </p:grpSpPr>
        <p:sp>
          <p:nvSpPr>
            <p:cNvPr id="4" name="Rectangle: Rounded Corners 5">
              <a:extLst>
                <a:ext uri="{FF2B5EF4-FFF2-40B4-BE49-F238E27FC236}">
                  <a16:creationId xmlns:a16="http://schemas.microsoft.com/office/drawing/2014/main" id="{940C0B20-1F52-836D-2B24-B0CEAA83913B}"/>
                </a:ext>
              </a:extLst>
            </p:cNvPr>
            <p:cNvSpPr/>
            <p:nvPr/>
          </p:nvSpPr>
          <p:spPr>
            <a:xfrm>
              <a:off x="552450" y="704850"/>
              <a:ext cx="10953750" cy="120015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7223E54-9FFC-EACF-8318-8BC0AB16AC8A}"/>
                </a:ext>
              </a:extLst>
            </p:cNvPr>
            <p:cNvSpPr/>
            <p:nvPr/>
          </p:nvSpPr>
          <p:spPr>
            <a:xfrm>
              <a:off x="400050" y="552450"/>
              <a:ext cx="10953750" cy="1200150"/>
            </a:xfrm>
            <a:prstGeom prst="roundRect">
              <a:avLst/>
            </a:prstGeom>
            <a:solidFill>
              <a:srgbClr val="F58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</p:grpSp>
      <p:pic>
        <p:nvPicPr>
          <p:cNvPr id="6" name="Picture 8" descr="171 be thi vien">
            <a:extLst>
              <a:ext uri="{FF2B5EF4-FFF2-40B4-BE49-F238E27FC236}">
                <a16:creationId xmlns:a16="http://schemas.microsoft.com/office/drawing/2014/main" id="{2FAA3AEE-53E8-8D29-7CED-7F5ED24CC9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64" b="89796" l="9226" r="89881">
                        <a14:foregroundMark x1="9226" y1="16667" x2="9226" y2="16667"/>
                        <a14:backgroundMark x1="8631" y1="17687" x2="8631" y2="17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1010" y="1266308"/>
            <a:ext cx="819149" cy="955669"/>
          </a:xfrm>
          <a:prstGeom prst="rect">
            <a:avLst/>
          </a:prstGeom>
        </p:spPr>
      </p:pic>
      <p:sp>
        <p:nvSpPr>
          <p:cNvPr id="7" name="Rectangle 9" descr="171 be thi vien">
            <a:extLst>
              <a:ext uri="{FF2B5EF4-FFF2-40B4-BE49-F238E27FC236}">
                <a16:creationId xmlns:a16="http://schemas.microsoft.com/office/drawing/2014/main" id="{D996D1F9-EBF3-A548-4095-81A1DEAEC716}"/>
              </a:ext>
            </a:extLst>
          </p:cNvPr>
          <p:cNvSpPr/>
          <p:nvPr/>
        </p:nvSpPr>
        <p:spPr>
          <a:xfrm>
            <a:off x="1047673" y="2521100"/>
            <a:ext cx="2964911" cy="710372"/>
          </a:xfrm>
          <a:prstGeom prst="rect">
            <a:avLst/>
          </a:prstGeom>
          <a:solidFill>
            <a:srgbClr val="FFFEB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năng</a:t>
            </a:r>
            <a:endParaRPr lang="en-US" sz="266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10" descr="171 be thi vien">
            <a:extLst>
              <a:ext uri="{FF2B5EF4-FFF2-40B4-BE49-F238E27FC236}">
                <a16:creationId xmlns:a16="http://schemas.microsoft.com/office/drawing/2014/main" id="{F3B70F43-95B3-739A-DC7A-89D10D6D5C46}"/>
              </a:ext>
            </a:extLst>
          </p:cNvPr>
          <p:cNvSpPr/>
          <p:nvPr/>
        </p:nvSpPr>
        <p:spPr>
          <a:xfrm>
            <a:off x="1047673" y="3861873"/>
            <a:ext cx="2964911" cy="710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thế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năng</a:t>
            </a:r>
            <a:endParaRPr lang="en-US" sz="266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11" descr="171 be thi vien">
            <a:extLst>
              <a:ext uri="{FF2B5EF4-FFF2-40B4-BE49-F238E27FC236}">
                <a16:creationId xmlns:a16="http://schemas.microsoft.com/office/drawing/2014/main" id="{DE1D3EBD-96F0-64BF-D329-28DCFA0C4E5F}"/>
              </a:ext>
            </a:extLst>
          </p:cNvPr>
          <p:cNvSpPr/>
          <p:nvPr/>
        </p:nvSpPr>
        <p:spPr>
          <a:xfrm>
            <a:off x="5116100" y="2507987"/>
            <a:ext cx="2964912" cy="7103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quãng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đường</a:t>
            </a:r>
            <a:endParaRPr lang="en-US" sz="266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12" descr="171 be thi vien">
            <a:extLst>
              <a:ext uri="{FF2B5EF4-FFF2-40B4-BE49-F238E27FC236}">
                <a16:creationId xmlns:a16="http://schemas.microsoft.com/office/drawing/2014/main" id="{136187B0-EC8C-6230-DCF9-AEEF8ABCE6AA}"/>
              </a:ext>
            </a:extLst>
          </p:cNvPr>
          <p:cNvSpPr/>
          <p:nvPr/>
        </p:nvSpPr>
        <p:spPr>
          <a:xfrm>
            <a:off x="5116102" y="3839617"/>
            <a:ext cx="2964911" cy="710372"/>
          </a:xfrm>
          <a:prstGeom prst="rect">
            <a:avLst/>
          </a:prstGeom>
          <a:solidFill>
            <a:srgbClr val="D9B3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D.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cơ</a:t>
            </a:r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667" b="1" dirty="0" err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năng</a:t>
            </a:r>
            <a:endParaRPr lang="en-US" sz="2667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3" descr="171 be thi vien">
            <a:extLst>
              <a:ext uri="{FF2B5EF4-FFF2-40B4-BE49-F238E27FC236}">
                <a16:creationId xmlns:a16="http://schemas.microsoft.com/office/drawing/2014/main" id="{CE3C3CE2-663C-EF9F-C6C4-EA5771978BE9}"/>
              </a:ext>
            </a:extLst>
          </p:cNvPr>
          <p:cNvSpPr txBox="1"/>
          <p:nvPr/>
        </p:nvSpPr>
        <p:spPr>
          <a:xfrm>
            <a:off x="818759" y="685800"/>
            <a:ext cx="72584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Câu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5: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hệ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liên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hệ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chặt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chẽ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endParaRPr lang="en-US" sz="3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14" descr="171 be thi vien">
            <a:extLst>
              <a:ext uri="{FF2B5EF4-FFF2-40B4-BE49-F238E27FC236}">
                <a16:creationId xmlns:a16="http://schemas.microsoft.com/office/drawing/2014/main" id="{CBB9DFD4-0CD9-75A3-E2BD-C28FD4FC12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83" b="91848" l="5061" r="92178">
                        <a14:foregroundMark x1="11503" y1="50000" x2="11503" y2="50000"/>
                        <a14:foregroundMark x1="11503" y1="50000" x2="11503" y2="50000"/>
                        <a14:foregroundMark x1="50153" y1="85870" x2="50153" y2="85870"/>
                        <a14:foregroundMark x1="50153" y1="85870" x2="50153" y2="85870"/>
                        <a14:foregroundMark x1="50153" y1="85870" x2="50153" y2="85870"/>
                        <a14:foregroundMark x1="50920" y1="85870" x2="50920" y2="85870"/>
                        <a14:foregroundMark x1="50920" y1="85870" x2="50920" y2="85870"/>
                        <a14:foregroundMark x1="50920" y1="85870" x2="50920" y2="85870"/>
                        <a14:foregroundMark x1="50307" y1="92391" x2="50307" y2="92391"/>
                        <a14:foregroundMark x1="72086" y1="59239" x2="72086" y2="59239"/>
                        <a14:foregroundMark x1="72086" y1="59239" x2="72086" y2="59239"/>
                        <a14:foregroundMark x1="72086" y1="59239" x2="72086" y2="59239"/>
                        <a14:foregroundMark x1="92331" y1="46739" x2="92331" y2="46739"/>
                        <a14:foregroundMark x1="92331" y1="46739" x2="92331" y2="46739"/>
                        <a14:foregroundMark x1="92025" y1="46739" x2="92025" y2="46739"/>
                        <a14:foregroundMark x1="5061" y1="22283" x2="5061" y2="222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71308">
            <a:off x="-570333" y="-100615"/>
            <a:ext cx="3188263" cy="1199673"/>
          </a:xfrm>
          <a:prstGeom prst="rect">
            <a:avLst/>
          </a:prstGeom>
        </p:spPr>
      </p:pic>
      <p:pic>
        <p:nvPicPr>
          <p:cNvPr id="13" name="Picture 15" descr="171 be thi vien">
            <a:extLst>
              <a:ext uri="{FF2B5EF4-FFF2-40B4-BE49-F238E27FC236}">
                <a16:creationId xmlns:a16="http://schemas.microsoft.com/office/drawing/2014/main" id="{0C58D395-4DD6-71B4-F01A-A29D99C30F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76" b="92308" l="2837" r="94326">
                        <a14:foregroundMark x1="29078" y1="8876" x2="29078" y2="8876"/>
                        <a14:foregroundMark x1="29078" y1="8876" x2="29078" y2="8876"/>
                        <a14:foregroundMark x1="29078" y1="8876" x2="29078" y2="8876"/>
                        <a14:foregroundMark x1="70922" y1="8876" x2="70922" y2="8876"/>
                        <a14:foregroundMark x1="70922" y1="8876" x2="70922" y2="8876"/>
                        <a14:foregroundMark x1="70922" y1="8876" x2="70922" y2="8876"/>
                        <a14:foregroundMark x1="89362" y1="23669" x2="89362" y2="23669"/>
                        <a14:foregroundMark x1="89362" y1="23669" x2="89362" y2="23669"/>
                        <a14:foregroundMark x1="92908" y1="23669" x2="92908" y2="23669"/>
                        <a14:foregroundMark x1="92908" y1="23669" x2="92908" y2="23669"/>
                        <a14:foregroundMark x1="26950" y1="37870" x2="32624" y2="75740"/>
                        <a14:foregroundMark x1="16312" y1="45562" x2="21986" y2="81657"/>
                        <a14:foregroundMark x1="21986" y1="88166" x2="63121" y2="92308"/>
                        <a14:foregroundMark x1="94326" y1="39645" x2="94326" y2="39645"/>
                        <a14:foregroundMark x1="94326" y1="39645" x2="94326" y2="39645"/>
                        <a14:backgroundMark x1="2128" y1="22485" x2="2128" y2="22485"/>
                        <a14:backgroundMark x1="4255" y1="20710" x2="709" y2="22485"/>
                        <a14:backgroundMark x1="19858" y1="32544" x2="19858" y2="32544"/>
                        <a14:backgroundMark x1="76596" y1="32544" x2="76596" y2="325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84973">
            <a:off x="122066" y="4873941"/>
            <a:ext cx="1121965" cy="1793021"/>
          </a:xfrm>
          <a:prstGeom prst="rect">
            <a:avLst/>
          </a:prstGeom>
        </p:spPr>
      </p:pic>
      <p:pic>
        <p:nvPicPr>
          <p:cNvPr id="14" name="Picture 2" descr="171 be thi vien">
            <a:extLst>
              <a:ext uri="{FF2B5EF4-FFF2-40B4-BE49-F238E27FC236}">
                <a16:creationId xmlns:a16="http://schemas.microsoft.com/office/drawing/2014/main" id="{53AB74BF-347F-AB75-4510-25BB697145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377" b="89529" l="5572" r="94721">
                        <a14:foregroundMark x1="6158" y1="63874" x2="6158" y2="63874"/>
                        <a14:foregroundMark x1="5572" y1="63874" x2="5572" y2="63874"/>
                        <a14:foregroundMark x1="5572" y1="63874" x2="5572" y2="63874"/>
                        <a14:foregroundMark x1="50733" y1="8377" x2="50733" y2="8377"/>
                        <a14:foregroundMark x1="50733" y1="8377" x2="50733" y2="8377"/>
                        <a14:foregroundMark x1="50733" y1="8377" x2="50733" y2="8377"/>
                        <a14:foregroundMark x1="90029" y1="72251" x2="90029" y2="72251"/>
                        <a14:foregroundMark x1="90029" y1="72251" x2="90029" y2="72251"/>
                        <a14:foregroundMark x1="89443" y1="72251" x2="89443" y2="72251"/>
                        <a14:foregroundMark x1="91789" y1="77487" x2="91789" y2="77487"/>
                        <a14:foregroundMark x1="94135" y1="80628" x2="94135" y2="80628"/>
                        <a14:foregroundMark x1="94135" y1="80628" x2="94135" y2="80628"/>
                        <a14:foregroundMark x1="94721" y1="83770" x2="94721" y2="83770"/>
                        <a14:foregroundMark x1="94721" y1="83770" x2="94721" y2="837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446" y="6019800"/>
            <a:ext cx="1174244" cy="876952"/>
          </a:xfrm>
          <a:prstGeom prst="rect">
            <a:avLst/>
          </a:prstGeom>
        </p:spPr>
      </p:pic>
      <p:pic>
        <p:nvPicPr>
          <p:cNvPr id="15" name="Picture 21" descr="171 be thi vien">
            <a:extLst>
              <a:ext uri="{FF2B5EF4-FFF2-40B4-BE49-F238E27FC236}">
                <a16:creationId xmlns:a16="http://schemas.microsoft.com/office/drawing/2014/main" id="{01E42BA8-3D8D-93E6-3CE7-663CA9B68CB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50000" y1="89222" x2="50000" y2="89222"/>
                        <a14:foregroundMark x1="50000" y1="89222" x2="50000" y2="89222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16279" y1="18563" x2="16279" y2="18563"/>
                        <a14:foregroundMark x1="16279" y1="18563" x2="16279" y2="18563"/>
                        <a14:foregroundMark x1="16279" y1="14970" x2="16279" y2="14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4238" y="4540244"/>
            <a:ext cx="896400" cy="1160456"/>
          </a:xfrm>
          <a:prstGeom prst="rect">
            <a:avLst/>
          </a:prstGeom>
        </p:spPr>
      </p:pic>
      <p:pic>
        <p:nvPicPr>
          <p:cNvPr id="16" name="Picture 22" descr="171 be thi vien">
            <a:extLst>
              <a:ext uri="{FF2B5EF4-FFF2-40B4-BE49-F238E27FC236}">
                <a16:creationId xmlns:a16="http://schemas.microsoft.com/office/drawing/2014/main" id="{65BEDE62-E293-51B0-4861-1DCFF528B97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50000" y1="89222" x2="50000" y2="89222"/>
                        <a14:foregroundMark x1="50000" y1="89222" x2="50000" y2="89222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16279" y1="18563" x2="16279" y2="18563"/>
                        <a14:foregroundMark x1="16279" y1="18563" x2="16279" y2="18563"/>
                        <a14:foregroundMark x1="16279" y1="14970" x2="16279" y2="14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5042" y="2773580"/>
            <a:ext cx="975778" cy="1263216"/>
          </a:xfrm>
          <a:prstGeom prst="rect">
            <a:avLst/>
          </a:prstGeom>
        </p:spPr>
      </p:pic>
      <p:pic>
        <p:nvPicPr>
          <p:cNvPr id="17" name="Picture 23" descr="171 be thi vien">
            <a:extLst>
              <a:ext uri="{FF2B5EF4-FFF2-40B4-BE49-F238E27FC236}">
                <a16:creationId xmlns:a16="http://schemas.microsoft.com/office/drawing/2014/main" id="{4CA4DBC6-92F9-2B8E-3E51-5B7CF8B2D16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605" b="91525" l="9896" r="89063">
                        <a14:foregroundMark x1="36979" y1="15254" x2="36979" y2="15254"/>
                        <a14:foregroundMark x1="36979" y1="15254" x2="36979" y2="15254"/>
                        <a14:foregroundMark x1="36979" y1="15819" x2="36979" y2="15819"/>
                        <a14:foregroundMark x1="30208" y1="24294" x2="30208" y2="24294"/>
                        <a14:foregroundMark x1="30208" y1="24294" x2="30208" y2="24294"/>
                        <a14:foregroundMark x1="11458" y1="91525" x2="11458" y2="91525"/>
                        <a14:foregroundMark x1="11458" y1="91525" x2="11458" y2="91525"/>
                        <a14:foregroundMark x1="66146" y1="33898" x2="66146" y2="33898"/>
                        <a14:foregroundMark x1="66146" y1="33898" x2="66146" y2="33898"/>
                        <a14:foregroundMark x1="56771" y1="22034" x2="56771" y2="22034"/>
                        <a14:foregroundMark x1="56771" y1="22034" x2="56771" y2="22034"/>
                        <a14:foregroundMark x1="56771" y1="22034" x2="56771" y2="22034"/>
                        <a14:foregroundMark x1="61458" y1="11299" x2="61458" y2="11299"/>
                        <a14:foregroundMark x1="50521" y1="12429" x2="50521" y2="12429"/>
                        <a14:foregroundMark x1="78125" y1="38983" x2="78125" y2="38983"/>
                        <a14:foregroundMark x1="78125" y1="38983" x2="78125" y2="38983"/>
                        <a14:foregroundMark x1="83333" y1="33333" x2="83333" y2="33333"/>
                        <a14:foregroundMark x1="78125" y1="56497" x2="78125" y2="56497"/>
                        <a14:foregroundMark x1="82813" y1="52542" x2="82813" y2="52542"/>
                        <a14:foregroundMark x1="71875" y1="67797" x2="71875" y2="67797"/>
                        <a14:foregroundMark x1="74479" y1="54802" x2="74479" y2="548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7150" y="2318428"/>
            <a:ext cx="1402387" cy="1723767"/>
          </a:xfrm>
          <a:prstGeom prst="rect">
            <a:avLst/>
          </a:prstGeom>
        </p:spPr>
      </p:pic>
      <p:pic>
        <p:nvPicPr>
          <p:cNvPr id="18" name="Picture 4" descr="171 be thi vien">
            <a:extLst>
              <a:ext uri="{FF2B5EF4-FFF2-40B4-BE49-F238E27FC236}">
                <a16:creationId xmlns:a16="http://schemas.microsoft.com/office/drawing/2014/main" id="{0E4BEE1D-73A5-3AD8-C9E2-C9C1EEA0A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5000" r="46700">
                        <a14:foregroundMark x1="46700" y1="50588" x2="46700" y2="50588"/>
                        <a14:foregroundMark x1="28800" y1="51569" x2="28800" y2="51569"/>
                        <a14:foregroundMark x1="36100" y1="24314" x2="21500" y2="84706"/>
                        <a14:foregroundMark x1="21500" y1="84706" x2="21700" y2="83333"/>
                        <a14:foregroundMark x1="11100" y1="42157" x2="27700" y2="68431"/>
                        <a14:foregroundMark x1="27700" y1="68431" x2="28200" y2="41176"/>
                        <a14:foregroundMark x1="28200" y1="41176" x2="17400" y2="62549"/>
                        <a14:foregroundMark x1="17400" y1="62549" x2="28700" y2="56667"/>
                        <a14:foregroundMark x1="28700" y1="56667" x2="23000" y2="56863"/>
                        <a14:foregroundMark x1="23000" y1="56863" x2="34700" y2="48431"/>
                        <a14:foregroundMark x1="34700" y1="48431" x2="29500" y2="59608"/>
                        <a14:foregroundMark x1="13100" y1="51569" x2="22200" y2="48235"/>
                        <a14:foregroundMark x1="35900" y1="30784" x2="39900" y2="37255"/>
                        <a14:foregroundMark x1="38100" y1="26863" x2="37600" y2="47059"/>
                        <a14:foregroundMark x1="27800" y1="72941" x2="30300" y2="64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61001" y="2548607"/>
            <a:ext cx="525596" cy="71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171 be thi vien">
            <a:extLst>
              <a:ext uri="{FF2B5EF4-FFF2-40B4-BE49-F238E27FC236}">
                <a16:creationId xmlns:a16="http://schemas.microsoft.com/office/drawing/2014/main" id="{EEC2366C-C315-64FD-9C93-6A826F4856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819899" y="3854589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171 be thi vien">
            <a:extLst>
              <a:ext uri="{FF2B5EF4-FFF2-40B4-BE49-F238E27FC236}">
                <a16:creationId xmlns:a16="http://schemas.microsoft.com/office/drawing/2014/main" id="{AF3A7F64-39B9-5455-00F8-C7B7B465A2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4868620" y="2499070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171 be thi vien">
            <a:extLst>
              <a:ext uri="{FF2B5EF4-FFF2-40B4-BE49-F238E27FC236}">
                <a16:creationId xmlns:a16="http://schemas.microsoft.com/office/drawing/2014/main" id="{A496B8F3-39C5-60A1-CBE8-C4A49694C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4857337" y="3861873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3B6DC3A-C5FA-560B-BE7D-FE8970A8CA7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14106" y="-32197"/>
            <a:ext cx="928506" cy="93533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22F3E34-20CF-16F1-A445-C2BEEF2EE2A0}"/>
              </a:ext>
            </a:extLst>
          </p:cNvPr>
          <p:cNvSpPr txBox="1"/>
          <p:nvPr/>
        </p:nvSpPr>
        <p:spPr>
          <a:xfrm>
            <a:off x="871260" y="6477000"/>
            <a:ext cx="2786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GV:Nguyễn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8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3C007038-C497-0B3B-223C-387AC0D48994}"/>
              </a:ext>
            </a:extLst>
          </p:cNvPr>
          <p:cNvSpPr txBox="1"/>
          <p:nvPr/>
        </p:nvSpPr>
        <p:spPr>
          <a:xfrm>
            <a:off x="914400" y="6477000"/>
            <a:ext cx="2786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GV:Nguyễn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endParaRPr 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Picture 4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388206"/>
            <a:ext cx="1800225" cy="1468203"/>
          </a:xfrm>
          <a:prstGeom prst="rect">
            <a:avLst/>
          </a:prstGeom>
        </p:spPr>
      </p:pic>
      <p:grpSp>
        <p:nvGrpSpPr>
          <p:cNvPr id="2" name="Group 6" descr="171 be thi vien">
            <a:extLst>
              <a:ext uri="{FF2B5EF4-FFF2-40B4-BE49-F238E27FC236}">
                <a16:creationId xmlns:a16="http://schemas.microsoft.com/office/drawing/2014/main" id="{E4862B45-6B33-F9A1-DE09-90D6A88CD11E}"/>
              </a:ext>
            </a:extLst>
          </p:cNvPr>
          <p:cNvGrpSpPr/>
          <p:nvPr/>
        </p:nvGrpSpPr>
        <p:grpSpPr>
          <a:xfrm>
            <a:off x="595168" y="675320"/>
            <a:ext cx="8082581" cy="1323955"/>
            <a:chOff x="400050" y="552450"/>
            <a:chExt cx="11106150" cy="1352550"/>
          </a:xfrm>
        </p:grpSpPr>
        <p:sp>
          <p:nvSpPr>
            <p:cNvPr id="4" name="Rectangle: Rounded Corners 5">
              <a:extLst>
                <a:ext uri="{FF2B5EF4-FFF2-40B4-BE49-F238E27FC236}">
                  <a16:creationId xmlns:a16="http://schemas.microsoft.com/office/drawing/2014/main" id="{FBB58089-9EAF-A558-FFDF-99EFA8F17D96}"/>
                </a:ext>
              </a:extLst>
            </p:cNvPr>
            <p:cNvSpPr/>
            <p:nvPr/>
          </p:nvSpPr>
          <p:spPr>
            <a:xfrm>
              <a:off x="552450" y="704850"/>
              <a:ext cx="10953750" cy="120015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2FF3F0C-01E2-A3CA-95F9-A7F3590AA328}"/>
                </a:ext>
              </a:extLst>
            </p:cNvPr>
            <p:cNvSpPr/>
            <p:nvPr/>
          </p:nvSpPr>
          <p:spPr>
            <a:xfrm>
              <a:off x="400050" y="552450"/>
              <a:ext cx="10953750" cy="1200150"/>
            </a:xfrm>
            <a:prstGeom prst="roundRect">
              <a:avLst/>
            </a:prstGeom>
            <a:solidFill>
              <a:srgbClr val="F58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23"/>
            </a:p>
          </p:txBody>
        </p:sp>
      </p:grpSp>
      <p:sp>
        <p:nvSpPr>
          <p:cNvPr id="6" name="Rectangle 9" descr="171 be thi vien">
            <a:extLst>
              <a:ext uri="{FF2B5EF4-FFF2-40B4-BE49-F238E27FC236}">
                <a16:creationId xmlns:a16="http://schemas.microsoft.com/office/drawing/2014/main" id="{9BB7311E-9EA6-1656-DB96-F438E4A533F2}"/>
              </a:ext>
            </a:extLst>
          </p:cNvPr>
          <p:cNvSpPr/>
          <p:nvPr/>
        </p:nvSpPr>
        <p:spPr>
          <a:xfrm>
            <a:off x="1047673" y="2521100"/>
            <a:ext cx="2964911" cy="710372"/>
          </a:xfrm>
          <a:prstGeom prst="rect">
            <a:avLst/>
          </a:prstGeom>
          <a:solidFill>
            <a:srgbClr val="FFFEB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A. 360kg.m/s</a:t>
            </a:r>
          </a:p>
        </p:txBody>
      </p:sp>
      <p:sp>
        <p:nvSpPr>
          <p:cNvPr id="7" name="Rectangle 10" descr="171 be thi vien">
            <a:extLst>
              <a:ext uri="{FF2B5EF4-FFF2-40B4-BE49-F238E27FC236}">
                <a16:creationId xmlns:a16="http://schemas.microsoft.com/office/drawing/2014/main" id="{6A881254-1C21-4AF4-12D6-AAD45CEB3D0C}"/>
              </a:ext>
            </a:extLst>
          </p:cNvPr>
          <p:cNvSpPr/>
          <p:nvPr/>
        </p:nvSpPr>
        <p:spPr>
          <a:xfrm>
            <a:off x="1047673" y="3861873"/>
            <a:ext cx="2964911" cy="7103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B. 100 kg.km/h</a:t>
            </a:r>
          </a:p>
        </p:txBody>
      </p:sp>
      <p:sp>
        <p:nvSpPr>
          <p:cNvPr id="8" name="Rectangle 11" descr="171 be thi vien">
            <a:extLst>
              <a:ext uri="{FF2B5EF4-FFF2-40B4-BE49-F238E27FC236}">
                <a16:creationId xmlns:a16="http://schemas.microsoft.com/office/drawing/2014/main" id="{DAF74679-03D9-7108-2FA2-7360648E9681}"/>
              </a:ext>
            </a:extLst>
          </p:cNvPr>
          <p:cNvSpPr/>
          <p:nvPr/>
        </p:nvSpPr>
        <p:spPr>
          <a:xfrm>
            <a:off x="5116100" y="2507987"/>
            <a:ext cx="2964912" cy="7103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C. 360 kg.km/h </a:t>
            </a:r>
          </a:p>
        </p:txBody>
      </p:sp>
      <p:sp>
        <p:nvSpPr>
          <p:cNvPr id="9" name="Rectangle 12" descr="171 be thi vien">
            <a:extLst>
              <a:ext uri="{FF2B5EF4-FFF2-40B4-BE49-F238E27FC236}">
                <a16:creationId xmlns:a16="http://schemas.microsoft.com/office/drawing/2014/main" id="{4C1A1465-1086-A16E-FF5E-EB98ED9AFED6}"/>
              </a:ext>
            </a:extLst>
          </p:cNvPr>
          <p:cNvSpPr/>
          <p:nvPr/>
        </p:nvSpPr>
        <p:spPr>
          <a:xfrm>
            <a:off x="5116102" y="3839617"/>
            <a:ext cx="2964911" cy="710372"/>
          </a:xfrm>
          <a:prstGeom prst="rect">
            <a:avLst/>
          </a:prstGeom>
          <a:solidFill>
            <a:srgbClr val="D9B3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D. 100kg.m/s</a:t>
            </a:r>
          </a:p>
        </p:txBody>
      </p:sp>
      <p:sp>
        <p:nvSpPr>
          <p:cNvPr id="10" name="TextBox 14" descr="171 be thi vien">
            <a:extLst>
              <a:ext uri="{FF2B5EF4-FFF2-40B4-BE49-F238E27FC236}">
                <a16:creationId xmlns:a16="http://schemas.microsoft.com/office/drawing/2014/main" id="{5D526681-7141-76BF-8E31-EF775424E1AC}"/>
              </a:ext>
            </a:extLst>
          </p:cNvPr>
          <p:cNvSpPr txBox="1"/>
          <p:nvPr/>
        </p:nvSpPr>
        <p:spPr>
          <a:xfrm>
            <a:off x="595168" y="809200"/>
            <a:ext cx="78427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Câu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6: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Tính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động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lượng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hòn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đá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5kg bay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với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vận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2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tốc</a:t>
            </a:r>
            <a:r>
              <a:rPr lang="en-US" sz="3200" b="1" dirty="0">
                <a:latin typeface="Segoe UI" panose="020B0502040204020203" pitchFamily="34" charset="0"/>
                <a:cs typeface="Segoe UI" panose="020B0502040204020203" pitchFamily="34" charset="0"/>
              </a:rPr>
              <a:t> 72km/h?</a:t>
            </a:r>
          </a:p>
        </p:txBody>
      </p:sp>
      <p:pic>
        <p:nvPicPr>
          <p:cNvPr id="11" name="Picture 15" descr="171 be thi vien">
            <a:extLst>
              <a:ext uri="{FF2B5EF4-FFF2-40B4-BE49-F238E27FC236}">
                <a16:creationId xmlns:a16="http://schemas.microsoft.com/office/drawing/2014/main" id="{0A706CB0-011C-FBE1-3297-716E48D21B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83" b="91848" l="5061" r="92178">
                        <a14:foregroundMark x1="11503" y1="50000" x2="11503" y2="50000"/>
                        <a14:foregroundMark x1="11503" y1="50000" x2="11503" y2="50000"/>
                        <a14:foregroundMark x1="50153" y1="85870" x2="50153" y2="85870"/>
                        <a14:foregroundMark x1="50153" y1="85870" x2="50153" y2="85870"/>
                        <a14:foregroundMark x1="50153" y1="85870" x2="50153" y2="85870"/>
                        <a14:foregroundMark x1="50920" y1="85870" x2="50920" y2="85870"/>
                        <a14:foregroundMark x1="50920" y1="85870" x2="50920" y2="85870"/>
                        <a14:foregroundMark x1="50920" y1="85870" x2="50920" y2="85870"/>
                        <a14:foregroundMark x1="50307" y1="92391" x2="50307" y2="92391"/>
                        <a14:foregroundMark x1="72086" y1="59239" x2="72086" y2="59239"/>
                        <a14:foregroundMark x1="72086" y1="59239" x2="72086" y2="59239"/>
                        <a14:foregroundMark x1="72086" y1="59239" x2="72086" y2="59239"/>
                        <a14:foregroundMark x1="92331" y1="46739" x2="92331" y2="46739"/>
                        <a14:foregroundMark x1="92331" y1="46739" x2="92331" y2="46739"/>
                        <a14:foregroundMark x1="92025" y1="46739" x2="92025" y2="46739"/>
                        <a14:foregroundMark x1="5061" y1="22283" x2="5061" y2="222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71308">
            <a:off x="-570333" y="-100615"/>
            <a:ext cx="3188263" cy="1199673"/>
          </a:xfrm>
          <a:prstGeom prst="rect">
            <a:avLst/>
          </a:prstGeom>
        </p:spPr>
      </p:pic>
      <p:pic>
        <p:nvPicPr>
          <p:cNvPr id="12" name="Picture 16" descr="171 be thi vien">
            <a:extLst>
              <a:ext uri="{FF2B5EF4-FFF2-40B4-BE49-F238E27FC236}">
                <a16:creationId xmlns:a16="http://schemas.microsoft.com/office/drawing/2014/main" id="{E2255A1C-F1F7-D126-E54F-3DC9A27E6E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76" b="92308" l="2837" r="94326">
                        <a14:foregroundMark x1="29078" y1="8876" x2="29078" y2="8876"/>
                        <a14:foregroundMark x1="29078" y1="8876" x2="29078" y2="8876"/>
                        <a14:foregroundMark x1="29078" y1="8876" x2="29078" y2="8876"/>
                        <a14:foregroundMark x1="70922" y1="8876" x2="70922" y2="8876"/>
                        <a14:foregroundMark x1="70922" y1="8876" x2="70922" y2="8876"/>
                        <a14:foregroundMark x1="70922" y1="8876" x2="70922" y2="8876"/>
                        <a14:foregroundMark x1="89362" y1="23669" x2="89362" y2="23669"/>
                        <a14:foregroundMark x1="89362" y1="23669" x2="89362" y2="23669"/>
                        <a14:foregroundMark x1="92908" y1="23669" x2="92908" y2="23669"/>
                        <a14:foregroundMark x1="92908" y1="23669" x2="92908" y2="23669"/>
                        <a14:foregroundMark x1="26950" y1="37870" x2="32624" y2="75740"/>
                        <a14:foregroundMark x1="16312" y1="45562" x2="21986" y2="81657"/>
                        <a14:foregroundMark x1="21986" y1="88166" x2="63121" y2="92308"/>
                        <a14:foregroundMark x1="94326" y1="39645" x2="94326" y2="39645"/>
                        <a14:foregroundMark x1="94326" y1="39645" x2="94326" y2="39645"/>
                        <a14:backgroundMark x1="2128" y1="22485" x2="2128" y2="22485"/>
                        <a14:backgroundMark x1="4255" y1="20710" x2="709" y2="22485"/>
                        <a14:backgroundMark x1="19858" y1="32544" x2="19858" y2="32544"/>
                        <a14:backgroundMark x1="76596" y1="32544" x2="76596" y2="325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84973">
            <a:off x="122066" y="4873941"/>
            <a:ext cx="1121965" cy="1793021"/>
          </a:xfrm>
          <a:prstGeom prst="rect">
            <a:avLst/>
          </a:prstGeom>
        </p:spPr>
      </p:pic>
      <p:pic>
        <p:nvPicPr>
          <p:cNvPr id="13" name="Picture 22" descr="171 be thi vien">
            <a:extLst>
              <a:ext uri="{FF2B5EF4-FFF2-40B4-BE49-F238E27FC236}">
                <a16:creationId xmlns:a16="http://schemas.microsoft.com/office/drawing/2014/main" id="{6BCA6D9E-E29D-AB08-5E95-C9BAEBD1AB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64" b="89796" l="9226" r="89881">
                        <a14:foregroundMark x1="9226" y1="16667" x2="9226" y2="16667"/>
                        <a14:backgroundMark x1="8631" y1="17687" x2="8631" y2="17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1010" y="1266308"/>
            <a:ext cx="819149" cy="955669"/>
          </a:xfrm>
          <a:prstGeom prst="rect">
            <a:avLst/>
          </a:prstGeom>
        </p:spPr>
      </p:pic>
      <p:pic>
        <p:nvPicPr>
          <p:cNvPr id="14" name="Picture 23" descr="171 be thi vien">
            <a:extLst>
              <a:ext uri="{FF2B5EF4-FFF2-40B4-BE49-F238E27FC236}">
                <a16:creationId xmlns:a16="http://schemas.microsoft.com/office/drawing/2014/main" id="{2985D838-6DFE-A54B-B2E7-3F6D277B8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377" b="89529" l="5572" r="94721">
                        <a14:foregroundMark x1="6158" y1="63874" x2="6158" y2="63874"/>
                        <a14:foregroundMark x1="5572" y1="63874" x2="5572" y2="63874"/>
                        <a14:foregroundMark x1="5572" y1="63874" x2="5572" y2="63874"/>
                        <a14:foregroundMark x1="50733" y1="8377" x2="50733" y2="8377"/>
                        <a14:foregroundMark x1="50733" y1="8377" x2="50733" y2="8377"/>
                        <a14:foregroundMark x1="50733" y1="8377" x2="50733" y2="8377"/>
                        <a14:foregroundMark x1="90029" y1="72251" x2="90029" y2="72251"/>
                        <a14:foregroundMark x1="90029" y1="72251" x2="90029" y2="72251"/>
                        <a14:foregroundMark x1="89443" y1="72251" x2="89443" y2="72251"/>
                        <a14:foregroundMark x1="91789" y1="77487" x2="91789" y2="77487"/>
                        <a14:foregroundMark x1="94135" y1="80628" x2="94135" y2="80628"/>
                        <a14:foregroundMark x1="94135" y1="80628" x2="94135" y2="80628"/>
                        <a14:foregroundMark x1="94721" y1="83770" x2="94721" y2="83770"/>
                        <a14:foregroundMark x1="94721" y1="83770" x2="94721" y2="837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0446" y="6019800"/>
            <a:ext cx="1174244" cy="876952"/>
          </a:xfrm>
          <a:prstGeom prst="rect">
            <a:avLst/>
          </a:prstGeom>
        </p:spPr>
      </p:pic>
      <p:pic>
        <p:nvPicPr>
          <p:cNvPr id="15" name="Picture 24" descr="171 be thi vien">
            <a:extLst>
              <a:ext uri="{FF2B5EF4-FFF2-40B4-BE49-F238E27FC236}">
                <a16:creationId xmlns:a16="http://schemas.microsoft.com/office/drawing/2014/main" id="{57D002BB-9A7B-10D8-BFA9-9F683D92970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50000" y1="89222" x2="50000" y2="89222"/>
                        <a14:foregroundMark x1="50000" y1="89222" x2="50000" y2="89222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16279" y1="18563" x2="16279" y2="18563"/>
                        <a14:foregroundMark x1="16279" y1="18563" x2="16279" y2="18563"/>
                        <a14:foregroundMark x1="16279" y1="14970" x2="16279" y2="14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4238" y="4540244"/>
            <a:ext cx="896400" cy="1160456"/>
          </a:xfrm>
          <a:prstGeom prst="rect">
            <a:avLst/>
          </a:prstGeom>
        </p:spPr>
      </p:pic>
      <p:pic>
        <p:nvPicPr>
          <p:cNvPr id="16" name="Picture 25" descr="171 be thi vien">
            <a:extLst>
              <a:ext uri="{FF2B5EF4-FFF2-40B4-BE49-F238E27FC236}">
                <a16:creationId xmlns:a16="http://schemas.microsoft.com/office/drawing/2014/main" id="{17DBA465-C529-23E8-29CF-634B6068D1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50000" y1="89222" x2="50000" y2="89222"/>
                        <a14:foregroundMark x1="50000" y1="89222" x2="50000" y2="89222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87209" y1="85629" x2="87209" y2="85629"/>
                        <a14:foregroundMark x1="16279" y1="18563" x2="16279" y2="18563"/>
                        <a14:foregroundMark x1="16279" y1="18563" x2="16279" y2="18563"/>
                        <a14:foregroundMark x1="16279" y1="14970" x2="16279" y2="149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021" y="2773580"/>
            <a:ext cx="975778" cy="1263216"/>
          </a:xfrm>
          <a:prstGeom prst="rect">
            <a:avLst/>
          </a:prstGeom>
        </p:spPr>
      </p:pic>
      <p:pic>
        <p:nvPicPr>
          <p:cNvPr id="17" name="Picture 26" descr="171 be thi vien">
            <a:extLst>
              <a:ext uri="{FF2B5EF4-FFF2-40B4-BE49-F238E27FC236}">
                <a16:creationId xmlns:a16="http://schemas.microsoft.com/office/drawing/2014/main" id="{EE850745-F177-3256-3145-0179A83BEB3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605" b="91525" l="9896" r="89063">
                        <a14:foregroundMark x1="36979" y1="15254" x2="36979" y2="15254"/>
                        <a14:foregroundMark x1="36979" y1="15254" x2="36979" y2="15254"/>
                        <a14:foregroundMark x1="36979" y1="15819" x2="36979" y2="15819"/>
                        <a14:foregroundMark x1="30208" y1="24294" x2="30208" y2="24294"/>
                        <a14:foregroundMark x1="30208" y1="24294" x2="30208" y2="24294"/>
                        <a14:foregroundMark x1="11458" y1="91525" x2="11458" y2="91525"/>
                        <a14:foregroundMark x1="11458" y1="91525" x2="11458" y2="91525"/>
                        <a14:foregroundMark x1="66146" y1="33898" x2="66146" y2="33898"/>
                        <a14:foregroundMark x1="66146" y1="33898" x2="66146" y2="33898"/>
                        <a14:foregroundMark x1="56771" y1="22034" x2="56771" y2="22034"/>
                        <a14:foregroundMark x1="56771" y1="22034" x2="56771" y2="22034"/>
                        <a14:foregroundMark x1="56771" y1="22034" x2="56771" y2="22034"/>
                        <a14:foregroundMark x1="61458" y1="11299" x2="61458" y2="11299"/>
                        <a14:foregroundMark x1="50521" y1="12429" x2="50521" y2="12429"/>
                        <a14:foregroundMark x1="78125" y1="38983" x2="78125" y2="38983"/>
                        <a14:foregroundMark x1="78125" y1="38983" x2="78125" y2="38983"/>
                        <a14:foregroundMark x1="83333" y1="33333" x2="83333" y2="33333"/>
                        <a14:foregroundMark x1="78125" y1="56497" x2="78125" y2="56497"/>
                        <a14:foregroundMark x1="82813" y1="52542" x2="82813" y2="52542"/>
                        <a14:foregroundMark x1="71875" y1="67797" x2="71875" y2="67797"/>
                        <a14:foregroundMark x1="74479" y1="54802" x2="74479" y2="548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7150" y="2318428"/>
            <a:ext cx="1402387" cy="1723767"/>
          </a:xfrm>
          <a:prstGeom prst="rect">
            <a:avLst/>
          </a:prstGeom>
        </p:spPr>
      </p:pic>
      <p:pic>
        <p:nvPicPr>
          <p:cNvPr id="18" name="Picture 4" descr="171 be thi vien">
            <a:extLst>
              <a:ext uri="{FF2B5EF4-FFF2-40B4-BE49-F238E27FC236}">
                <a16:creationId xmlns:a16="http://schemas.microsoft.com/office/drawing/2014/main" id="{23AA2A44-3857-C97D-3832-6BB38A0D96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5000" r="46700">
                        <a14:foregroundMark x1="46700" y1="50588" x2="46700" y2="50588"/>
                        <a14:foregroundMark x1="28800" y1="51569" x2="28800" y2="51569"/>
                        <a14:foregroundMark x1="36100" y1="24314" x2="21500" y2="84706"/>
                        <a14:foregroundMark x1="21500" y1="84706" x2="21700" y2="83333"/>
                        <a14:foregroundMark x1="11100" y1="42157" x2="27700" y2="68431"/>
                        <a14:foregroundMark x1="27700" y1="68431" x2="28200" y2="41176"/>
                        <a14:foregroundMark x1="28200" y1="41176" x2="17400" y2="62549"/>
                        <a14:foregroundMark x1="17400" y1="62549" x2="28700" y2="56667"/>
                        <a14:foregroundMark x1="28700" y1="56667" x2="23000" y2="56863"/>
                        <a14:foregroundMark x1="23000" y1="56863" x2="34700" y2="48431"/>
                        <a14:foregroundMark x1="34700" y1="48431" x2="29500" y2="59608"/>
                        <a14:foregroundMark x1="13100" y1="51569" x2="22200" y2="48235"/>
                        <a14:foregroundMark x1="35900" y1="30784" x2="39900" y2="37255"/>
                        <a14:foregroundMark x1="38100" y1="26863" x2="37600" y2="47059"/>
                        <a14:foregroundMark x1="27800" y1="72941" x2="30300" y2="64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889664" y="3861875"/>
            <a:ext cx="525596" cy="71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171 be thi vien">
            <a:extLst>
              <a:ext uri="{FF2B5EF4-FFF2-40B4-BE49-F238E27FC236}">
                <a16:creationId xmlns:a16="http://schemas.microsoft.com/office/drawing/2014/main" id="{5B084737-D6E4-1204-8D0B-76D9240AD9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819899" y="3854589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171 be thi vien">
            <a:extLst>
              <a:ext uri="{FF2B5EF4-FFF2-40B4-BE49-F238E27FC236}">
                <a16:creationId xmlns:a16="http://schemas.microsoft.com/office/drawing/2014/main" id="{4B0A9760-D199-4BE6-40BB-DF7664BE1E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4868620" y="2499070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171 be thi vien">
            <a:extLst>
              <a:ext uri="{FF2B5EF4-FFF2-40B4-BE49-F238E27FC236}">
                <a16:creationId xmlns:a16="http://schemas.microsoft.com/office/drawing/2014/main" id="{9EBE666D-D29C-E619-B4B5-99C162D01C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608" b="88039" l="52300" r="93600">
                        <a14:foregroundMark x1="63500" y1="39020" x2="75800" y2="53529"/>
                        <a14:foregroundMark x1="75800" y1="53529" x2="66700" y2="45882"/>
                        <a14:foregroundMark x1="66700" y1="45882" x2="80300" y2="42549"/>
                        <a14:foregroundMark x1="80300" y1="42549" x2="69600" y2="61373"/>
                        <a14:foregroundMark x1="69600" y1="61373" x2="70500" y2="43529"/>
                        <a14:foregroundMark x1="70500" y1="43529" x2="77500" y2="45686"/>
                        <a14:foregroundMark x1="77500" y1="45686" x2="77600" y2="46471"/>
                        <a14:foregroundMark x1="76600" y1="34118" x2="78900" y2="46275"/>
                        <a14:foregroundMark x1="78900" y1="46275" x2="78100" y2="67255"/>
                        <a14:foregroundMark x1="78100" y1="67255" x2="76800" y2="67255"/>
                        <a14:foregroundMark x1="66500" y1="35490" x2="68200" y2="63333"/>
                        <a14:foregroundMark x1="68200" y1="63333" x2="71100" y2="29216"/>
                        <a14:foregroundMark x1="71100" y1="29216" x2="69500" y2="50196"/>
                        <a14:foregroundMark x1="69500" y1="50196" x2="76900" y2="38235"/>
                        <a14:foregroundMark x1="76900" y1="38235" x2="73500" y2="54706"/>
                        <a14:foregroundMark x1="73500" y1="54706" x2="77500" y2="71176"/>
                        <a14:foregroundMark x1="77500" y1="71176" x2="77600" y2="70196"/>
                        <a14:foregroundMark x1="77900" y1="35098" x2="78600" y2="32157"/>
                        <a14:foregroundMark x1="82200" y1="63333" x2="73700" y2="76863"/>
                        <a14:foregroundMark x1="73700" y1="76863" x2="71000" y2="77647"/>
                        <a14:foregroundMark x1="62400" y1="60784" x2="73800" y2="73725"/>
                        <a14:foregroundMark x1="73800" y1="73725" x2="73800" y2="73725"/>
                        <a14:foregroundMark x1="52300" y1="47843" x2="53100" y2="45882"/>
                        <a14:foregroundMark x1="73600" y1="88039" x2="73600" y2="88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74" t="-2053" r="1326" b="2053"/>
          <a:stretch/>
        </p:blipFill>
        <p:spPr bwMode="auto">
          <a:xfrm>
            <a:off x="784873" y="2510427"/>
            <a:ext cx="525597" cy="71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42FA6B-90D5-CC9A-FFE4-36A0E737A8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14106" y="-32197"/>
            <a:ext cx="928506" cy="93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1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 feud-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B9BD5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-answ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320</Words>
  <Application>Microsoft Office PowerPoint</Application>
  <PresentationFormat>On-screen Show (4:3)</PresentationFormat>
  <Paragraphs>39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 Math</vt:lpstr>
      <vt:lpstr>Segoe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MSI</dc:creator>
  <cp:lastModifiedBy>Administrator</cp:lastModifiedBy>
  <cp:revision>9</cp:revision>
  <dcterms:created xsi:type="dcterms:W3CDTF">2023-11-20T08:22:18Z</dcterms:created>
  <dcterms:modified xsi:type="dcterms:W3CDTF">2023-11-20T09:27:59Z</dcterms:modified>
</cp:coreProperties>
</file>